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9"/>
  </p:notesMasterIdLst>
  <p:sldIdLst>
    <p:sldId id="256" r:id="rId2"/>
    <p:sldId id="268" r:id="rId3"/>
    <p:sldId id="261" r:id="rId4"/>
    <p:sldId id="269" r:id="rId5"/>
    <p:sldId id="561" r:id="rId6"/>
    <p:sldId id="562" r:id="rId7"/>
    <p:sldId id="563" r:id="rId8"/>
  </p:sldIdLst>
  <p:sldSz cx="12192000" cy="6858000"/>
  <p:notesSz cx="6858000" cy="9144000"/>
  <p:embeddedFontLst>
    <p:embeddedFont>
      <p:font typeface="Archivo" panose="020B0604020202020204" charset="0"/>
      <p:regular r:id="rId10"/>
      <p:bold r:id="rId11"/>
      <p:italic r:id="rId12"/>
      <p:boldItalic r:id="rId13"/>
    </p:embeddedFont>
    <p:embeddedFont>
      <p:font typeface="Archivo Light" panose="020B0604020202020204" charset="0"/>
      <p:regular r:id="rId14"/>
      <p:bold r:id="rId15"/>
      <p:italic r:id="rId16"/>
      <p:boldItalic r:id="rId17"/>
    </p:embeddedFont>
    <p:embeddedFont>
      <p:font typeface="Archivo SemiBold" panose="020B0604020202020204" charset="0"/>
      <p:regular r:id="rId18"/>
      <p:bold r:id="rId19"/>
      <p:italic r:id="rId20"/>
      <p:boldItalic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63">
          <p15:clr>
            <a:srgbClr val="A4A3A4"/>
          </p15:clr>
        </p15:guide>
        <p15:guide id="3" pos="7265">
          <p15:clr>
            <a:srgbClr val="A4A3A4"/>
          </p15:clr>
        </p15:guide>
        <p15:guide id="4" pos="393">
          <p15:clr>
            <a:srgbClr val="A4A3A4"/>
          </p15:clr>
        </p15:guide>
        <p15:guide id="5" orient="horz" pos="3906">
          <p15:clr>
            <a:srgbClr val="A4A3A4"/>
          </p15:clr>
        </p15:guide>
        <p15:guide id="6" orient="horz" pos="414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62" roundtripDataSignature="AMtx7mjA7K5YBqWzhSivCy8BasH5JUyNn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C79CC10-EEB5-43D6-BC0C-21C7AEF9AD7B}" v="648" dt="2022-09-14T06:37:24.596"/>
  </p1510:revLst>
</p1510:revInfo>
</file>

<file path=ppt/tableStyles.xml><?xml version="1.0" encoding="utf-8"?>
<a:tblStyleLst xmlns:a="http://schemas.openxmlformats.org/drawingml/2006/main" def="{B08B61C0-983D-445F-9910-CF887C16E07E}">
  <a:tblStyle styleId="{B08B61C0-983D-445F-9910-CF887C16E07E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52"/>
    <p:restoredTop sz="94795"/>
  </p:normalViewPr>
  <p:slideViewPr>
    <p:cSldViewPr snapToGrid="0">
      <p:cViewPr varScale="1">
        <p:scale>
          <a:sx n="81" d="100"/>
          <a:sy n="81" d="100"/>
        </p:scale>
        <p:origin x="643" y="53"/>
      </p:cViewPr>
      <p:guideLst>
        <p:guide orient="horz" pos="2160"/>
        <p:guide pos="3863"/>
        <p:guide pos="7265"/>
        <p:guide pos="393"/>
        <p:guide orient="horz" pos="3906"/>
        <p:guide orient="horz" pos="41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font" Target="fonts/font16.fntdata"/><Relationship Id="rId6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62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font" Target="fonts/font15.fntdata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font" Target="fonts/font14.fntdata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font" Target="fonts/font13.fntdata"/><Relationship Id="rId6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914D2CA-E941-49A6-BCBF-32873AA06221}" type="doc">
      <dgm:prSet loTypeId="urn:microsoft.com/office/officeart/2009/3/layout/IncreasingArrowsProcess" loCatId="process" qsTypeId="urn:microsoft.com/office/officeart/2005/8/quickstyle/simple1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A8A32DE5-ED0A-4468-991E-FC9CD693A011}">
      <dgm:prSet phldrT="[Text]"/>
      <dgm:spPr/>
      <dgm:t>
        <a:bodyPr/>
        <a:lstStyle/>
        <a:p>
          <a:r>
            <a:rPr lang="en-US" dirty="0"/>
            <a:t>Roadmap</a:t>
          </a:r>
        </a:p>
      </dgm:t>
    </dgm:pt>
    <dgm:pt modelId="{C56425A5-2415-4AA5-B22C-B76CBDF43037}" type="parTrans" cxnId="{8956391F-591A-4708-A2E8-5A5574096E87}">
      <dgm:prSet/>
      <dgm:spPr/>
      <dgm:t>
        <a:bodyPr/>
        <a:lstStyle/>
        <a:p>
          <a:endParaRPr lang="en-US"/>
        </a:p>
      </dgm:t>
    </dgm:pt>
    <dgm:pt modelId="{E4030D9A-AF01-48EB-BD27-3FAB20FF4945}" type="sibTrans" cxnId="{8956391F-591A-4708-A2E8-5A5574096E87}">
      <dgm:prSet/>
      <dgm:spPr/>
      <dgm:t>
        <a:bodyPr/>
        <a:lstStyle/>
        <a:p>
          <a:endParaRPr lang="en-US"/>
        </a:p>
      </dgm:t>
    </dgm:pt>
    <dgm:pt modelId="{4455CD75-373E-4923-B1E3-21CB5C572B2C}">
      <dgm:prSet phldrT="[Text]"/>
      <dgm:spPr/>
      <dgm:t>
        <a:bodyPr/>
        <a:lstStyle/>
        <a:p>
          <a:pPr marL="0"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Drones Coverage</a:t>
          </a:r>
        </a:p>
        <a:p>
          <a:pPr marL="0"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b="1" kern="1200" dirty="0"/>
        </a:p>
      </dgm:t>
    </dgm:pt>
    <dgm:pt modelId="{63C64270-8840-4920-AB7F-49845D826F0D}" type="parTrans" cxnId="{2672BDF8-1B5D-4618-85F0-CB1FC2018587}">
      <dgm:prSet/>
      <dgm:spPr/>
      <dgm:t>
        <a:bodyPr/>
        <a:lstStyle/>
        <a:p>
          <a:endParaRPr lang="en-US"/>
        </a:p>
      </dgm:t>
    </dgm:pt>
    <dgm:pt modelId="{B79141A9-E87E-4A8F-B75E-274C7F31C005}" type="sibTrans" cxnId="{2672BDF8-1B5D-4618-85F0-CB1FC2018587}">
      <dgm:prSet/>
      <dgm:spPr/>
      <dgm:t>
        <a:bodyPr/>
        <a:lstStyle/>
        <a:p>
          <a:endParaRPr lang="en-US"/>
        </a:p>
      </dgm:t>
    </dgm:pt>
    <dgm:pt modelId="{AF276FE5-0416-4015-9086-4F689A7160E7}">
      <dgm:prSet phldrT="[Text]"/>
      <dgm:spPr/>
      <dgm:t>
        <a:bodyPr/>
        <a:lstStyle/>
        <a:p>
          <a:r>
            <a:rPr lang="en-US" dirty="0"/>
            <a:t>Product Increment (PI)</a:t>
          </a:r>
        </a:p>
      </dgm:t>
    </dgm:pt>
    <dgm:pt modelId="{D790F96A-6FBD-4454-9B85-4201FBDC6FC5}" type="parTrans" cxnId="{8D895037-7005-408C-8522-D6E898568A97}">
      <dgm:prSet/>
      <dgm:spPr/>
      <dgm:t>
        <a:bodyPr/>
        <a:lstStyle/>
        <a:p>
          <a:endParaRPr lang="en-US"/>
        </a:p>
      </dgm:t>
    </dgm:pt>
    <dgm:pt modelId="{6524ABCE-E563-4707-8515-491769955D57}" type="sibTrans" cxnId="{8D895037-7005-408C-8522-D6E898568A97}">
      <dgm:prSet/>
      <dgm:spPr/>
      <dgm:t>
        <a:bodyPr/>
        <a:lstStyle/>
        <a:p>
          <a:endParaRPr lang="en-US"/>
        </a:p>
      </dgm:t>
    </dgm:pt>
    <dgm:pt modelId="{F3EDE2D3-9A3B-40C9-93DA-20AF8C8735DB}">
      <dgm:prSet phldrT="[Text]"/>
      <dgm:spPr/>
      <dgm:t>
        <a:bodyPr/>
        <a:lstStyle/>
        <a:p>
          <a:r>
            <a:rPr lang="en-US" dirty="0"/>
            <a:t>3 months</a:t>
          </a:r>
        </a:p>
        <a:p>
          <a:r>
            <a:rPr lang="en-US" dirty="0"/>
            <a:t>4 Sprints</a:t>
          </a:r>
        </a:p>
        <a:p>
          <a:r>
            <a:rPr lang="en-US" dirty="0"/>
            <a:t>Official Release</a:t>
          </a:r>
        </a:p>
      </dgm:t>
    </dgm:pt>
    <dgm:pt modelId="{646DDC0F-81F5-4288-A8F0-6994AA49D1CA}" type="parTrans" cxnId="{4222275A-636A-4F7E-9593-6802F4AD4619}">
      <dgm:prSet/>
      <dgm:spPr/>
      <dgm:t>
        <a:bodyPr/>
        <a:lstStyle/>
        <a:p>
          <a:endParaRPr lang="en-US"/>
        </a:p>
      </dgm:t>
    </dgm:pt>
    <dgm:pt modelId="{8283D6A7-686F-4A7A-ADC9-FFFE27129CE7}" type="sibTrans" cxnId="{4222275A-636A-4F7E-9593-6802F4AD4619}">
      <dgm:prSet/>
      <dgm:spPr/>
      <dgm:t>
        <a:bodyPr/>
        <a:lstStyle/>
        <a:p>
          <a:endParaRPr lang="en-US"/>
        </a:p>
      </dgm:t>
    </dgm:pt>
    <dgm:pt modelId="{DDFA3548-2A37-4D56-9406-BC044EF28462}">
      <dgm:prSet phldrT="[Text]"/>
      <dgm:spPr/>
      <dgm:t>
        <a:bodyPr/>
        <a:lstStyle/>
        <a:p>
          <a:r>
            <a:rPr lang="en-US"/>
            <a:t>Sprint</a:t>
          </a:r>
        </a:p>
      </dgm:t>
    </dgm:pt>
    <dgm:pt modelId="{421A031E-6928-4CEC-837E-9614FD9811E2}" type="parTrans" cxnId="{18385E1F-63C1-4D30-97FD-64E188D5DE1F}">
      <dgm:prSet/>
      <dgm:spPr/>
      <dgm:t>
        <a:bodyPr/>
        <a:lstStyle/>
        <a:p>
          <a:endParaRPr lang="en-US"/>
        </a:p>
      </dgm:t>
    </dgm:pt>
    <dgm:pt modelId="{8C28F8BF-D10A-4F75-9A8B-47F94DBC693A}" type="sibTrans" cxnId="{18385E1F-63C1-4D30-97FD-64E188D5DE1F}">
      <dgm:prSet/>
      <dgm:spPr/>
      <dgm:t>
        <a:bodyPr/>
        <a:lstStyle/>
        <a:p>
          <a:endParaRPr lang="en-US"/>
        </a:p>
      </dgm:t>
    </dgm:pt>
    <dgm:pt modelId="{877ADD72-25E8-4A59-BC0A-580B7477D23C}">
      <dgm:prSet phldrT="[Text]"/>
      <dgm:spPr/>
      <dgm:t>
        <a:bodyPr/>
        <a:lstStyle/>
        <a:p>
          <a:r>
            <a:rPr lang="en-US"/>
            <a:t>Execution</a:t>
          </a:r>
        </a:p>
      </dgm:t>
    </dgm:pt>
    <dgm:pt modelId="{44227C1E-8C1B-4782-9D7A-2E3BC1C2A055}" type="parTrans" cxnId="{67B5E46A-B3A7-4FC0-B410-2C957B643BE0}">
      <dgm:prSet/>
      <dgm:spPr/>
      <dgm:t>
        <a:bodyPr/>
        <a:lstStyle/>
        <a:p>
          <a:endParaRPr lang="en-US"/>
        </a:p>
      </dgm:t>
    </dgm:pt>
    <dgm:pt modelId="{BAB69EC2-072E-474E-A13A-EB887B9E6F93}" type="sibTrans" cxnId="{67B5E46A-B3A7-4FC0-B410-2C957B643BE0}">
      <dgm:prSet/>
      <dgm:spPr/>
      <dgm:t>
        <a:bodyPr/>
        <a:lstStyle/>
        <a:p>
          <a:endParaRPr lang="en-US"/>
        </a:p>
      </dgm:t>
    </dgm:pt>
    <dgm:pt modelId="{EA5292C9-C206-4E1E-AEC3-1C144C075CBE}">
      <dgm:prSet phldrT="[Text]" custT="1"/>
      <dgm:spPr/>
      <dgm:t>
        <a:bodyPr/>
        <a:lstStyle/>
        <a:p>
          <a:pPr marL="0"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Performance: Speed and Distance</a:t>
          </a:r>
        </a:p>
      </dgm:t>
    </dgm:pt>
    <dgm:pt modelId="{405277C3-8D5A-46FF-8B1C-867C0017964C}" type="parTrans" cxnId="{3F43C068-8FDA-4DE8-83D6-9280AB86E13D}">
      <dgm:prSet/>
      <dgm:spPr/>
      <dgm:t>
        <a:bodyPr/>
        <a:lstStyle/>
        <a:p>
          <a:endParaRPr lang="en-US"/>
        </a:p>
      </dgm:t>
    </dgm:pt>
    <dgm:pt modelId="{7FC3E2FD-4741-4949-932F-4C6171E724B2}" type="sibTrans" cxnId="{3F43C068-8FDA-4DE8-83D6-9280AB86E13D}">
      <dgm:prSet/>
      <dgm:spPr/>
      <dgm:t>
        <a:bodyPr/>
        <a:lstStyle/>
        <a:p>
          <a:endParaRPr lang="en-US"/>
        </a:p>
      </dgm:t>
    </dgm:pt>
    <dgm:pt modelId="{21378B11-2F5F-4930-9420-7EA96B18C990}">
      <dgm:prSet phldrT="[Text]"/>
      <dgm:spPr/>
      <dgm:t>
        <a:bodyPr/>
        <a:lstStyle/>
        <a:p>
          <a:pPr marL="0"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Command and Control Application</a:t>
          </a:r>
        </a:p>
      </dgm:t>
    </dgm:pt>
    <dgm:pt modelId="{F2D44009-4F9F-488A-8CF4-15F47CDFEC40}" type="parTrans" cxnId="{0711362E-93B4-45A0-8A18-8FFBA5296127}">
      <dgm:prSet/>
      <dgm:spPr/>
      <dgm:t>
        <a:bodyPr/>
        <a:lstStyle/>
        <a:p>
          <a:endParaRPr lang="en-US"/>
        </a:p>
      </dgm:t>
    </dgm:pt>
    <dgm:pt modelId="{BDF8F912-0CE8-4D94-98DC-8F9FEDBDCFFF}" type="sibTrans" cxnId="{0711362E-93B4-45A0-8A18-8FFBA5296127}">
      <dgm:prSet/>
      <dgm:spPr/>
      <dgm:t>
        <a:bodyPr/>
        <a:lstStyle/>
        <a:p>
          <a:endParaRPr lang="en-US"/>
        </a:p>
      </dgm:t>
    </dgm:pt>
    <dgm:pt modelId="{8C0D4B88-FEA4-4A75-9323-0D7C5ABFF229}">
      <dgm:prSet phldrT="[Text]"/>
      <dgm:spPr/>
      <dgm:t>
        <a:bodyPr/>
        <a:lstStyle/>
        <a:p>
          <a:pPr marL="0"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Device Management</a:t>
          </a:r>
        </a:p>
      </dgm:t>
    </dgm:pt>
    <dgm:pt modelId="{BD9DEAF0-AD00-46B8-86BB-1C185E354414}" type="sibTrans" cxnId="{53477A3B-77F5-4F89-8EC9-31F58F82F6C4}">
      <dgm:prSet/>
      <dgm:spPr/>
      <dgm:t>
        <a:bodyPr/>
        <a:lstStyle/>
        <a:p>
          <a:endParaRPr lang="en-US"/>
        </a:p>
      </dgm:t>
    </dgm:pt>
    <dgm:pt modelId="{C32F998E-2A4A-42DA-8A75-31BF384F546C}" type="parTrans" cxnId="{53477A3B-77F5-4F89-8EC9-31F58F82F6C4}">
      <dgm:prSet/>
      <dgm:spPr/>
      <dgm:t>
        <a:bodyPr/>
        <a:lstStyle/>
        <a:p>
          <a:endParaRPr lang="en-US"/>
        </a:p>
      </dgm:t>
    </dgm:pt>
    <dgm:pt modelId="{06BA1C67-81D8-4D4C-AF85-0B0F6F86531F}">
      <dgm:prSet phldrT="[Text]" custT="1"/>
      <dgm:spPr/>
      <dgm:t>
        <a:bodyPr/>
        <a:lstStyle/>
        <a:p>
          <a:pPr marL="0"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b="1" kern="1200" dirty="0"/>
        </a:p>
      </dgm:t>
    </dgm:pt>
    <dgm:pt modelId="{C3D0034A-D279-4D0C-BB08-B40460E855FC}" type="sibTrans" cxnId="{6B8CACC3-CFE5-43C3-A6C3-4E404BF0B3C7}">
      <dgm:prSet/>
      <dgm:spPr/>
      <dgm:t>
        <a:bodyPr/>
        <a:lstStyle/>
        <a:p>
          <a:endParaRPr lang="en-IL"/>
        </a:p>
      </dgm:t>
    </dgm:pt>
    <dgm:pt modelId="{79F6356E-1ACA-416D-95A5-885878FB0A86}" type="parTrans" cxnId="{6B8CACC3-CFE5-43C3-A6C3-4E404BF0B3C7}">
      <dgm:prSet/>
      <dgm:spPr/>
      <dgm:t>
        <a:bodyPr/>
        <a:lstStyle/>
        <a:p>
          <a:endParaRPr lang="en-IL"/>
        </a:p>
      </dgm:t>
    </dgm:pt>
    <dgm:pt modelId="{110BADF0-DC5D-441C-A939-A465CAE85D35}">
      <dgm:prSet phldrT="[Text]"/>
      <dgm:spPr/>
      <dgm:t>
        <a:bodyPr/>
        <a:lstStyle/>
        <a:p>
          <a:pPr marL="0"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b="1" kern="1200" dirty="0"/>
        </a:p>
      </dgm:t>
    </dgm:pt>
    <dgm:pt modelId="{0A126481-2D70-48FA-B9CA-003C94389DDC}" type="parTrans" cxnId="{40D8B00D-4A77-4BD4-92CC-52E5EFD189A6}">
      <dgm:prSet/>
      <dgm:spPr/>
      <dgm:t>
        <a:bodyPr/>
        <a:lstStyle/>
        <a:p>
          <a:endParaRPr lang="en-IL"/>
        </a:p>
      </dgm:t>
    </dgm:pt>
    <dgm:pt modelId="{8861BFB7-3702-4FA9-9CF4-B20E816D3015}" type="sibTrans" cxnId="{40D8B00D-4A77-4BD4-92CC-52E5EFD189A6}">
      <dgm:prSet/>
      <dgm:spPr/>
      <dgm:t>
        <a:bodyPr/>
        <a:lstStyle/>
        <a:p>
          <a:endParaRPr lang="en-IL"/>
        </a:p>
      </dgm:t>
    </dgm:pt>
    <dgm:pt modelId="{72A5E520-2C62-4BCD-9EE5-58D542D03935}" type="pres">
      <dgm:prSet presAssocID="{5914D2CA-E941-49A6-BCBF-32873AA06221}" presName="Name0" presStyleCnt="0">
        <dgm:presLayoutVars>
          <dgm:chMax val="5"/>
          <dgm:chPref val="5"/>
          <dgm:dir/>
          <dgm:animLvl val="lvl"/>
        </dgm:presLayoutVars>
      </dgm:prSet>
      <dgm:spPr/>
    </dgm:pt>
    <dgm:pt modelId="{10CB4C87-E4E9-4ABE-8B55-C8039DF8436C}" type="pres">
      <dgm:prSet presAssocID="{A8A32DE5-ED0A-4468-991E-FC9CD693A011}" presName="parentText1" presStyleLbl="node1" presStyleIdx="0" presStyleCnt="3">
        <dgm:presLayoutVars>
          <dgm:chMax/>
          <dgm:chPref val="3"/>
          <dgm:bulletEnabled val="1"/>
        </dgm:presLayoutVars>
      </dgm:prSet>
      <dgm:spPr/>
    </dgm:pt>
    <dgm:pt modelId="{FBB50D25-1412-43DB-AE16-B65021EA1DA9}" type="pres">
      <dgm:prSet presAssocID="{A8A32DE5-ED0A-4468-991E-FC9CD693A011}" presName="childText1" presStyleLbl="solidAlignAcc1" presStyleIdx="0" presStyleCnt="3">
        <dgm:presLayoutVars>
          <dgm:chMax val="0"/>
          <dgm:chPref val="0"/>
          <dgm:bulletEnabled val="1"/>
        </dgm:presLayoutVars>
      </dgm:prSet>
      <dgm:spPr/>
    </dgm:pt>
    <dgm:pt modelId="{C8ED58C0-3F2B-448A-8A42-0A32964BFA0C}" type="pres">
      <dgm:prSet presAssocID="{AF276FE5-0416-4015-9086-4F689A7160E7}" presName="parentText2" presStyleLbl="node1" presStyleIdx="1" presStyleCnt="3">
        <dgm:presLayoutVars>
          <dgm:chMax/>
          <dgm:chPref val="3"/>
          <dgm:bulletEnabled val="1"/>
        </dgm:presLayoutVars>
      </dgm:prSet>
      <dgm:spPr/>
    </dgm:pt>
    <dgm:pt modelId="{F1A20379-7619-45BB-A717-7C084034CF57}" type="pres">
      <dgm:prSet presAssocID="{AF276FE5-0416-4015-9086-4F689A7160E7}" presName="childText2" presStyleLbl="solidAlignAcc1" presStyleIdx="1" presStyleCnt="3">
        <dgm:presLayoutVars>
          <dgm:chMax val="0"/>
          <dgm:chPref val="0"/>
          <dgm:bulletEnabled val="1"/>
        </dgm:presLayoutVars>
      </dgm:prSet>
      <dgm:spPr/>
    </dgm:pt>
    <dgm:pt modelId="{BE8D05D2-68BB-4E99-8824-07746D794572}" type="pres">
      <dgm:prSet presAssocID="{DDFA3548-2A37-4D56-9406-BC044EF28462}" presName="parentText3" presStyleLbl="node1" presStyleIdx="2" presStyleCnt="3">
        <dgm:presLayoutVars>
          <dgm:chMax/>
          <dgm:chPref val="3"/>
          <dgm:bulletEnabled val="1"/>
        </dgm:presLayoutVars>
      </dgm:prSet>
      <dgm:spPr/>
    </dgm:pt>
    <dgm:pt modelId="{2FC604FB-C535-44C1-AB77-45AC573211DD}" type="pres">
      <dgm:prSet presAssocID="{DDFA3548-2A37-4D56-9406-BC044EF28462}" presName="childText3" presStyleLbl="solidAlignAcc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40D8B00D-4A77-4BD4-92CC-52E5EFD189A6}" srcId="{A8A32DE5-ED0A-4468-991E-FC9CD693A011}" destId="{110BADF0-DC5D-441C-A939-A465CAE85D35}" srcOrd="4" destOrd="0" parTransId="{0A126481-2D70-48FA-B9CA-003C94389DDC}" sibTransId="{8861BFB7-3702-4FA9-9CF4-B20E816D3015}"/>
    <dgm:cxn modelId="{DBBDD519-9968-4C96-ADF9-D7FB0A387F6E}" type="presOf" srcId="{110BADF0-DC5D-441C-A939-A465CAE85D35}" destId="{FBB50D25-1412-43DB-AE16-B65021EA1DA9}" srcOrd="0" destOrd="4" presId="urn:microsoft.com/office/officeart/2009/3/layout/IncreasingArrowsProcess"/>
    <dgm:cxn modelId="{8956391F-591A-4708-A2E8-5A5574096E87}" srcId="{5914D2CA-E941-49A6-BCBF-32873AA06221}" destId="{A8A32DE5-ED0A-4468-991E-FC9CD693A011}" srcOrd="0" destOrd="0" parTransId="{C56425A5-2415-4AA5-B22C-B76CBDF43037}" sibTransId="{E4030D9A-AF01-48EB-BD27-3FAB20FF4945}"/>
    <dgm:cxn modelId="{18385E1F-63C1-4D30-97FD-64E188D5DE1F}" srcId="{5914D2CA-E941-49A6-BCBF-32873AA06221}" destId="{DDFA3548-2A37-4D56-9406-BC044EF28462}" srcOrd="2" destOrd="0" parTransId="{421A031E-6928-4CEC-837E-9614FD9811E2}" sibTransId="{8C28F8BF-D10A-4F75-9A8B-47F94DBC693A}"/>
    <dgm:cxn modelId="{9869F720-36E8-4108-9457-93C8C2ED7779}" type="presOf" srcId="{AF276FE5-0416-4015-9086-4F689A7160E7}" destId="{C8ED58C0-3F2B-448A-8A42-0A32964BFA0C}" srcOrd="0" destOrd="0" presId="urn:microsoft.com/office/officeart/2009/3/layout/IncreasingArrowsProcess"/>
    <dgm:cxn modelId="{0711362E-93B4-45A0-8A18-8FFBA5296127}" srcId="{A8A32DE5-ED0A-4468-991E-FC9CD693A011}" destId="{21378B11-2F5F-4930-9420-7EA96B18C990}" srcOrd="5" destOrd="0" parTransId="{F2D44009-4F9F-488A-8CF4-15F47CDFEC40}" sibTransId="{BDF8F912-0CE8-4D94-98DC-8F9FEDBDCFFF}"/>
    <dgm:cxn modelId="{8D895037-7005-408C-8522-D6E898568A97}" srcId="{5914D2CA-E941-49A6-BCBF-32873AA06221}" destId="{AF276FE5-0416-4015-9086-4F689A7160E7}" srcOrd="1" destOrd="0" parTransId="{D790F96A-6FBD-4454-9B85-4201FBDC6FC5}" sibTransId="{6524ABCE-E563-4707-8515-491769955D57}"/>
    <dgm:cxn modelId="{E9649538-E112-4C08-A9F0-6F297DA7770A}" type="presOf" srcId="{877ADD72-25E8-4A59-BC0A-580B7477D23C}" destId="{2FC604FB-C535-44C1-AB77-45AC573211DD}" srcOrd="0" destOrd="0" presId="urn:microsoft.com/office/officeart/2009/3/layout/IncreasingArrowsProcess"/>
    <dgm:cxn modelId="{53477A3B-77F5-4F89-8EC9-31F58F82F6C4}" srcId="{A8A32DE5-ED0A-4468-991E-FC9CD693A011}" destId="{8C0D4B88-FEA4-4A75-9323-0D7C5ABFF229}" srcOrd="3" destOrd="0" parTransId="{C32F998E-2A4A-42DA-8A75-31BF384F546C}" sibTransId="{BD9DEAF0-AD00-46B8-86BB-1C185E354414}"/>
    <dgm:cxn modelId="{450ED83F-81AE-4EED-8B34-4B9EC4111057}" type="presOf" srcId="{5914D2CA-E941-49A6-BCBF-32873AA06221}" destId="{72A5E520-2C62-4BCD-9EE5-58D542D03935}" srcOrd="0" destOrd="0" presId="urn:microsoft.com/office/officeart/2009/3/layout/IncreasingArrowsProcess"/>
    <dgm:cxn modelId="{3F43C068-8FDA-4DE8-83D6-9280AB86E13D}" srcId="{A8A32DE5-ED0A-4468-991E-FC9CD693A011}" destId="{EA5292C9-C206-4E1E-AEC3-1C144C075CBE}" srcOrd="1" destOrd="0" parTransId="{405277C3-8D5A-46FF-8B1C-867C0017964C}" sibTransId="{7FC3E2FD-4741-4949-932F-4C6171E724B2}"/>
    <dgm:cxn modelId="{3D2EF569-5C4E-4F00-85C0-0262FD6B9CAD}" type="presOf" srcId="{4455CD75-373E-4923-B1E3-21CB5C572B2C}" destId="{FBB50D25-1412-43DB-AE16-B65021EA1DA9}" srcOrd="0" destOrd="0" presId="urn:microsoft.com/office/officeart/2009/3/layout/IncreasingArrowsProcess"/>
    <dgm:cxn modelId="{67B5E46A-B3A7-4FC0-B410-2C957B643BE0}" srcId="{DDFA3548-2A37-4D56-9406-BC044EF28462}" destId="{877ADD72-25E8-4A59-BC0A-580B7477D23C}" srcOrd="0" destOrd="0" parTransId="{44227C1E-8C1B-4782-9D7A-2E3BC1C2A055}" sibTransId="{BAB69EC2-072E-474E-A13A-EB887B9E6F93}"/>
    <dgm:cxn modelId="{5E15B073-2C1C-492B-8F6B-860B1BA44CF7}" type="presOf" srcId="{F3EDE2D3-9A3B-40C9-93DA-20AF8C8735DB}" destId="{F1A20379-7619-45BB-A717-7C084034CF57}" srcOrd="0" destOrd="0" presId="urn:microsoft.com/office/officeart/2009/3/layout/IncreasingArrowsProcess"/>
    <dgm:cxn modelId="{4222275A-636A-4F7E-9593-6802F4AD4619}" srcId="{AF276FE5-0416-4015-9086-4F689A7160E7}" destId="{F3EDE2D3-9A3B-40C9-93DA-20AF8C8735DB}" srcOrd="0" destOrd="0" parTransId="{646DDC0F-81F5-4288-A8F0-6994AA49D1CA}" sibTransId="{8283D6A7-686F-4A7A-ADC9-FFFE27129CE7}"/>
    <dgm:cxn modelId="{4C705FA2-13DB-46F0-80F3-3407991E571A}" type="presOf" srcId="{A8A32DE5-ED0A-4468-991E-FC9CD693A011}" destId="{10CB4C87-E4E9-4ABE-8B55-C8039DF8436C}" srcOrd="0" destOrd="0" presId="urn:microsoft.com/office/officeart/2009/3/layout/IncreasingArrowsProcess"/>
    <dgm:cxn modelId="{7E530EC3-C3BF-4B33-BA50-CB31F5206A0E}" type="presOf" srcId="{21378B11-2F5F-4930-9420-7EA96B18C990}" destId="{FBB50D25-1412-43DB-AE16-B65021EA1DA9}" srcOrd="0" destOrd="5" presId="urn:microsoft.com/office/officeart/2009/3/layout/IncreasingArrowsProcess"/>
    <dgm:cxn modelId="{6B8CACC3-CFE5-43C3-A6C3-4E404BF0B3C7}" srcId="{A8A32DE5-ED0A-4468-991E-FC9CD693A011}" destId="{06BA1C67-81D8-4D4C-AF85-0B0F6F86531F}" srcOrd="2" destOrd="0" parTransId="{79F6356E-1ACA-416D-95A5-885878FB0A86}" sibTransId="{C3D0034A-D279-4D0C-BB08-B40460E855FC}"/>
    <dgm:cxn modelId="{65534AD1-4C35-4E49-8226-E46364364D7C}" type="presOf" srcId="{DDFA3548-2A37-4D56-9406-BC044EF28462}" destId="{BE8D05D2-68BB-4E99-8824-07746D794572}" srcOrd="0" destOrd="0" presId="urn:microsoft.com/office/officeart/2009/3/layout/IncreasingArrowsProcess"/>
    <dgm:cxn modelId="{B1CFDED2-C19C-4A84-A515-50879D81D1EE}" type="presOf" srcId="{8C0D4B88-FEA4-4A75-9323-0D7C5ABFF229}" destId="{FBB50D25-1412-43DB-AE16-B65021EA1DA9}" srcOrd="0" destOrd="3" presId="urn:microsoft.com/office/officeart/2009/3/layout/IncreasingArrowsProcess"/>
    <dgm:cxn modelId="{72EF49E7-67B0-4621-9BEE-822A1BD6FBB2}" type="presOf" srcId="{06BA1C67-81D8-4D4C-AF85-0B0F6F86531F}" destId="{FBB50D25-1412-43DB-AE16-B65021EA1DA9}" srcOrd="0" destOrd="2" presId="urn:microsoft.com/office/officeart/2009/3/layout/IncreasingArrowsProcess"/>
    <dgm:cxn modelId="{C1BECEF3-AA18-42D5-9A86-8523A29C6DE5}" type="presOf" srcId="{EA5292C9-C206-4E1E-AEC3-1C144C075CBE}" destId="{FBB50D25-1412-43DB-AE16-B65021EA1DA9}" srcOrd="0" destOrd="1" presId="urn:microsoft.com/office/officeart/2009/3/layout/IncreasingArrowsProcess"/>
    <dgm:cxn modelId="{2672BDF8-1B5D-4618-85F0-CB1FC2018587}" srcId="{A8A32DE5-ED0A-4468-991E-FC9CD693A011}" destId="{4455CD75-373E-4923-B1E3-21CB5C572B2C}" srcOrd="0" destOrd="0" parTransId="{63C64270-8840-4920-AB7F-49845D826F0D}" sibTransId="{B79141A9-E87E-4A8F-B75E-274C7F31C005}"/>
    <dgm:cxn modelId="{77A462A2-1879-442E-A6EA-E5506A0D039F}" type="presParOf" srcId="{72A5E520-2C62-4BCD-9EE5-58D542D03935}" destId="{10CB4C87-E4E9-4ABE-8B55-C8039DF8436C}" srcOrd="0" destOrd="0" presId="urn:microsoft.com/office/officeart/2009/3/layout/IncreasingArrowsProcess"/>
    <dgm:cxn modelId="{EAEDC296-E33F-47C3-8E5C-E32F09C4D279}" type="presParOf" srcId="{72A5E520-2C62-4BCD-9EE5-58D542D03935}" destId="{FBB50D25-1412-43DB-AE16-B65021EA1DA9}" srcOrd="1" destOrd="0" presId="urn:microsoft.com/office/officeart/2009/3/layout/IncreasingArrowsProcess"/>
    <dgm:cxn modelId="{22B6DCB1-CFF9-48FF-A3F2-9EFB160D4410}" type="presParOf" srcId="{72A5E520-2C62-4BCD-9EE5-58D542D03935}" destId="{C8ED58C0-3F2B-448A-8A42-0A32964BFA0C}" srcOrd="2" destOrd="0" presId="urn:microsoft.com/office/officeart/2009/3/layout/IncreasingArrowsProcess"/>
    <dgm:cxn modelId="{DA982B12-3CB8-440D-88BD-DBD88946ED2A}" type="presParOf" srcId="{72A5E520-2C62-4BCD-9EE5-58D542D03935}" destId="{F1A20379-7619-45BB-A717-7C084034CF57}" srcOrd="3" destOrd="0" presId="urn:microsoft.com/office/officeart/2009/3/layout/IncreasingArrowsProcess"/>
    <dgm:cxn modelId="{CD6BE97B-91C5-48B6-BD01-C067E4F4E4C6}" type="presParOf" srcId="{72A5E520-2C62-4BCD-9EE5-58D542D03935}" destId="{BE8D05D2-68BB-4E99-8824-07746D794572}" srcOrd="4" destOrd="0" presId="urn:microsoft.com/office/officeart/2009/3/layout/IncreasingArrowsProcess"/>
    <dgm:cxn modelId="{9F4A6BE4-72A3-44CA-A8C1-82B0BE1832E4}" type="presParOf" srcId="{72A5E520-2C62-4BCD-9EE5-58D542D03935}" destId="{2FC604FB-C535-44C1-AB77-45AC573211DD}" srcOrd="5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9BC1428-DAAC-4998-B958-F6D08307B951}" type="doc">
      <dgm:prSet loTypeId="urn:microsoft.com/office/officeart/2008/layout/CircleAccentTimeline" loCatId="process" qsTypeId="urn:microsoft.com/office/officeart/2005/8/quickstyle/3d4" qsCatId="3D" csTypeId="urn:microsoft.com/office/officeart/2005/8/colors/accent1_4" csCatId="accent1" phldr="1"/>
      <dgm:spPr/>
      <dgm:t>
        <a:bodyPr/>
        <a:lstStyle/>
        <a:p>
          <a:endParaRPr lang="en-US"/>
        </a:p>
      </dgm:t>
    </dgm:pt>
    <dgm:pt modelId="{439137DB-4BFD-4A7E-B7CE-A94541EC0BAE}">
      <dgm:prSet phldrT="[Text]"/>
      <dgm:spPr/>
      <dgm:t>
        <a:bodyPr/>
        <a:lstStyle/>
        <a:p>
          <a:r>
            <a:rPr lang="en-US"/>
            <a:t>Release</a:t>
          </a:r>
        </a:p>
      </dgm:t>
    </dgm:pt>
    <dgm:pt modelId="{BCF17AA4-17DE-4655-AEB5-D1657F0FCE4E}" type="parTrans" cxnId="{E3FD0205-8B14-4B52-9D3E-4AEA28730329}">
      <dgm:prSet/>
      <dgm:spPr/>
      <dgm:t>
        <a:bodyPr/>
        <a:lstStyle/>
        <a:p>
          <a:endParaRPr lang="en-US"/>
        </a:p>
      </dgm:t>
    </dgm:pt>
    <dgm:pt modelId="{9862203D-9AE3-438B-A936-8D82B3D3D6AA}" type="sibTrans" cxnId="{E3FD0205-8B14-4B52-9D3E-4AEA28730329}">
      <dgm:prSet/>
      <dgm:spPr/>
      <dgm:t>
        <a:bodyPr/>
        <a:lstStyle/>
        <a:p>
          <a:endParaRPr lang="en-US"/>
        </a:p>
      </dgm:t>
    </dgm:pt>
    <dgm:pt modelId="{6A89B358-568D-4E37-BD03-7E3F390B8690}">
      <dgm:prSet phldrT="[Text]"/>
      <dgm:spPr/>
      <dgm:t>
        <a:bodyPr/>
        <a:lstStyle/>
        <a:p>
          <a:r>
            <a:rPr lang="en-US" dirty="0"/>
            <a:t>Sprint</a:t>
          </a:r>
        </a:p>
      </dgm:t>
    </dgm:pt>
    <dgm:pt modelId="{EBCAAF19-3868-4F18-A6C7-1877AB74CB24}" type="parTrans" cxnId="{11339069-0612-4053-A2AE-BD927DF5956A}">
      <dgm:prSet/>
      <dgm:spPr/>
      <dgm:t>
        <a:bodyPr/>
        <a:lstStyle/>
        <a:p>
          <a:endParaRPr lang="en-US"/>
        </a:p>
      </dgm:t>
    </dgm:pt>
    <dgm:pt modelId="{E6FB75E8-75DA-4FF1-951B-8E072AFEB5EB}" type="sibTrans" cxnId="{11339069-0612-4053-A2AE-BD927DF5956A}">
      <dgm:prSet/>
      <dgm:spPr/>
      <dgm:t>
        <a:bodyPr/>
        <a:lstStyle/>
        <a:p>
          <a:endParaRPr lang="en-US"/>
        </a:p>
      </dgm:t>
    </dgm:pt>
    <dgm:pt modelId="{CF1F69DB-619A-4C9D-95E2-25C028185943}">
      <dgm:prSet phldrT="[Text]"/>
      <dgm:spPr/>
      <dgm:t>
        <a:bodyPr/>
        <a:lstStyle/>
        <a:p>
          <a:r>
            <a:rPr lang="en-US" dirty="0"/>
            <a:t>Sprint</a:t>
          </a:r>
        </a:p>
      </dgm:t>
    </dgm:pt>
    <dgm:pt modelId="{F75755FA-76C7-4DFB-9CC1-16BAA4EDED88}" type="parTrans" cxnId="{69191241-D660-4827-919F-418B58D0DE89}">
      <dgm:prSet/>
      <dgm:spPr/>
      <dgm:t>
        <a:bodyPr/>
        <a:lstStyle/>
        <a:p>
          <a:endParaRPr lang="en-US"/>
        </a:p>
      </dgm:t>
    </dgm:pt>
    <dgm:pt modelId="{3E483553-38AE-4743-8CF2-2FB81525612B}" type="sibTrans" cxnId="{69191241-D660-4827-919F-418B58D0DE89}">
      <dgm:prSet/>
      <dgm:spPr/>
      <dgm:t>
        <a:bodyPr/>
        <a:lstStyle/>
        <a:p>
          <a:endParaRPr lang="en-US"/>
        </a:p>
      </dgm:t>
    </dgm:pt>
    <dgm:pt modelId="{5F8B930B-1F56-4E47-A0AB-F3F3571D90B3}">
      <dgm:prSet phldrT="[Text]"/>
      <dgm:spPr/>
      <dgm:t>
        <a:bodyPr/>
        <a:lstStyle/>
        <a:p>
          <a:r>
            <a:rPr lang="en-US" dirty="0"/>
            <a:t>3 weeks</a:t>
          </a:r>
        </a:p>
      </dgm:t>
    </dgm:pt>
    <dgm:pt modelId="{D7F93F43-30D9-46D4-B75D-449EDFD34D45}" type="parTrans" cxnId="{55B304D0-7D41-4AE6-8C3F-42BB45A9600D}">
      <dgm:prSet/>
      <dgm:spPr/>
      <dgm:t>
        <a:bodyPr/>
        <a:lstStyle/>
        <a:p>
          <a:endParaRPr lang="en-US"/>
        </a:p>
      </dgm:t>
    </dgm:pt>
    <dgm:pt modelId="{073A7126-73CA-438E-833E-EDB368A347E4}" type="sibTrans" cxnId="{55B304D0-7D41-4AE6-8C3F-42BB45A9600D}">
      <dgm:prSet/>
      <dgm:spPr/>
      <dgm:t>
        <a:bodyPr/>
        <a:lstStyle/>
        <a:p>
          <a:endParaRPr lang="en-US"/>
        </a:p>
      </dgm:t>
    </dgm:pt>
    <dgm:pt modelId="{36D7D7F1-C724-4649-AB07-E53E0C46EB22}">
      <dgm:prSet phldrT="[Text]"/>
      <dgm:spPr/>
      <dgm:t>
        <a:bodyPr/>
        <a:lstStyle/>
        <a:p>
          <a:r>
            <a:rPr lang="en-US" dirty="0"/>
            <a:t>3 weeks</a:t>
          </a:r>
        </a:p>
      </dgm:t>
    </dgm:pt>
    <dgm:pt modelId="{F1B719F4-A30F-4825-A42C-F68676BB7C1A}" type="parTrans" cxnId="{AD04CAF1-0696-42EB-804B-552A3E2F65BE}">
      <dgm:prSet/>
      <dgm:spPr/>
      <dgm:t>
        <a:bodyPr/>
        <a:lstStyle/>
        <a:p>
          <a:endParaRPr lang="en-US"/>
        </a:p>
      </dgm:t>
    </dgm:pt>
    <dgm:pt modelId="{C2D5B269-D243-4508-870F-C153D7EB8614}" type="sibTrans" cxnId="{AD04CAF1-0696-42EB-804B-552A3E2F65BE}">
      <dgm:prSet/>
      <dgm:spPr/>
      <dgm:t>
        <a:bodyPr/>
        <a:lstStyle/>
        <a:p>
          <a:endParaRPr lang="en-US"/>
        </a:p>
      </dgm:t>
    </dgm:pt>
    <dgm:pt modelId="{9627FD1B-8A53-4FFB-A184-D8A342D50F02}">
      <dgm:prSet phldrT="[Text]"/>
      <dgm:spPr/>
      <dgm:t>
        <a:bodyPr/>
        <a:lstStyle/>
        <a:p>
          <a:r>
            <a:rPr lang="en-US" dirty="0"/>
            <a:t>System Test</a:t>
          </a:r>
        </a:p>
      </dgm:t>
    </dgm:pt>
    <dgm:pt modelId="{0B1E9EC7-944F-47C5-B028-95C44B181ECF}" type="parTrans" cxnId="{1CAE0722-76A9-4546-BC42-0D861AC89CF3}">
      <dgm:prSet/>
      <dgm:spPr/>
      <dgm:t>
        <a:bodyPr/>
        <a:lstStyle/>
        <a:p>
          <a:endParaRPr lang="en-US"/>
        </a:p>
      </dgm:t>
    </dgm:pt>
    <dgm:pt modelId="{F6142AAC-48ED-47FE-9478-EFAF57CEB756}" type="sibTrans" cxnId="{1CAE0722-76A9-4546-BC42-0D861AC89CF3}">
      <dgm:prSet/>
      <dgm:spPr/>
      <dgm:t>
        <a:bodyPr/>
        <a:lstStyle/>
        <a:p>
          <a:endParaRPr lang="en-US"/>
        </a:p>
      </dgm:t>
    </dgm:pt>
    <dgm:pt modelId="{52978AAD-5A74-4152-BA45-5FF602A57BDC}">
      <dgm:prSet phldrT="[Text]"/>
      <dgm:spPr/>
      <dgm:t>
        <a:bodyPr/>
        <a:lstStyle/>
        <a:p>
          <a:r>
            <a:rPr lang="en-US" dirty="0"/>
            <a:t>Release</a:t>
          </a:r>
        </a:p>
      </dgm:t>
    </dgm:pt>
    <dgm:pt modelId="{E693A1DA-413D-400A-ADA7-4EC767060C3F}" type="parTrans" cxnId="{A02B97F5-0724-47AD-B940-1466B4D4E722}">
      <dgm:prSet/>
      <dgm:spPr/>
      <dgm:t>
        <a:bodyPr/>
        <a:lstStyle/>
        <a:p>
          <a:endParaRPr lang="en-US"/>
        </a:p>
      </dgm:t>
    </dgm:pt>
    <dgm:pt modelId="{CDEA5EA6-7FC6-47F9-A0FF-01DD918EA83D}" type="sibTrans" cxnId="{A02B97F5-0724-47AD-B940-1466B4D4E722}">
      <dgm:prSet/>
      <dgm:spPr/>
      <dgm:t>
        <a:bodyPr/>
        <a:lstStyle/>
        <a:p>
          <a:endParaRPr lang="en-US"/>
        </a:p>
      </dgm:t>
    </dgm:pt>
    <dgm:pt modelId="{BA1452AF-80F7-4986-B3B6-65184B4A2032}">
      <dgm:prSet phldrT="[Text]"/>
      <dgm:spPr/>
      <dgm:t>
        <a:bodyPr/>
        <a:lstStyle/>
        <a:p>
          <a:r>
            <a:rPr lang="en-US"/>
            <a:t>Sprint</a:t>
          </a:r>
          <a:endParaRPr lang="en-US" dirty="0"/>
        </a:p>
      </dgm:t>
    </dgm:pt>
    <dgm:pt modelId="{ED5308C7-5E17-4D51-B361-E8688D535BC6}" type="parTrans" cxnId="{9E19F6F8-4AB0-4F1B-83BC-EAF6A1254646}">
      <dgm:prSet/>
      <dgm:spPr/>
      <dgm:t>
        <a:bodyPr/>
        <a:lstStyle/>
        <a:p>
          <a:endParaRPr lang="en-US"/>
        </a:p>
      </dgm:t>
    </dgm:pt>
    <dgm:pt modelId="{EDC30D47-6CB4-4897-AF10-BC502DDAEC74}" type="sibTrans" cxnId="{9E19F6F8-4AB0-4F1B-83BC-EAF6A1254646}">
      <dgm:prSet/>
      <dgm:spPr/>
      <dgm:t>
        <a:bodyPr/>
        <a:lstStyle/>
        <a:p>
          <a:endParaRPr lang="en-US"/>
        </a:p>
      </dgm:t>
    </dgm:pt>
    <dgm:pt modelId="{E7160759-61DD-4FF9-8627-BF153C429281}">
      <dgm:prSet phldrT="[Text]"/>
      <dgm:spPr/>
      <dgm:t>
        <a:bodyPr/>
        <a:lstStyle/>
        <a:p>
          <a:r>
            <a:rPr lang="en-US" dirty="0"/>
            <a:t>Release</a:t>
          </a:r>
        </a:p>
      </dgm:t>
    </dgm:pt>
    <dgm:pt modelId="{5A121A78-6041-481E-B511-2012430D64B7}" type="parTrans" cxnId="{A76CA86F-41BB-4DFE-B820-7FBBEAB2E652}">
      <dgm:prSet/>
      <dgm:spPr/>
      <dgm:t>
        <a:bodyPr/>
        <a:lstStyle/>
        <a:p>
          <a:endParaRPr lang="en-US"/>
        </a:p>
      </dgm:t>
    </dgm:pt>
    <dgm:pt modelId="{CC66C7BB-6644-4B92-8EDE-2C2859F13217}" type="sibTrans" cxnId="{A76CA86F-41BB-4DFE-B820-7FBBEAB2E652}">
      <dgm:prSet/>
      <dgm:spPr/>
      <dgm:t>
        <a:bodyPr/>
        <a:lstStyle/>
        <a:p>
          <a:endParaRPr lang="en-US"/>
        </a:p>
      </dgm:t>
    </dgm:pt>
    <dgm:pt modelId="{BAA2C7C8-2501-44F9-B38D-01B2C2AB35EE}">
      <dgm:prSet phldrT="[Text]"/>
      <dgm:spPr/>
      <dgm:t>
        <a:bodyPr/>
        <a:lstStyle/>
        <a:p>
          <a:r>
            <a:rPr lang="en-US" dirty="0"/>
            <a:t>Sprint</a:t>
          </a:r>
        </a:p>
      </dgm:t>
    </dgm:pt>
    <dgm:pt modelId="{FBA05985-FA92-4983-B582-85504E4C0CF5}" type="parTrans" cxnId="{2F1E98F9-269B-4337-9870-6A477A371708}">
      <dgm:prSet/>
      <dgm:spPr/>
      <dgm:t>
        <a:bodyPr/>
        <a:lstStyle/>
        <a:p>
          <a:endParaRPr lang="en-US"/>
        </a:p>
      </dgm:t>
    </dgm:pt>
    <dgm:pt modelId="{1EC0E888-838F-4A3B-BDDF-1B45C058CF28}" type="sibTrans" cxnId="{2F1E98F9-269B-4337-9870-6A477A371708}">
      <dgm:prSet/>
      <dgm:spPr/>
      <dgm:t>
        <a:bodyPr/>
        <a:lstStyle/>
        <a:p>
          <a:endParaRPr lang="en-US"/>
        </a:p>
      </dgm:t>
    </dgm:pt>
    <dgm:pt modelId="{411026D3-CFF9-482A-8F90-7C7BAFF29994}">
      <dgm:prSet phldrT="[Text]"/>
      <dgm:spPr/>
      <dgm:t>
        <a:bodyPr/>
        <a:lstStyle/>
        <a:p>
          <a:r>
            <a:rPr lang="en-US" dirty="0"/>
            <a:t>Next PI Planning</a:t>
          </a:r>
        </a:p>
      </dgm:t>
    </dgm:pt>
    <dgm:pt modelId="{A2AD566A-8238-4576-9AA9-CEBE229426F4}" type="parTrans" cxnId="{0B2A83A1-B043-4D65-A14E-8C7A19B2D176}">
      <dgm:prSet/>
      <dgm:spPr/>
      <dgm:t>
        <a:bodyPr/>
        <a:lstStyle/>
        <a:p>
          <a:endParaRPr lang="en-US"/>
        </a:p>
      </dgm:t>
    </dgm:pt>
    <dgm:pt modelId="{C409C51B-FA50-49E2-BB3A-4A3485E0B6FC}" type="sibTrans" cxnId="{0B2A83A1-B043-4D65-A14E-8C7A19B2D176}">
      <dgm:prSet/>
      <dgm:spPr/>
      <dgm:t>
        <a:bodyPr/>
        <a:lstStyle/>
        <a:p>
          <a:endParaRPr lang="en-US"/>
        </a:p>
      </dgm:t>
    </dgm:pt>
    <dgm:pt modelId="{E15D89B3-20AC-4E83-BBFD-E5EDCBE07384}">
      <dgm:prSet phldrT="[Text]"/>
      <dgm:spPr/>
      <dgm:t>
        <a:bodyPr/>
        <a:lstStyle/>
        <a:p>
          <a:r>
            <a:rPr lang="en-US" dirty="0"/>
            <a:t>3 weeks</a:t>
          </a:r>
        </a:p>
      </dgm:t>
    </dgm:pt>
    <dgm:pt modelId="{ECC6ECAB-A047-493A-93C7-9C6D2C1BF262}" type="parTrans" cxnId="{FEA99705-7C8B-4719-8376-373CDFD2D786}">
      <dgm:prSet/>
      <dgm:spPr/>
      <dgm:t>
        <a:bodyPr/>
        <a:lstStyle/>
        <a:p>
          <a:endParaRPr lang="en-IL"/>
        </a:p>
      </dgm:t>
    </dgm:pt>
    <dgm:pt modelId="{BB5B1631-88F2-4E38-96A8-DCA07F2FE6FA}" type="sibTrans" cxnId="{FEA99705-7C8B-4719-8376-373CDFD2D786}">
      <dgm:prSet/>
      <dgm:spPr/>
      <dgm:t>
        <a:bodyPr/>
        <a:lstStyle/>
        <a:p>
          <a:endParaRPr lang="en-IL"/>
        </a:p>
      </dgm:t>
    </dgm:pt>
    <dgm:pt modelId="{3B486C27-8E2B-428A-BD82-5E41A02A7D9A}">
      <dgm:prSet phldrT="[Text]"/>
      <dgm:spPr/>
      <dgm:t>
        <a:bodyPr/>
        <a:lstStyle/>
        <a:p>
          <a:r>
            <a:rPr lang="en-US" dirty="0"/>
            <a:t>Sprint</a:t>
          </a:r>
        </a:p>
      </dgm:t>
    </dgm:pt>
    <dgm:pt modelId="{F70C90D0-0407-4411-9309-84C7115E50B6}" type="parTrans" cxnId="{E2993E34-F793-4273-93CA-189694C2C161}">
      <dgm:prSet/>
      <dgm:spPr/>
      <dgm:t>
        <a:bodyPr/>
        <a:lstStyle/>
        <a:p>
          <a:endParaRPr lang="en-IL"/>
        </a:p>
      </dgm:t>
    </dgm:pt>
    <dgm:pt modelId="{ECBA9C13-6EF3-4266-A80B-3FCFF5779A91}" type="sibTrans" cxnId="{E2993E34-F793-4273-93CA-189694C2C161}">
      <dgm:prSet/>
      <dgm:spPr/>
      <dgm:t>
        <a:bodyPr/>
        <a:lstStyle/>
        <a:p>
          <a:endParaRPr lang="en-IL"/>
        </a:p>
      </dgm:t>
    </dgm:pt>
    <dgm:pt modelId="{F79C0794-CFCC-41E5-8E20-D322F629DB81}">
      <dgm:prSet phldrT="[Text]"/>
      <dgm:spPr/>
      <dgm:t>
        <a:bodyPr/>
        <a:lstStyle/>
        <a:p>
          <a:r>
            <a:rPr lang="en-US" dirty="0"/>
            <a:t>3 weeks</a:t>
          </a:r>
        </a:p>
      </dgm:t>
    </dgm:pt>
    <dgm:pt modelId="{FCB4D58A-B672-45F2-8F39-AAEC9B070B41}" type="parTrans" cxnId="{35251112-547C-4D63-B803-E200273D63C6}">
      <dgm:prSet/>
      <dgm:spPr/>
      <dgm:t>
        <a:bodyPr/>
        <a:lstStyle/>
        <a:p>
          <a:endParaRPr lang="en-IL"/>
        </a:p>
      </dgm:t>
    </dgm:pt>
    <dgm:pt modelId="{998906FA-2E75-4E76-AE45-E9BCBF9B44DC}" type="sibTrans" cxnId="{35251112-547C-4D63-B803-E200273D63C6}">
      <dgm:prSet/>
      <dgm:spPr/>
      <dgm:t>
        <a:bodyPr/>
        <a:lstStyle/>
        <a:p>
          <a:endParaRPr lang="en-IL"/>
        </a:p>
      </dgm:t>
    </dgm:pt>
    <dgm:pt modelId="{132D0FCB-2A20-47D5-A5F9-3FCAE6BB4834}">
      <dgm:prSet phldrT="[Text]"/>
      <dgm:spPr/>
      <dgm:t>
        <a:bodyPr/>
        <a:lstStyle/>
        <a:p>
          <a:r>
            <a:rPr lang="en-US" dirty="0"/>
            <a:t>Sprint</a:t>
          </a:r>
        </a:p>
      </dgm:t>
    </dgm:pt>
    <dgm:pt modelId="{603CF697-3D6F-4ABC-9F0C-FF88E539AF7F}" type="parTrans" cxnId="{EA6FCBDB-A7FD-4EDE-9AB8-60CC66301382}">
      <dgm:prSet/>
      <dgm:spPr/>
      <dgm:t>
        <a:bodyPr/>
        <a:lstStyle/>
        <a:p>
          <a:endParaRPr lang="en-IL"/>
        </a:p>
      </dgm:t>
    </dgm:pt>
    <dgm:pt modelId="{3092DFE1-6B17-469A-876D-DEFADBC17085}" type="sibTrans" cxnId="{EA6FCBDB-A7FD-4EDE-9AB8-60CC66301382}">
      <dgm:prSet/>
      <dgm:spPr/>
      <dgm:t>
        <a:bodyPr/>
        <a:lstStyle/>
        <a:p>
          <a:endParaRPr lang="en-IL"/>
        </a:p>
      </dgm:t>
    </dgm:pt>
    <dgm:pt modelId="{3F08835E-F5BB-4089-957C-4DCB3379EC10}">
      <dgm:prSet phldrT="[Text]"/>
      <dgm:spPr/>
      <dgm:t>
        <a:bodyPr/>
        <a:lstStyle/>
        <a:p>
          <a:r>
            <a:rPr lang="en-US" dirty="0"/>
            <a:t>3 weeks</a:t>
          </a:r>
        </a:p>
      </dgm:t>
    </dgm:pt>
    <dgm:pt modelId="{29BC9DCA-3106-4A5C-98FD-7AFE339FDAC5}" type="parTrans" cxnId="{132504D3-4253-429D-A210-E118B10B2079}">
      <dgm:prSet/>
      <dgm:spPr/>
      <dgm:t>
        <a:bodyPr/>
        <a:lstStyle/>
        <a:p>
          <a:endParaRPr lang="en-IL"/>
        </a:p>
      </dgm:t>
    </dgm:pt>
    <dgm:pt modelId="{4FF46151-4938-4888-9385-AA689CCA536F}" type="sibTrans" cxnId="{132504D3-4253-429D-A210-E118B10B2079}">
      <dgm:prSet/>
      <dgm:spPr/>
      <dgm:t>
        <a:bodyPr/>
        <a:lstStyle/>
        <a:p>
          <a:endParaRPr lang="en-IL"/>
        </a:p>
      </dgm:t>
    </dgm:pt>
    <dgm:pt modelId="{DB9B401B-0088-40DA-84BB-F38B0B89F248}">
      <dgm:prSet phldrT="[Text]"/>
      <dgm:spPr/>
      <dgm:t>
        <a:bodyPr/>
        <a:lstStyle/>
        <a:p>
          <a:r>
            <a:rPr lang="en-US" dirty="0"/>
            <a:t>Sprint</a:t>
          </a:r>
        </a:p>
      </dgm:t>
    </dgm:pt>
    <dgm:pt modelId="{9CC2C57C-A671-4D50-9AAF-0AB9753FD677}" type="parTrans" cxnId="{8D9D3EDE-50B1-4799-B25B-92E97B7C6014}">
      <dgm:prSet/>
      <dgm:spPr/>
      <dgm:t>
        <a:bodyPr/>
        <a:lstStyle/>
        <a:p>
          <a:endParaRPr lang="en-IL"/>
        </a:p>
      </dgm:t>
    </dgm:pt>
    <dgm:pt modelId="{A64AFE69-68D0-4CAA-AE0C-2C02A8BADCED}" type="sibTrans" cxnId="{8D9D3EDE-50B1-4799-B25B-92E97B7C6014}">
      <dgm:prSet/>
      <dgm:spPr/>
      <dgm:t>
        <a:bodyPr/>
        <a:lstStyle/>
        <a:p>
          <a:endParaRPr lang="en-IL"/>
        </a:p>
      </dgm:t>
    </dgm:pt>
    <dgm:pt modelId="{688862DB-62E4-4C74-BFD4-F2E4746B6BF6}">
      <dgm:prSet phldrT="[Text]"/>
      <dgm:spPr/>
      <dgm:t>
        <a:bodyPr/>
        <a:lstStyle/>
        <a:p>
          <a:r>
            <a:rPr lang="en-US" dirty="0"/>
            <a:t>3 weeks</a:t>
          </a:r>
        </a:p>
      </dgm:t>
    </dgm:pt>
    <dgm:pt modelId="{2EA04027-3B44-4EE0-B496-5109EEFAA19C}" type="parTrans" cxnId="{581FFE29-6DD3-45D3-9564-FA6A03B3C7CD}">
      <dgm:prSet/>
      <dgm:spPr/>
      <dgm:t>
        <a:bodyPr/>
        <a:lstStyle/>
        <a:p>
          <a:endParaRPr lang="en-IL"/>
        </a:p>
      </dgm:t>
    </dgm:pt>
    <dgm:pt modelId="{7B4174B3-161D-481E-A94A-1E931CBEB09E}" type="sibTrans" cxnId="{581FFE29-6DD3-45D3-9564-FA6A03B3C7CD}">
      <dgm:prSet/>
      <dgm:spPr/>
      <dgm:t>
        <a:bodyPr/>
        <a:lstStyle/>
        <a:p>
          <a:endParaRPr lang="en-IL"/>
        </a:p>
      </dgm:t>
    </dgm:pt>
    <dgm:pt modelId="{B60083B7-6D5D-4E8A-8B49-E8A9E7A3A919}">
      <dgm:prSet phldrT="[Text]"/>
      <dgm:spPr/>
      <dgm:t>
        <a:bodyPr/>
        <a:lstStyle/>
        <a:p>
          <a:r>
            <a:rPr lang="en-US" dirty="0"/>
            <a:t>Sprint</a:t>
          </a:r>
        </a:p>
      </dgm:t>
    </dgm:pt>
    <dgm:pt modelId="{10A595DE-C448-40EB-9468-F2E728C7A028}" type="parTrans" cxnId="{C1385501-E97A-4BA0-89EC-8531743BE6D7}">
      <dgm:prSet/>
      <dgm:spPr/>
      <dgm:t>
        <a:bodyPr/>
        <a:lstStyle/>
        <a:p>
          <a:endParaRPr lang="en-IL"/>
        </a:p>
      </dgm:t>
    </dgm:pt>
    <dgm:pt modelId="{7F2424E7-5AC5-465D-8C37-1A953AE34569}" type="sibTrans" cxnId="{C1385501-E97A-4BA0-89EC-8531743BE6D7}">
      <dgm:prSet/>
      <dgm:spPr/>
      <dgm:t>
        <a:bodyPr/>
        <a:lstStyle/>
        <a:p>
          <a:endParaRPr lang="en-IL"/>
        </a:p>
      </dgm:t>
    </dgm:pt>
    <dgm:pt modelId="{5A30D487-89D2-4F31-A3F4-88F5BD1A11CF}">
      <dgm:prSet phldrT="[Text]"/>
      <dgm:spPr/>
      <dgm:t>
        <a:bodyPr/>
        <a:lstStyle/>
        <a:p>
          <a:r>
            <a:rPr lang="en-US" dirty="0"/>
            <a:t>System Test</a:t>
          </a:r>
        </a:p>
      </dgm:t>
    </dgm:pt>
    <dgm:pt modelId="{3FD61FAF-6477-4814-8FFE-FB19D0DBBFBF}" type="parTrans" cxnId="{D311B29F-BD6C-4E64-AD69-8980A9E1DE29}">
      <dgm:prSet/>
      <dgm:spPr/>
      <dgm:t>
        <a:bodyPr/>
        <a:lstStyle/>
        <a:p>
          <a:endParaRPr lang="en-IL"/>
        </a:p>
      </dgm:t>
    </dgm:pt>
    <dgm:pt modelId="{67C5B49F-D13F-4996-B9A1-3AAA5CD1B93F}" type="sibTrans" cxnId="{D311B29F-BD6C-4E64-AD69-8980A9E1DE29}">
      <dgm:prSet/>
      <dgm:spPr/>
      <dgm:t>
        <a:bodyPr/>
        <a:lstStyle/>
        <a:p>
          <a:endParaRPr lang="en-IL"/>
        </a:p>
      </dgm:t>
    </dgm:pt>
    <dgm:pt modelId="{AF36D451-D464-41A5-A9A6-954E46F34391}">
      <dgm:prSet phldrT="[Text]"/>
      <dgm:spPr/>
      <dgm:t>
        <a:bodyPr/>
        <a:lstStyle/>
        <a:p>
          <a:r>
            <a:rPr lang="en-US" dirty="0"/>
            <a:t>Next PI Planning</a:t>
          </a:r>
        </a:p>
      </dgm:t>
    </dgm:pt>
    <dgm:pt modelId="{76D1EAAF-F4D4-4D76-8DE8-2979E8D3CBA2}" type="parTrans" cxnId="{5BFA6B3C-9E43-48D0-A1CA-69D352F8A5E2}">
      <dgm:prSet/>
      <dgm:spPr/>
      <dgm:t>
        <a:bodyPr/>
        <a:lstStyle/>
        <a:p>
          <a:endParaRPr lang="en-IL"/>
        </a:p>
      </dgm:t>
    </dgm:pt>
    <dgm:pt modelId="{9DD08CCE-E322-4B5B-82D3-58D7EE571566}" type="sibTrans" cxnId="{5BFA6B3C-9E43-48D0-A1CA-69D352F8A5E2}">
      <dgm:prSet/>
      <dgm:spPr/>
      <dgm:t>
        <a:bodyPr/>
        <a:lstStyle/>
        <a:p>
          <a:endParaRPr lang="en-IL"/>
        </a:p>
      </dgm:t>
    </dgm:pt>
    <dgm:pt modelId="{B6900156-FBD8-411E-BD5D-350216065893}" type="pres">
      <dgm:prSet presAssocID="{99BC1428-DAAC-4998-B958-F6D08307B951}" presName="Name0" presStyleCnt="0">
        <dgm:presLayoutVars>
          <dgm:dir/>
        </dgm:presLayoutVars>
      </dgm:prSet>
      <dgm:spPr/>
    </dgm:pt>
    <dgm:pt modelId="{657C2771-79CE-482D-9695-7116ED43533D}" type="pres">
      <dgm:prSet presAssocID="{439137DB-4BFD-4A7E-B7CE-A94541EC0BAE}" presName="parComposite" presStyleCnt="0"/>
      <dgm:spPr/>
    </dgm:pt>
    <dgm:pt modelId="{67EB0E36-B6AF-4184-B513-835DAF7E37C5}" type="pres">
      <dgm:prSet presAssocID="{439137DB-4BFD-4A7E-B7CE-A94541EC0BAE}" presName="parBigCircle" presStyleLbl="node0" presStyleIdx="0" presStyleCnt="3"/>
      <dgm:spPr/>
    </dgm:pt>
    <dgm:pt modelId="{97EFAC05-C345-4A9F-8EDD-3F9C89AA6691}" type="pres">
      <dgm:prSet presAssocID="{439137DB-4BFD-4A7E-B7CE-A94541EC0BAE}" presName="parTx" presStyleLbl="revTx" presStyleIdx="0" presStyleCnt="19"/>
      <dgm:spPr/>
    </dgm:pt>
    <dgm:pt modelId="{9D30FA71-E349-4EC1-854D-D0B0A5E18B74}" type="pres">
      <dgm:prSet presAssocID="{439137DB-4BFD-4A7E-B7CE-A94541EC0BAE}" presName="bSpace" presStyleCnt="0"/>
      <dgm:spPr/>
    </dgm:pt>
    <dgm:pt modelId="{0D267ED5-1387-4A76-8D27-D539DBBF7CD6}" type="pres">
      <dgm:prSet presAssocID="{439137DB-4BFD-4A7E-B7CE-A94541EC0BAE}" presName="parBackupNorm" presStyleCnt="0"/>
      <dgm:spPr/>
    </dgm:pt>
    <dgm:pt modelId="{D3A1C85F-7400-4481-AFCF-653E30BA5EF6}" type="pres">
      <dgm:prSet presAssocID="{9862203D-9AE3-438B-A936-8D82B3D3D6AA}" presName="parSpace" presStyleCnt="0"/>
      <dgm:spPr/>
    </dgm:pt>
    <dgm:pt modelId="{15AE46E4-79B3-4186-BD95-5604C9501197}" type="pres">
      <dgm:prSet presAssocID="{CF1F69DB-619A-4C9D-95E2-25C028185943}" presName="desBackupLeftNorm" presStyleCnt="0"/>
      <dgm:spPr/>
    </dgm:pt>
    <dgm:pt modelId="{A0F6CE05-5C58-4807-95B0-BB85FD592413}" type="pres">
      <dgm:prSet presAssocID="{CF1F69DB-619A-4C9D-95E2-25C028185943}" presName="desComposite" presStyleCnt="0"/>
      <dgm:spPr/>
    </dgm:pt>
    <dgm:pt modelId="{17BCEDE0-4792-40BD-AA17-733FBE1E50B7}" type="pres">
      <dgm:prSet presAssocID="{CF1F69DB-619A-4C9D-95E2-25C028185943}" presName="desCircle" presStyleLbl="node1" presStyleIdx="0" presStyleCnt="8"/>
      <dgm:spPr/>
    </dgm:pt>
    <dgm:pt modelId="{3CCC7812-4F70-43FE-BD49-1FBAE2A77FCE}" type="pres">
      <dgm:prSet presAssocID="{CF1F69DB-619A-4C9D-95E2-25C028185943}" presName="chTx" presStyleLbl="revTx" presStyleIdx="1" presStyleCnt="19"/>
      <dgm:spPr/>
    </dgm:pt>
    <dgm:pt modelId="{632E99ED-F636-4AE9-9389-764D474B6BB8}" type="pres">
      <dgm:prSet presAssocID="{CF1F69DB-619A-4C9D-95E2-25C028185943}" presName="desTx" presStyleLbl="revTx" presStyleIdx="2" presStyleCnt="19">
        <dgm:presLayoutVars>
          <dgm:bulletEnabled val="1"/>
        </dgm:presLayoutVars>
      </dgm:prSet>
      <dgm:spPr/>
    </dgm:pt>
    <dgm:pt modelId="{B2013B60-9EAE-4731-816D-AA42B0059884}" type="pres">
      <dgm:prSet presAssocID="{CF1F69DB-619A-4C9D-95E2-25C028185943}" presName="desBackupRightNorm" presStyleCnt="0"/>
      <dgm:spPr/>
    </dgm:pt>
    <dgm:pt modelId="{1E58EEEA-0362-4845-A798-BCCA23F0E1DD}" type="pres">
      <dgm:prSet presAssocID="{3E483553-38AE-4743-8CF2-2FB81525612B}" presName="desSpace" presStyleCnt="0"/>
      <dgm:spPr/>
    </dgm:pt>
    <dgm:pt modelId="{599487E2-1AA2-4C81-8188-8C4CBB220737}" type="pres">
      <dgm:prSet presAssocID="{6A89B358-568D-4E37-BD03-7E3F390B8690}" presName="desBackupLeftNorm" presStyleCnt="0"/>
      <dgm:spPr/>
    </dgm:pt>
    <dgm:pt modelId="{CD7C2C23-C1F8-4878-8FA4-B76B0120CB03}" type="pres">
      <dgm:prSet presAssocID="{6A89B358-568D-4E37-BD03-7E3F390B8690}" presName="desComposite" presStyleCnt="0"/>
      <dgm:spPr/>
    </dgm:pt>
    <dgm:pt modelId="{F4C4D389-0EBC-4127-9B47-23E3A425F0D3}" type="pres">
      <dgm:prSet presAssocID="{6A89B358-568D-4E37-BD03-7E3F390B8690}" presName="desCircle" presStyleLbl="node1" presStyleIdx="1" presStyleCnt="8"/>
      <dgm:spPr/>
    </dgm:pt>
    <dgm:pt modelId="{1C82039F-CA8E-4FB9-9790-22DE9F0598C7}" type="pres">
      <dgm:prSet presAssocID="{6A89B358-568D-4E37-BD03-7E3F390B8690}" presName="chTx" presStyleLbl="revTx" presStyleIdx="3" presStyleCnt="19"/>
      <dgm:spPr/>
    </dgm:pt>
    <dgm:pt modelId="{1BBCCEC4-E98A-4D48-B000-D62902C9B57A}" type="pres">
      <dgm:prSet presAssocID="{6A89B358-568D-4E37-BD03-7E3F390B8690}" presName="desTx" presStyleLbl="revTx" presStyleIdx="4" presStyleCnt="19">
        <dgm:presLayoutVars>
          <dgm:bulletEnabled val="1"/>
        </dgm:presLayoutVars>
      </dgm:prSet>
      <dgm:spPr/>
    </dgm:pt>
    <dgm:pt modelId="{BFBBB8D9-9C06-4943-98E4-8BBDE04DA7A5}" type="pres">
      <dgm:prSet presAssocID="{6A89B358-568D-4E37-BD03-7E3F390B8690}" presName="desBackupRightNorm" presStyleCnt="0"/>
      <dgm:spPr/>
    </dgm:pt>
    <dgm:pt modelId="{2C66A4D8-A332-4F41-9C09-E748B3EABFA4}" type="pres">
      <dgm:prSet presAssocID="{E6FB75E8-75DA-4FF1-951B-8E072AFEB5EB}" presName="desSpace" presStyleCnt="0"/>
      <dgm:spPr/>
    </dgm:pt>
    <dgm:pt modelId="{0CD1FC0B-B1D7-4236-9D93-0BCA0A95E6C7}" type="pres">
      <dgm:prSet presAssocID="{BAA2C7C8-2501-44F9-B38D-01B2C2AB35EE}" presName="desBackupLeftNorm" presStyleCnt="0"/>
      <dgm:spPr/>
    </dgm:pt>
    <dgm:pt modelId="{74C4ED15-ACB7-4479-AB1B-30AB48E3B7A7}" type="pres">
      <dgm:prSet presAssocID="{BAA2C7C8-2501-44F9-B38D-01B2C2AB35EE}" presName="desComposite" presStyleCnt="0"/>
      <dgm:spPr/>
    </dgm:pt>
    <dgm:pt modelId="{22EDB2D0-64B2-4900-B358-540DD973FBA4}" type="pres">
      <dgm:prSet presAssocID="{BAA2C7C8-2501-44F9-B38D-01B2C2AB35EE}" presName="desCircle" presStyleLbl="node1" presStyleIdx="2" presStyleCnt="8"/>
      <dgm:spPr/>
    </dgm:pt>
    <dgm:pt modelId="{9C73BCDE-9C0A-4019-AEE5-9E4BCF064286}" type="pres">
      <dgm:prSet presAssocID="{BAA2C7C8-2501-44F9-B38D-01B2C2AB35EE}" presName="chTx" presStyleLbl="revTx" presStyleIdx="5" presStyleCnt="19"/>
      <dgm:spPr/>
    </dgm:pt>
    <dgm:pt modelId="{4FA3F368-58FA-42B2-971B-8916FE109A61}" type="pres">
      <dgm:prSet presAssocID="{BAA2C7C8-2501-44F9-B38D-01B2C2AB35EE}" presName="desTx" presStyleLbl="revTx" presStyleIdx="6" presStyleCnt="19">
        <dgm:presLayoutVars>
          <dgm:bulletEnabled val="1"/>
        </dgm:presLayoutVars>
      </dgm:prSet>
      <dgm:spPr/>
    </dgm:pt>
    <dgm:pt modelId="{10A3F3C2-8769-4383-859A-750A0F90A1E6}" type="pres">
      <dgm:prSet presAssocID="{BAA2C7C8-2501-44F9-B38D-01B2C2AB35EE}" presName="desBackupRightNorm" presStyleCnt="0"/>
      <dgm:spPr/>
    </dgm:pt>
    <dgm:pt modelId="{5C0AA42B-27D3-40CB-82C3-4C6194736BE0}" type="pres">
      <dgm:prSet presAssocID="{1EC0E888-838F-4A3B-BDDF-1B45C058CF28}" presName="desSpace" presStyleCnt="0"/>
      <dgm:spPr/>
    </dgm:pt>
    <dgm:pt modelId="{2D3DEB64-E26F-43B1-8B8D-873D447ABC5E}" type="pres">
      <dgm:prSet presAssocID="{3B486C27-8E2B-428A-BD82-5E41A02A7D9A}" presName="desBackupLeftNorm" presStyleCnt="0"/>
      <dgm:spPr/>
    </dgm:pt>
    <dgm:pt modelId="{9DCCA1BD-F082-4262-AB03-2FD048093682}" type="pres">
      <dgm:prSet presAssocID="{3B486C27-8E2B-428A-BD82-5E41A02A7D9A}" presName="desComposite" presStyleCnt="0"/>
      <dgm:spPr/>
    </dgm:pt>
    <dgm:pt modelId="{217D3ACF-7511-4741-ADD4-565E28CF9DA2}" type="pres">
      <dgm:prSet presAssocID="{3B486C27-8E2B-428A-BD82-5E41A02A7D9A}" presName="desCircle" presStyleLbl="node1" presStyleIdx="3" presStyleCnt="8"/>
      <dgm:spPr/>
    </dgm:pt>
    <dgm:pt modelId="{06AE83A5-06FB-42D1-96BF-50AA55ED40BB}" type="pres">
      <dgm:prSet presAssocID="{3B486C27-8E2B-428A-BD82-5E41A02A7D9A}" presName="chTx" presStyleLbl="revTx" presStyleIdx="7" presStyleCnt="19"/>
      <dgm:spPr/>
    </dgm:pt>
    <dgm:pt modelId="{EFA67398-68E5-439F-BD09-77119292C881}" type="pres">
      <dgm:prSet presAssocID="{3B486C27-8E2B-428A-BD82-5E41A02A7D9A}" presName="desTx" presStyleLbl="revTx" presStyleIdx="8" presStyleCnt="19">
        <dgm:presLayoutVars>
          <dgm:bulletEnabled val="1"/>
        </dgm:presLayoutVars>
      </dgm:prSet>
      <dgm:spPr/>
    </dgm:pt>
    <dgm:pt modelId="{D703370A-8B49-4375-B458-623894BF599B}" type="pres">
      <dgm:prSet presAssocID="{3B486C27-8E2B-428A-BD82-5E41A02A7D9A}" presName="desBackupRightNorm" presStyleCnt="0"/>
      <dgm:spPr/>
    </dgm:pt>
    <dgm:pt modelId="{82E80352-5B49-456B-9916-41068748D6C2}" type="pres">
      <dgm:prSet presAssocID="{ECBA9C13-6EF3-4266-A80B-3FCFF5779A91}" presName="desSpace" presStyleCnt="0"/>
      <dgm:spPr/>
    </dgm:pt>
    <dgm:pt modelId="{B0DC461B-8864-4AE5-979F-18779DA0A1F6}" type="pres">
      <dgm:prSet presAssocID="{52978AAD-5A74-4152-BA45-5FF602A57BDC}" presName="parComposite" presStyleCnt="0"/>
      <dgm:spPr/>
    </dgm:pt>
    <dgm:pt modelId="{F5B1AE79-598C-4FE0-88EE-A9CB7DE71AA4}" type="pres">
      <dgm:prSet presAssocID="{52978AAD-5A74-4152-BA45-5FF602A57BDC}" presName="parBigCircle" presStyleLbl="node0" presStyleIdx="1" presStyleCnt="3"/>
      <dgm:spPr/>
    </dgm:pt>
    <dgm:pt modelId="{8A87FACB-893D-4B8B-B258-DF290A19F132}" type="pres">
      <dgm:prSet presAssocID="{52978AAD-5A74-4152-BA45-5FF602A57BDC}" presName="parTx" presStyleLbl="revTx" presStyleIdx="9" presStyleCnt="19"/>
      <dgm:spPr/>
    </dgm:pt>
    <dgm:pt modelId="{43F5A520-8F8B-4CFC-B40E-AC3FC3AABBF8}" type="pres">
      <dgm:prSet presAssocID="{52978AAD-5A74-4152-BA45-5FF602A57BDC}" presName="bSpace" presStyleCnt="0"/>
      <dgm:spPr/>
    </dgm:pt>
    <dgm:pt modelId="{1C668F02-48B4-44F7-8E54-0D4001F23B24}" type="pres">
      <dgm:prSet presAssocID="{52978AAD-5A74-4152-BA45-5FF602A57BDC}" presName="parBackupNorm" presStyleCnt="0"/>
      <dgm:spPr/>
    </dgm:pt>
    <dgm:pt modelId="{596F9962-9934-4FB9-85FB-83F971D91D79}" type="pres">
      <dgm:prSet presAssocID="{CDEA5EA6-7FC6-47F9-A0FF-01DD918EA83D}" presName="parSpace" presStyleCnt="0"/>
      <dgm:spPr/>
    </dgm:pt>
    <dgm:pt modelId="{42969289-DA3C-4CA2-90FA-D6DC6F63CD86}" type="pres">
      <dgm:prSet presAssocID="{BA1452AF-80F7-4986-B3B6-65184B4A2032}" presName="desBackupLeftNorm" presStyleCnt="0"/>
      <dgm:spPr/>
    </dgm:pt>
    <dgm:pt modelId="{C90229CD-740A-4959-B215-FF2146E510D7}" type="pres">
      <dgm:prSet presAssocID="{BA1452AF-80F7-4986-B3B6-65184B4A2032}" presName="desComposite" presStyleCnt="0"/>
      <dgm:spPr/>
    </dgm:pt>
    <dgm:pt modelId="{A30D310F-5DB3-4EB1-A08C-BA4671893232}" type="pres">
      <dgm:prSet presAssocID="{BA1452AF-80F7-4986-B3B6-65184B4A2032}" presName="desCircle" presStyleLbl="node1" presStyleIdx="4" presStyleCnt="8"/>
      <dgm:spPr/>
    </dgm:pt>
    <dgm:pt modelId="{AA15F424-BCA0-4581-9C77-3ACF75421301}" type="pres">
      <dgm:prSet presAssocID="{BA1452AF-80F7-4986-B3B6-65184B4A2032}" presName="chTx" presStyleLbl="revTx" presStyleIdx="10" presStyleCnt="19"/>
      <dgm:spPr/>
    </dgm:pt>
    <dgm:pt modelId="{19D9BCF3-1E32-4485-B235-2810376BFBF1}" type="pres">
      <dgm:prSet presAssocID="{BA1452AF-80F7-4986-B3B6-65184B4A2032}" presName="desTx" presStyleLbl="revTx" presStyleIdx="11" presStyleCnt="19">
        <dgm:presLayoutVars>
          <dgm:bulletEnabled val="1"/>
        </dgm:presLayoutVars>
      </dgm:prSet>
      <dgm:spPr/>
    </dgm:pt>
    <dgm:pt modelId="{37BBC749-9B06-4EA0-8B00-FD661CD30726}" type="pres">
      <dgm:prSet presAssocID="{BA1452AF-80F7-4986-B3B6-65184B4A2032}" presName="desBackupRightNorm" presStyleCnt="0"/>
      <dgm:spPr/>
    </dgm:pt>
    <dgm:pt modelId="{D92C7B3F-47D6-4661-889D-DC817039F4BB}" type="pres">
      <dgm:prSet presAssocID="{EDC30D47-6CB4-4897-AF10-BC502DDAEC74}" presName="desSpace" presStyleCnt="0"/>
      <dgm:spPr/>
    </dgm:pt>
    <dgm:pt modelId="{88606FD6-C6BF-4B10-B143-C8F6A2E4A216}" type="pres">
      <dgm:prSet presAssocID="{132D0FCB-2A20-47D5-A5F9-3FCAE6BB4834}" presName="desBackupLeftNorm" presStyleCnt="0"/>
      <dgm:spPr/>
    </dgm:pt>
    <dgm:pt modelId="{225A05EA-408B-4B04-918F-402DA6DF7D98}" type="pres">
      <dgm:prSet presAssocID="{132D0FCB-2A20-47D5-A5F9-3FCAE6BB4834}" presName="desComposite" presStyleCnt="0"/>
      <dgm:spPr/>
    </dgm:pt>
    <dgm:pt modelId="{83216BBB-8000-4423-89CE-B87168ABC027}" type="pres">
      <dgm:prSet presAssocID="{132D0FCB-2A20-47D5-A5F9-3FCAE6BB4834}" presName="desCircle" presStyleLbl="node1" presStyleIdx="5" presStyleCnt="8"/>
      <dgm:spPr/>
    </dgm:pt>
    <dgm:pt modelId="{696D531D-367C-4450-BE29-5CB000C1CF5F}" type="pres">
      <dgm:prSet presAssocID="{132D0FCB-2A20-47D5-A5F9-3FCAE6BB4834}" presName="chTx" presStyleLbl="revTx" presStyleIdx="12" presStyleCnt="19"/>
      <dgm:spPr/>
    </dgm:pt>
    <dgm:pt modelId="{E8C411C3-9BC2-4BA3-85F1-A3A54E63C835}" type="pres">
      <dgm:prSet presAssocID="{132D0FCB-2A20-47D5-A5F9-3FCAE6BB4834}" presName="desTx" presStyleLbl="revTx" presStyleIdx="13" presStyleCnt="19">
        <dgm:presLayoutVars>
          <dgm:bulletEnabled val="1"/>
        </dgm:presLayoutVars>
      </dgm:prSet>
      <dgm:spPr/>
    </dgm:pt>
    <dgm:pt modelId="{3C14FD27-B0C3-4EAE-B664-A636503496DE}" type="pres">
      <dgm:prSet presAssocID="{132D0FCB-2A20-47D5-A5F9-3FCAE6BB4834}" presName="desBackupRightNorm" presStyleCnt="0"/>
      <dgm:spPr/>
    </dgm:pt>
    <dgm:pt modelId="{D14BFA19-686D-4DAE-AE00-3BBDE2630155}" type="pres">
      <dgm:prSet presAssocID="{3092DFE1-6B17-469A-876D-DEFADBC17085}" presName="desSpace" presStyleCnt="0"/>
      <dgm:spPr/>
    </dgm:pt>
    <dgm:pt modelId="{5794E958-AD88-452B-8773-DD6655648D5C}" type="pres">
      <dgm:prSet presAssocID="{DB9B401B-0088-40DA-84BB-F38B0B89F248}" presName="desBackupLeftNorm" presStyleCnt="0"/>
      <dgm:spPr/>
    </dgm:pt>
    <dgm:pt modelId="{3B924339-C654-41F8-8648-70F48B63ECBA}" type="pres">
      <dgm:prSet presAssocID="{DB9B401B-0088-40DA-84BB-F38B0B89F248}" presName="desComposite" presStyleCnt="0"/>
      <dgm:spPr/>
    </dgm:pt>
    <dgm:pt modelId="{75AC627E-7A59-45F9-A747-35ABDB1A9D6E}" type="pres">
      <dgm:prSet presAssocID="{DB9B401B-0088-40DA-84BB-F38B0B89F248}" presName="desCircle" presStyleLbl="node1" presStyleIdx="6" presStyleCnt="8"/>
      <dgm:spPr/>
    </dgm:pt>
    <dgm:pt modelId="{E709071B-0CE3-4763-8888-D52D60B73196}" type="pres">
      <dgm:prSet presAssocID="{DB9B401B-0088-40DA-84BB-F38B0B89F248}" presName="chTx" presStyleLbl="revTx" presStyleIdx="14" presStyleCnt="19"/>
      <dgm:spPr/>
    </dgm:pt>
    <dgm:pt modelId="{20BD3CE9-426F-47D2-B9D7-B5733C377C8C}" type="pres">
      <dgm:prSet presAssocID="{DB9B401B-0088-40DA-84BB-F38B0B89F248}" presName="desTx" presStyleLbl="revTx" presStyleIdx="15" presStyleCnt="19">
        <dgm:presLayoutVars>
          <dgm:bulletEnabled val="1"/>
        </dgm:presLayoutVars>
      </dgm:prSet>
      <dgm:spPr/>
    </dgm:pt>
    <dgm:pt modelId="{B421B118-E59E-4693-85AE-556CFD66521D}" type="pres">
      <dgm:prSet presAssocID="{DB9B401B-0088-40DA-84BB-F38B0B89F248}" presName="desBackupRightNorm" presStyleCnt="0"/>
      <dgm:spPr/>
    </dgm:pt>
    <dgm:pt modelId="{40798FBD-C750-4B3A-AE18-4517B5C39B46}" type="pres">
      <dgm:prSet presAssocID="{A64AFE69-68D0-4CAA-AE0C-2C02A8BADCED}" presName="desSpace" presStyleCnt="0"/>
      <dgm:spPr/>
    </dgm:pt>
    <dgm:pt modelId="{D4284E6D-D961-4E55-B744-6004542E4ED3}" type="pres">
      <dgm:prSet presAssocID="{B60083B7-6D5D-4E8A-8B49-E8A9E7A3A919}" presName="desBackupLeftNorm" presStyleCnt="0"/>
      <dgm:spPr/>
    </dgm:pt>
    <dgm:pt modelId="{442D670D-38EC-4FA3-9146-DC3D5AE93228}" type="pres">
      <dgm:prSet presAssocID="{B60083B7-6D5D-4E8A-8B49-E8A9E7A3A919}" presName="desComposite" presStyleCnt="0"/>
      <dgm:spPr/>
    </dgm:pt>
    <dgm:pt modelId="{770C2DB7-5287-4D7C-8DD8-16E31D9A2C90}" type="pres">
      <dgm:prSet presAssocID="{B60083B7-6D5D-4E8A-8B49-E8A9E7A3A919}" presName="desCircle" presStyleLbl="node1" presStyleIdx="7" presStyleCnt="8"/>
      <dgm:spPr/>
    </dgm:pt>
    <dgm:pt modelId="{BAF47693-E9E7-4884-979B-7AA65FDDBCA9}" type="pres">
      <dgm:prSet presAssocID="{B60083B7-6D5D-4E8A-8B49-E8A9E7A3A919}" presName="chTx" presStyleLbl="revTx" presStyleIdx="16" presStyleCnt="19"/>
      <dgm:spPr/>
    </dgm:pt>
    <dgm:pt modelId="{BF2FE81A-5D4E-41CC-8D24-996FF2F0F5F6}" type="pres">
      <dgm:prSet presAssocID="{B60083B7-6D5D-4E8A-8B49-E8A9E7A3A919}" presName="desTx" presStyleLbl="revTx" presStyleIdx="17" presStyleCnt="19">
        <dgm:presLayoutVars>
          <dgm:bulletEnabled val="1"/>
        </dgm:presLayoutVars>
      </dgm:prSet>
      <dgm:spPr/>
    </dgm:pt>
    <dgm:pt modelId="{AED30183-65EC-486F-B36B-3E0D41CAFC01}" type="pres">
      <dgm:prSet presAssocID="{B60083B7-6D5D-4E8A-8B49-E8A9E7A3A919}" presName="desBackupRightNorm" presStyleCnt="0"/>
      <dgm:spPr/>
    </dgm:pt>
    <dgm:pt modelId="{C57C82E0-37C3-499B-8754-ECD7C45BD125}" type="pres">
      <dgm:prSet presAssocID="{7F2424E7-5AC5-465D-8C37-1A953AE34569}" presName="desSpace" presStyleCnt="0"/>
      <dgm:spPr/>
    </dgm:pt>
    <dgm:pt modelId="{9FF7F9E0-B5C1-4A87-9AD2-4FC9A0037EC9}" type="pres">
      <dgm:prSet presAssocID="{E7160759-61DD-4FF9-8627-BF153C429281}" presName="parComposite" presStyleCnt="0"/>
      <dgm:spPr/>
    </dgm:pt>
    <dgm:pt modelId="{7A97C514-8A35-495A-B125-28451C1A9E76}" type="pres">
      <dgm:prSet presAssocID="{E7160759-61DD-4FF9-8627-BF153C429281}" presName="parBigCircle" presStyleLbl="node0" presStyleIdx="2" presStyleCnt="3"/>
      <dgm:spPr/>
    </dgm:pt>
    <dgm:pt modelId="{CD9DB436-780E-4065-A9F6-26AA387AED87}" type="pres">
      <dgm:prSet presAssocID="{E7160759-61DD-4FF9-8627-BF153C429281}" presName="parTx" presStyleLbl="revTx" presStyleIdx="18" presStyleCnt="19"/>
      <dgm:spPr/>
    </dgm:pt>
    <dgm:pt modelId="{13A6D639-FCA9-473F-910F-E39407340462}" type="pres">
      <dgm:prSet presAssocID="{E7160759-61DD-4FF9-8627-BF153C429281}" presName="bSpace" presStyleCnt="0"/>
      <dgm:spPr/>
    </dgm:pt>
    <dgm:pt modelId="{A6FFDDEC-37CC-4DDB-80B1-D99815733803}" type="pres">
      <dgm:prSet presAssocID="{E7160759-61DD-4FF9-8627-BF153C429281}" presName="parBackupNorm" presStyleCnt="0"/>
      <dgm:spPr/>
    </dgm:pt>
    <dgm:pt modelId="{20360C42-09A4-487C-BCB8-A424379D7688}" type="pres">
      <dgm:prSet presAssocID="{CC66C7BB-6644-4B92-8EDE-2C2859F13217}" presName="parSpace" presStyleCnt="0"/>
      <dgm:spPr/>
    </dgm:pt>
  </dgm:ptLst>
  <dgm:cxnLst>
    <dgm:cxn modelId="{C1385501-E97A-4BA0-89EC-8531743BE6D7}" srcId="{52978AAD-5A74-4152-BA45-5FF602A57BDC}" destId="{B60083B7-6D5D-4E8A-8B49-E8A9E7A3A919}" srcOrd="3" destOrd="0" parTransId="{10A595DE-C448-40EB-9468-F2E728C7A028}" sibTransId="{7F2424E7-5AC5-465D-8C37-1A953AE34569}"/>
    <dgm:cxn modelId="{E3FD0205-8B14-4B52-9D3E-4AEA28730329}" srcId="{99BC1428-DAAC-4998-B958-F6D08307B951}" destId="{439137DB-4BFD-4A7E-B7CE-A94541EC0BAE}" srcOrd="0" destOrd="0" parTransId="{BCF17AA4-17DE-4655-AEB5-D1657F0FCE4E}" sibTransId="{9862203D-9AE3-438B-A936-8D82B3D3D6AA}"/>
    <dgm:cxn modelId="{FEA99705-7C8B-4719-8376-373CDFD2D786}" srcId="{BAA2C7C8-2501-44F9-B38D-01B2C2AB35EE}" destId="{E15D89B3-20AC-4E83-BBFD-E5EDCBE07384}" srcOrd="0" destOrd="0" parTransId="{ECC6ECAB-A047-493A-93C7-9C6D2C1BF262}" sibTransId="{BB5B1631-88F2-4E38-96A8-DCA07F2FE6FA}"/>
    <dgm:cxn modelId="{35251112-547C-4D63-B803-E200273D63C6}" srcId="{BA1452AF-80F7-4986-B3B6-65184B4A2032}" destId="{F79C0794-CFCC-41E5-8E20-D322F629DB81}" srcOrd="0" destOrd="0" parTransId="{FCB4D58A-B672-45F2-8F39-AAEC9B070B41}" sibTransId="{998906FA-2E75-4E76-AE45-E9BCBF9B44DC}"/>
    <dgm:cxn modelId="{2B0DAD20-3C91-40A9-8646-DA4E1D3B3352}" type="presOf" srcId="{9627FD1B-8A53-4FFB-A184-D8A342D50F02}" destId="{EFA67398-68E5-439F-BD09-77119292C881}" srcOrd="0" destOrd="0" presId="urn:microsoft.com/office/officeart/2008/layout/CircleAccentTimeline"/>
    <dgm:cxn modelId="{1CAE0722-76A9-4546-BC42-0D861AC89CF3}" srcId="{3B486C27-8E2B-428A-BD82-5E41A02A7D9A}" destId="{9627FD1B-8A53-4FFB-A184-D8A342D50F02}" srcOrd="0" destOrd="0" parTransId="{0B1E9EC7-944F-47C5-B028-95C44B181ECF}" sibTransId="{F6142AAC-48ED-47FE-9478-EFAF57CEB756}"/>
    <dgm:cxn modelId="{581FFE29-6DD3-45D3-9564-FA6A03B3C7CD}" srcId="{DB9B401B-0088-40DA-84BB-F38B0B89F248}" destId="{688862DB-62E4-4C74-BFD4-F2E4746B6BF6}" srcOrd="0" destOrd="0" parTransId="{2EA04027-3B44-4EE0-B496-5109EEFAA19C}" sibTransId="{7B4174B3-161D-481E-A94A-1E931CBEB09E}"/>
    <dgm:cxn modelId="{31A1EE2A-E614-4CAD-8733-8DFB152AD030}" type="presOf" srcId="{3F08835E-F5BB-4089-957C-4DCB3379EC10}" destId="{E8C411C3-9BC2-4BA3-85F1-A3A54E63C835}" srcOrd="0" destOrd="0" presId="urn:microsoft.com/office/officeart/2008/layout/CircleAccentTimeline"/>
    <dgm:cxn modelId="{2A330C2F-A364-4CB8-AA40-45D417DFC805}" type="presOf" srcId="{6A89B358-568D-4E37-BD03-7E3F390B8690}" destId="{1C82039F-CA8E-4FB9-9790-22DE9F0598C7}" srcOrd="0" destOrd="0" presId="urn:microsoft.com/office/officeart/2008/layout/CircleAccentTimeline"/>
    <dgm:cxn modelId="{E2993E34-F793-4273-93CA-189694C2C161}" srcId="{439137DB-4BFD-4A7E-B7CE-A94541EC0BAE}" destId="{3B486C27-8E2B-428A-BD82-5E41A02A7D9A}" srcOrd="3" destOrd="0" parTransId="{F70C90D0-0407-4411-9309-84C7115E50B6}" sibTransId="{ECBA9C13-6EF3-4266-A80B-3FCFF5779A91}"/>
    <dgm:cxn modelId="{D0FEBA3A-8CA6-42E5-B6F0-32C4D45C4BB6}" type="presOf" srcId="{BA1452AF-80F7-4986-B3B6-65184B4A2032}" destId="{AA15F424-BCA0-4581-9C77-3ACF75421301}" srcOrd="0" destOrd="0" presId="urn:microsoft.com/office/officeart/2008/layout/CircleAccentTimeline"/>
    <dgm:cxn modelId="{CCB9613C-FC01-46EC-9BEF-3A0954BD42A3}" type="presOf" srcId="{411026D3-CFF9-482A-8F90-7C7BAFF29994}" destId="{EFA67398-68E5-439F-BD09-77119292C881}" srcOrd="0" destOrd="1" presId="urn:microsoft.com/office/officeart/2008/layout/CircleAccentTimeline"/>
    <dgm:cxn modelId="{5BFA6B3C-9E43-48D0-A1CA-69D352F8A5E2}" srcId="{B60083B7-6D5D-4E8A-8B49-E8A9E7A3A919}" destId="{AF36D451-D464-41A5-A9A6-954E46F34391}" srcOrd="1" destOrd="0" parTransId="{76D1EAAF-F4D4-4D76-8DE8-2979E8D3CBA2}" sibTransId="{9DD08CCE-E322-4B5B-82D3-58D7EE571566}"/>
    <dgm:cxn modelId="{485B8D5C-AE81-4330-9966-2F9E11ED45AF}" type="presOf" srcId="{DB9B401B-0088-40DA-84BB-F38B0B89F248}" destId="{E709071B-0CE3-4763-8888-D52D60B73196}" srcOrd="0" destOrd="0" presId="urn:microsoft.com/office/officeart/2008/layout/CircleAccentTimeline"/>
    <dgm:cxn modelId="{69191241-D660-4827-919F-418B58D0DE89}" srcId="{439137DB-4BFD-4A7E-B7CE-A94541EC0BAE}" destId="{CF1F69DB-619A-4C9D-95E2-25C028185943}" srcOrd="0" destOrd="0" parTransId="{F75755FA-76C7-4DFB-9CC1-16BAA4EDED88}" sibTransId="{3E483553-38AE-4743-8CF2-2FB81525612B}"/>
    <dgm:cxn modelId="{992CE641-50DF-4F1A-943F-A67F33281489}" type="presOf" srcId="{AF36D451-D464-41A5-A9A6-954E46F34391}" destId="{BF2FE81A-5D4E-41CC-8D24-996FF2F0F5F6}" srcOrd="0" destOrd="1" presId="urn:microsoft.com/office/officeart/2008/layout/CircleAccentTimeline"/>
    <dgm:cxn modelId="{57B1E465-2318-4598-BFF0-BEC28A577C64}" type="presOf" srcId="{5A30D487-89D2-4F31-A3F4-88F5BD1A11CF}" destId="{BF2FE81A-5D4E-41CC-8D24-996FF2F0F5F6}" srcOrd="0" destOrd="0" presId="urn:microsoft.com/office/officeart/2008/layout/CircleAccentTimeline"/>
    <dgm:cxn modelId="{ED725468-4BB6-4032-9FA0-7EA327755FE4}" type="presOf" srcId="{99BC1428-DAAC-4998-B958-F6D08307B951}" destId="{B6900156-FBD8-411E-BD5D-350216065893}" srcOrd="0" destOrd="0" presId="urn:microsoft.com/office/officeart/2008/layout/CircleAccentTimeline"/>
    <dgm:cxn modelId="{11339069-0612-4053-A2AE-BD927DF5956A}" srcId="{439137DB-4BFD-4A7E-B7CE-A94541EC0BAE}" destId="{6A89B358-568D-4E37-BD03-7E3F390B8690}" srcOrd="1" destOrd="0" parTransId="{EBCAAF19-3868-4F18-A6C7-1877AB74CB24}" sibTransId="{E6FB75E8-75DA-4FF1-951B-8E072AFEB5EB}"/>
    <dgm:cxn modelId="{3FEF526D-9DC7-4ADD-826B-E6583D929A2F}" type="presOf" srcId="{B60083B7-6D5D-4E8A-8B49-E8A9E7A3A919}" destId="{BAF47693-E9E7-4884-979B-7AA65FDDBCA9}" srcOrd="0" destOrd="0" presId="urn:microsoft.com/office/officeart/2008/layout/CircleAccentTimeline"/>
    <dgm:cxn modelId="{A76CA86F-41BB-4DFE-B820-7FBBEAB2E652}" srcId="{99BC1428-DAAC-4998-B958-F6D08307B951}" destId="{E7160759-61DD-4FF9-8627-BF153C429281}" srcOrd="2" destOrd="0" parTransId="{5A121A78-6041-481E-B511-2012430D64B7}" sibTransId="{CC66C7BB-6644-4B92-8EDE-2C2859F13217}"/>
    <dgm:cxn modelId="{C19CA87E-0B9A-422D-9240-5F9EA73845F7}" type="presOf" srcId="{BAA2C7C8-2501-44F9-B38D-01B2C2AB35EE}" destId="{9C73BCDE-9C0A-4019-AEE5-9E4BCF064286}" srcOrd="0" destOrd="0" presId="urn:microsoft.com/office/officeart/2008/layout/CircleAccentTimeline"/>
    <dgm:cxn modelId="{2731AD82-4EF6-43B5-BE51-BEC629605857}" type="presOf" srcId="{E7160759-61DD-4FF9-8627-BF153C429281}" destId="{CD9DB436-780E-4065-A9F6-26AA387AED87}" srcOrd="0" destOrd="0" presId="urn:microsoft.com/office/officeart/2008/layout/CircleAccentTimeline"/>
    <dgm:cxn modelId="{FAF3D395-CCC7-4768-8188-76EAD3EF5D46}" type="presOf" srcId="{132D0FCB-2A20-47D5-A5F9-3FCAE6BB4834}" destId="{696D531D-367C-4450-BE29-5CB000C1CF5F}" srcOrd="0" destOrd="0" presId="urn:microsoft.com/office/officeart/2008/layout/CircleAccentTimeline"/>
    <dgm:cxn modelId="{A12A379A-1EF6-40DB-B9C6-AB98E6C862BF}" type="presOf" srcId="{36D7D7F1-C724-4649-AB07-E53E0C46EB22}" destId="{1BBCCEC4-E98A-4D48-B000-D62902C9B57A}" srcOrd="0" destOrd="0" presId="urn:microsoft.com/office/officeart/2008/layout/CircleAccentTimeline"/>
    <dgm:cxn modelId="{D311B29F-BD6C-4E64-AD69-8980A9E1DE29}" srcId="{B60083B7-6D5D-4E8A-8B49-E8A9E7A3A919}" destId="{5A30D487-89D2-4F31-A3F4-88F5BD1A11CF}" srcOrd="0" destOrd="0" parTransId="{3FD61FAF-6477-4814-8FFE-FB19D0DBBFBF}" sibTransId="{67C5B49F-D13F-4996-B9A1-3AAA5CD1B93F}"/>
    <dgm:cxn modelId="{0B2A83A1-B043-4D65-A14E-8C7A19B2D176}" srcId="{3B486C27-8E2B-428A-BD82-5E41A02A7D9A}" destId="{411026D3-CFF9-482A-8F90-7C7BAFF29994}" srcOrd="1" destOrd="0" parTransId="{A2AD566A-8238-4576-9AA9-CEBE229426F4}" sibTransId="{C409C51B-FA50-49E2-BB3A-4A3485E0B6FC}"/>
    <dgm:cxn modelId="{D96ECBAD-94A0-4C05-A93A-6D19ED03CA6B}" type="presOf" srcId="{52978AAD-5A74-4152-BA45-5FF602A57BDC}" destId="{8A87FACB-893D-4B8B-B258-DF290A19F132}" srcOrd="0" destOrd="0" presId="urn:microsoft.com/office/officeart/2008/layout/CircleAccentTimeline"/>
    <dgm:cxn modelId="{C513B4B7-3C7D-4386-8B2E-73366EA7DC74}" type="presOf" srcId="{439137DB-4BFD-4A7E-B7CE-A94541EC0BAE}" destId="{97EFAC05-C345-4A9F-8EDD-3F9C89AA6691}" srcOrd="0" destOrd="0" presId="urn:microsoft.com/office/officeart/2008/layout/CircleAccentTimeline"/>
    <dgm:cxn modelId="{55B304D0-7D41-4AE6-8C3F-42BB45A9600D}" srcId="{CF1F69DB-619A-4C9D-95E2-25C028185943}" destId="{5F8B930B-1F56-4E47-A0AB-F3F3571D90B3}" srcOrd="0" destOrd="0" parTransId="{D7F93F43-30D9-46D4-B75D-449EDFD34D45}" sibTransId="{073A7126-73CA-438E-833E-EDB368A347E4}"/>
    <dgm:cxn modelId="{132504D3-4253-429D-A210-E118B10B2079}" srcId="{132D0FCB-2A20-47D5-A5F9-3FCAE6BB4834}" destId="{3F08835E-F5BB-4089-957C-4DCB3379EC10}" srcOrd="0" destOrd="0" parTransId="{29BC9DCA-3106-4A5C-98FD-7AFE339FDAC5}" sibTransId="{4FF46151-4938-4888-9385-AA689CCA536F}"/>
    <dgm:cxn modelId="{E412CAD6-6936-41F5-851B-AACD2879877D}" type="presOf" srcId="{3B486C27-8E2B-428A-BD82-5E41A02A7D9A}" destId="{06AE83A5-06FB-42D1-96BF-50AA55ED40BB}" srcOrd="0" destOrd="0" presId="urn:microsoft.com/office/officeart/2008/layout/CircleAccentTimeline"/>
    <dgm:cxn modelId="{EA6FCBDB-A7FD-4EDE-9AB8-60CC66301382}" srcId="{52978AAD-5A74-4152-BA45-5FF602A57BDC}" destId="{132D0FCB-2A20-47D5-A5F9-3FCAE6BB4834}" srcOrd="1" destOrd="0" parTransId="{603CF697-3D6F-4ABC-9F0C-FF88E539AF7F}" sibTransId="{3092DFE1-6B17-469A-876D-DEFADBC17085}"/>
    <dgm:cxn modelId="{B702B9DC-2ED9-482D-9CB1-51BCC96009DB}" type="presOf" srcId="{E15D89B3-20AC-4E83-BBFD-E5EDCBE07384}" destId="{4FA3F368-58FA-42B2-971B-8916FE109A61}" srcOrd="0" destOrd="0" presId="urn:microsoft.com/office/officeart/2008/layout/CircleAccentTimeline"/>
    <dgm:cxn modelId="{C9C037DD-D2C4-4B6F-87BC-1A45D324C288}" type="presOf" srcId="{688862DB-62E4-4C74-BFD4-F2E4746B6BF6}" destId="{20BD3CE9-426F-47D2-B9D7-B5733C377C8C}" srcOrd="0" destOrd="0" presId="urn:microsoft.com/office/officeart/2008/layout/CircleAccentTimeline"/>
    <dgm:cxn modelId="{8D9D3EDE-50B1-4799-B25B-92E97B7C6014}" srcId="{52978AAD-5A74-4152-BA45-5FF602A57BDC}" destId="{DB9B401B-0088-40DA-84BB-F38B0B89F248}" srcOrd="2" destOrd="0" parTransId="{9CC2C57C-A671-4D50-9AAF-0AB9753FD677}" sibTransId="{A64AFE69-68D0-4CAA-AE0C-2C02A8BADCED}"/>
    <dgm:cxn modelId="{593087EA-5339-4C76-A58F-601BF21C32E4}" type="presOf" srcId="{F79C0794-CFCC-41E5-8E20-D322F629DB81}" destId="{19D9BCF3-1E32-4485-B235-2810376BFBF1}" srcOrd="0" destOrd="0" presId="urn:microsoft.com/office/officeart/2008/layout/CircleAccentTimeline"/>
    <dgm:cxn modelId="{AD04CAF1-0696-42EB-804B-552A3E2F65BE}" srcId="{6A89B358-568D-4E37-BD03-7E3F390B8690}" destId="{36D7D7F1-C724-4649-AB07-E53E0C46EB22}" srcOrd="0" destOrd="0" parTransId="{F1B719F4-A30F-4825-A42C-F68676BB7C1A}" sibTransId="{C2D5B269-D243-4508-870F-C153D7EB8614}"/>
    <dgm:cxn modelId="{B21360F4-BCB7-4028-8584-60FCF6CF8CF6}" type="presOf" srcId="{5F8B930B-1F56-4E47-A0AB-F3F3571D90B3}" destId="{632E99ED-F636-4AE9-9389-764D474B6BB8}" srcOrd="0" destOrd="0" presId="urn:microsoft.com/office/officeart/2008/layout/CircleAccentTimeline"/>
    <dgm:cxn modelId="{A02B97F5-0724-47AD-B940-1466B4D4E722}" srcId="{99BC1428-DAAC-4998-B958-F6D08307B951}" destId="{52978AAD-5A74-4152-BA45-5FF602A57BDC}" srcOrd="1" destOrd="0" parTransId="{E693A1DA-413D-400A-ADA7-4EC767060C3F}" sibTransId="{CDEA5EA6-7FC6-47F9-A0FF-01DD918EA83D}"/>
    <dgm:cxn modelId="{DE072DF8-7D70-409F-84FF-622AFB1E9061}" type="presOf" srcId="{CF1F69DB-619A-4C9D-95E2-25C028185943}" destId="{3CCC7812-4F70-43FE-BD49-1FBAE2A77FCE}" srcOrd="0" destOrd="0" presId="urn:microsoft.com/office/officeart/2008/layout/CircleAccentTimeline"/>
    <dgm:cxn modelId="{9E19F6F8-4AB0-4F1B-83BC-EAF6A1254646}" srcId="{52978AAD-5A74-4152-BA45-5FF602A57BDC}" destId="{BA1452AF-80F7-4986-B3B6-65184B4A2032}" srcOrd="0" destOrd="0" parTransId="{ED5308C7-5E17-4D51-B361-E8688D535BC6}" sibTransId="{EDC30D47-6CB4-4897-AF10-BC502DDAEC74}"/>
    <dgm:cxn modelId="{2F1E98F9-269B-4337-9870-6A477A371708}" srcId="{439137DB-4BFD-4A7E-B7CE-A94541EC0BAE}" destId="{BAA2C7C8-2501-44F9-B38D-01B2C2AB35EE}" srcOrd="2" destOrd="0" parTransId="{FBA05985-FA92-4983-B582-85504E4C0CF5}" sibTransId="{1EC0E888-838F-4A3B-BDDF-1B45C058CF28}"/>
    <dgm:cxn modelId="{8267D2ED-E952-4B07-BAA1-06AD45D9E461}" type="presParOf" srcId="{B6900156-FBD8-411E-BD5D-350216065893}" destId="{657C2771-79CE-482D-9695-7116ED43533D}" srcOrd="0" destOrd="0" presId="urn:microsoft.com/office/officeart/2008/layout/CircleAccentTimeline"/>
    <dgm:cxn modelId="{DEAFEF5D-C469-441B-B758-319EEAB1C7F7}" type="presParOf" srcId="{657C2771-79CE-482D-9695-7116ED43533D}" destId="{67EB0E36-B6AF-4184-B513-835DAF7E37C5}" srcOrd="0" destOrd="0" presId="urn:microsoft.com/office/officeart/2008/layout/CircleAccentTimeline"/>
    <dgm:cxn modelId="{FA1A70CA-0D47-473E-B099-9A27AB08FBE4}" type="presParOf" srcId="{657C2771-79CE-482D-9695-7116ED43533D}" destId="{97EFAC05-C345-4A9F-8EDD-3F9C89AA6691}" srcOrd="1" destOrd="0" presId="urn:microsoft.com/office/officeart/2008/layout/CircleAccentTimeline"/>
    <dgm:cxn modelId="{661CCB35-C6F3-4E40-A135-A62A7E7F6182}" type="presParOf" srcId="{657C2771-79CE-482D-9695-7116ED43533D}" destId="{9D30FA71-E349-4EC1-854D-D0B0A5E18B74}" srcOrd="2" destOrd="0" presId="urn:microsoft.com/office/officeart/2008/layout/CircleAccentTimeline"/>
    <dgm:cxn modelId="{49B8F6CB-DEF8-438F-9448-87CE42DE1122}" type="presParOf" srcId="{B6900156-FBD8-411E-BD5D-350216065893}" destId="{0D267ED5-1387-4A76-8D27-D539DBBF7CD6}" srcOrd="1" destOrd="0" presId="urn:microsoft.com/office/officeart/2008/layout/CircleAccentTimeline"/>
    <dgm:cxn modelId="{DCB50965-D6F2-4F2E-8515-3DA27E4CFEED}" type="presParOf" srcId="{B6900156-FBD8-411E-BD5D-350216065893}" destId="{D3A1C85F-7400-4481-AFCF-653E30BA5EF6}" srcOrd="2" destOrd="0" presId="urn:microsoft.com/office/officeart/2008/layout/CircleAccentTimeline"/>
    <dgm:cxn modelId="{A3951350-B530-456F-AC12-2CF5B307FB8D}" type="presParOf" srcId="{B6900156-FBD8-411E-BD5D-350216065893}" destId="{15AE46E4-79B3-4186-BD95-5604C9501197}" srcOrd="3" destOrd="0" presId="urn:microsoft.com/office/officeart/2008/layout/CircleAccentTimeline"/>
    <dgm:cxn modelId="{71658D15-BAD1-4F6E-BD2B-AFF7A6618C7E}" type="presParOf" srcId="{B6900156-FBD8-411E-BD5D-350216065893}" destId="{A0F6CE05-5C58-4807-95B0-BB85FD592413}" srcOrd="4" destOrd="0" presId="urn:microsoft.com/office/officeart/2008/layout/CircleAccentTimeline"/>
    <dgm:cxn modelId="{EA219CBB-3662-4952-853F-B5A0C5AF0536}" type="presParOf" srcId="{A0F6CE05-5C58-4807-95B0-BB85FD592413}" destId="{17BCEDE0-4792-40BD-AA17-733FBE1E50B7}" srcOrd="0" destOrd="0" presId="urn:microsoft.com/office/officeart/2008/layout/CircleAccentTimeline"/>
    <dgm:cxn modelId="{3C343192-E23B-4457-BBA0-0E79A935A26D}" type="presParOf" srcId="{A0F6CE05-5C58-4807-95B0-BB85FD592413}" destId="{3CCC7812-4F70-43FE-BD49-1FBAE2A77FCE}" srcOrd="1" destOrd="0" presId="urn:microsoft.com/office/officeart/2008/layout/CircleAccentTimeline"/>
    <dgm:cxn modelId="{722E7A43-A072-4000-9541-55F544868C58}" type="presParOf" srcId="{A0F6CE05-5C58-4807-95B0-BB85FD592413}" destId="{632E99ED-F636-4AE9-9389-764D474B6BB8}" srcOrd="2" destOrd="0" presId="urn:microsoft.com/office/officeart/2008/layout/CircleAccentTimeline"/>
    <dgm:cxn modelId="{4D8C5A77-D89D-4422-8066-11D3EE8F34E7}" type="presParOf" srcId="{B6900156-FBD8-411E-BD5D-350216065893}" destId="{B2013B60-9EAE-4731-816D-AA42B0059884}" srcOrd="5" destOrd="0" presId="urn:microsoft.com/office/officeart/2008/layout/CircleAccentTimeline"/>
    <dgm:cxn modelId="{6749930F-361A-4F07-9D38-4B9A6CCD9D2B}" type="presParOf" srcId="{B6900156-FBD8-411E-BD5D-350216065893}" destId="{1E58EEEA-0362-4845-A798-BCCA23F0E1DD}" srcOrd="6" destOrd="0" presId="urn:microsoft.com/office/officeart/2008/layout/CircleAccentTimeline"/>
    <dgm:cxn modelId="{D648C7BA-2A09-4D71-937A-C25C01C8CCFB}" type="presParOf" srcId="{B6900156-FBD8-411E-BD5D-350216065893}" destId="{599487E2-1AA2-4C81-8188-8C4CBB220737}" srcOrd="7" destOrd="0" presId="urn:microsoft.com/office/officeart/2008/layout/CircleAccentTimeline"/>
    <dgm:cxn modelId="{3D0747E0-3B8D-4D68-B26A-DEFDCBC1741B}" type="presParOf" srcId="{B6900156-FBD8-411E-BD5D-350216065893}" destId="{CD7C2C23-C1F8-4878-8FA4-B76B0120CB03}" srcOrd="8" destOrd="0" presId="urn:microsoft.com/office/officeart/2008/layout/CircleAccentTimeline"/>
    <dgm:cxn modelId="{AF74BAE5-003B-43E3-A139-6B9C75B96746}" type="presParOf" srcId="{CD7C2C23-C1F8-4878-8FA4-B76B0120CB03}" destId="{F4C4D389-0EBC-4127-9B47-23E3A425F0D3}" srcOrd="0" destOrd="0" presId="urn:microsoft.com/office/officeart/2008/layout/CircleAccentTimeline"/>
    <dgm:cxn modelId="{EC42D662-FED1-41E4-ABAF-549C7DC414C4}" type="presParOf" srcId="{CD7C2C23-C1F8-4878-8FA4-B76B0120CB03}" destId="{1C82039F-CA8E-4FB9-9790-22DE9F0598C7}" srcOrd="1" destOrd="0" presId="urn:microsoft.com/office/officeart/2008/layout/CircleAccentTimeline"/>
    <dgm:cxn modelId="{E66D0A04-FAD5-499C-9E0E-45CA5D131FF2}" type="presParOf" srcId="{CD7C2C23-C1F8-4878-8FA4-B76B0120CB03}" destId="{1BBCCEC4-E98A-4D48-B000-D62902C9B57A}" srcOrd="2" destOrd="0" presId="urn:microsoft.com/office/officeart/2008/layout/CircleAccentTimeline"/>
    <dgm:cxn modelId="{F0FACE61-13C5-48E7-8461-CCD38E8949C1}" type="presParOf" srcId="{B6900156-FBD8-411E-BD5D-350216065893}" destId="{BFBBB8D9-9C06-4943-98E4-8BBDE04DA7A5}" srcOrd="9" destOrd="0" presId="urn:microsoft.com/office/officeart/2008/layout/CircleAccentTimeline"/>
    <dgm:cxn modelId="{656C5093-AA8C-4618-905D-A3D6A0F3221E}" type="presParOf" srcId="{B6900156-FBD8-411E-BD5D-350216065893}" destId="{2C66A4D8-A332-4F41-9C09-E748B3EABFA4}" srcOrd="10" destOrd="0" presId="urn:microsoft.com/office/officeart/2008/layout/CircleAccentTimeline"/>
    <dgm:cxn modelId="{AAE82059-2B0F-42B8-81ED-0A107A0885E7}" type="presParOf" srcId="{B6900156-FBD8-411E-BD5D-350216065893}" destId="{0CD1FC0B-B1D7-4236-9D93-0BCA0A95E6C7}" srcOrd="11" destOrd="0" presId="urn:microsoft.com/office/officeart/2008/layout/CircleAccentTimeline"/>
    <dgm:cxn modelId="{661FD47C-A88F-4A98-9D23-2A527751F688}" type="presParOf" srcId="{B6900156-FBD8-411E-BD5D-350216065893}" destId="{74C4ED15-ACB7-4479-AB1B-30AB48E3B7A7}" srcOrd="12" destOrd="0" presId="urn:microsoft.com/office/officeart/2008/layout/CircleAccentTimeline"/>
    <dgm:cxn modelId="{8E72213A-227F-45E5-92C0-D416A1F2EF1B}" type="presParOf" srcId="{74C4ED15-ACB7-4479-AB1B-30AB48E3B7A7}" destId="{22EDB2D0-64B2-4900-B358-540DD973FBA4}" srcOrd="0" destOrd="0" presId="urn:microsoft.com/office/officeart/2008/layout/CircleAccentTimeline"/>
    <dgm:cxn modelId="{A9681133-7CF7-459C-9EAC-62CEC9323A6B}" type="presParOf" srcId="{74C4ED15-ACB7-4479-AB1B-30AB48E3B7A7}" destId="{9C73BCDE-9C0A-4019-AEE5-9E4BCF064286}" srcOrd="1" destOrd="0" presId="urn:microsoft.com/office/officeart/2008/layout/CircleAccentTimeline"/>
    <dgm:cxn modelId="{6C237B90-1360-4E27-92CD-BFBD72F048DB}" type="presParOf" srcId="{74C4ED15-ACB7-4479-AB1B-30AB48E3B7A7}" destId="{4FA3F368-58FA-42B2-971B-8916FE109A61}" srcOrd="2" destOrd="0" presId="urn:microsoft.com/office/officeart/2008/layout/CircleAccentTimeline"/>
    <dgm:cxn modelId="{DFDE5E2B-BE4A-4FF3-9533-A8240F69EA54}" type="presParOf" srcId="{B6900156-FBD8-411E-BD5D-350216065893}" destId="{10A3F3C2-8769-4383-859A-750A0F90A1E6}" srcOrd="13" destOrd="0" presId="urn:microsoft.com/office/officeart/2008/layout/CircleAccentTimeline"/>
    <dgm:cxn modelId="{C4B9B7B1-E333-4B62-991D-93D769A58022}" type="presParOf" srcId="{B6900156-FBD8-411E-BD5D-350216065893}" destId="{5C0AA42B-27D3-40CB-82C3-4C6194736BE0}" srcOrd="14" destOrd="0" presId="urn:microsoft.com/office/officeart/2008/layout/CircleAccentTimeline"/>
    <dgm:cxn modelId="{A6B1755C-04A8-4674-82D5-4CD80016F4FD}" type="presParOf" srcId="{B6900156-FBD8-411E-BD5D-350216065893}" destId="{2D3DEB64-E26F-43B1-8B8D-873D447ABC5E}" srcOrd="15" destOrd="0" presId="urn:microsoft.com/office/officeart/2008/layout/CircleAccentTimeline"/>
    <dgm:cxn modelId="{61CD6E5D-C4F9-4147-AACC-EC2E769A954D}" type="presParOf" srcId="{B6900156-FBD8-411E-BD5D-350216065893}" destId="{9DCCA1BD-F082-4262-AB03-2FD048093682}" srcOrd="16" destOrd="0" presId="urn:microsoft.com/office/officeart/2008/layout/CircleAccentTimeline"/>
    <dgm:cxn modelId="{35B00943-81FD-44F3-A8FF-3B6CB75CA867}" type="presParOf" srcId="{9DCCA1BD-F082-4262-AB03-2FD048093682}" destId="{217D3ACF-7511-4741-ADD4-565E28CF9DA2}" srcOrd="0" destOrd="0" presId="urn:microsoft.com/office/officeart/2008/layout/CircleAccentTimeline"/>
    <dgm:cxn modelId="{7667AE96-40C1-4A56-9E33-64CE46BE4FB4}" type="presParOf" srcId="{9DCCA1BD-F082-4262-AB03-2FD048093682}" destId="{06AE83A5-06FB-42D1-96BF-50AA55ED40BB}" srcOrd="1" destOrd="0" presId="urn:microsoft.com/office/officeart/2008/layout/CircleAccentTimeline"/>
    <dgm:cxn modelId="{BC78ED89-AFA3-465F-8899-74DE71253949}" type="presParOf" srcId="{9DCCA1BD-F082-4262-AB03-2FD048093682}" destId="{EFA67398-68E5-439F-BD09-77119292C881}" srcOrd="2" destOrd="0" presId="urn:microsoft.com/office/officeart/2008/layout/CircleAccentTimeline"/>
    <dgm:cxn modelId="{0999AD37-FCF7-4253-9C0A-70C190271844}" type="presParOf" srcId="{B6900156-FBD8-411E-BD5D-350216065893}" destId="{D703370A-8B49-4375-B458-623894BF599B}" srcOrd="17" destOrd="0" presId="urn:microsoft.com/office/officeart/2008/layout/CircleAccentTimeline"/>
    <dgm:cxn modelId="{ADB032C3-94BB-4170-B5C2-EC250F765024}" type="presParOf" srcId="{B6900156-FBD8-411E-BD5D-350216065893}" destId="{82E80352-5B49-456B-9916-41068748D6C2}" srcOrd="18" destOrd="0" presId="urn:microsoft.com/office/officeart/2008/layout/CircleAccentTimeline"/>
    <dgm:cxn modelId="{548E10B7-8049-4291-896A-927D47E248F0}" type="presParOf" srcId="{B6900156-FBD8-411E-BD5D-350216065893}" destId="{B0DC461B-8864-4AE5-979F-18779DA0A1F6}" srcOrd="19" destOrd="0" presId="urn:microsoft.com/office/officeart/2008/layout/CircleAccentTimeline"/>
    <dgm:cxn modelId="{B004AF4B-7F5C-4AAC-94BC-7468DB47A5B4}" type="presParOf" srcId="{B0DC461B-8864-4AE5-979F-18779DA0A1F6}" destId="{F5B1AE79-598C-4FE0-88EE-A9CB7DE71AA4}" srcOrd="0" destOrd="0" presId="urn:microsoft.com/office/officeart/2008/layout/CircleAccentTimeline"/>
    <dgm:cxn modelId="{72A5D58F-944E-48CC-8FA6-DEDF70370861}" type="presParOf" srcId="{B0DC461B-8864-4AE5-979F-18779DA0A1F6}" destId="{8A87FACB-893D-4B8B-B258-DF290A19F132}" srcOrd="1" destOrd="0" presId="urn:microsoft.com/office/officeart/2008/layout/CircleAccentTimeline"/>
    <dgm:cxn modelId="{0EC35A9B-08B5-44A4-A5E4-3D12AA123CBD}" type="presParOf" srcId="{B0DC461B-8864-4AE5-979F-18779DA0A1F6}" destId="{43F5A520-8F8B-4CFC-B40E-AC3FC3AABBF8}" srcOrd="2" destOrd="0" presId="urn:microsoft.com/office/officeart/2008/layout/CircleAccentTimeline"/>
    <dgm:cxn modelId="{FD3DEF46-242B-4D48-A2FF-126EA5E1E743}" type="presParOf" srcId="{B6900156-FBD8-411E-BD5D-350216065893}" destId="{1C668F02-48B4-44F7-8E54-0D4001F23B24}" srcOrd="20" destOrd="0" presId="urn:microsoft.com/office/officeart/2008/layout/CircleAccentTimeline"/>
    <dgm:cxn modelId="{5D2997F8-DC32-4C71-A627-16EBE71765FE}" type="presParOf" srcId="{B6900156-FBD8-411E-BD5D-350216065893}" destId="{596F9962-9934-4FB9-85FB-83F971D91D79}" srcOrd="21" destOrd="0" presId="urn:microsoft.com/office/officeart/2008/layout/CircleAccentTimeline"/>
    <dgm:cxn modelId="{E34887F4-4661-4881-9680-3CBFF050C9DC}" type="presParOf" srcId="{B6900156-FBD8-411E-BD5D-350216065893}" destId="{42969289-DA3C-4CA2-90FA-D6DC6F63CD86}" srcOrd="22" destOrd="0" presId="urn:microsoft.com/office/officeart/2008/layout/CircleAccentTimeline"/>
    <dgm:cxn modelId="{61298D4A-4504-4520-B268-F1AB420F5CB2}" type="presParOf" srcId="{B6900156-FBD8-411E-BD5D-350216065893}" destId="{C90229CD-740A-4959-B215-FF2146E510D7}" srcOrd="23" destOrd="0" presId="urn:microsoft.com/office/officeart/2008/layout/CircleAccentTimeline"/>
    <dgm:cxn modelId="{47AFF896-6F60-4EF2-867C-1A8E11FF893D}" type="presParOf" srcId="{C90229CD-740A-4959-B215-FF2146E510D7}" destId="{A30D310F-5DB3-4EB1-A08C-BA4671893232}" srcOrd="0" destOrd="0" presId="urn:microsoft.com/office/officeart/2008/layout/CircleAccentTimeline"/>
    <dgm:cxn modelId="{FBADA8A4-750A-42B0-B3AE-6DF4AE6FAF35}" type="presParOf" srcId="{C90229CD-740A-4959-B215-FF2146E510D7}" destId="{AA15F424-BCA0-4581-9C77-3ACF75421301}" srcOrd="1" destOrd="0" presId="urn:microsoft.com/office/officeart/2008/layout/CircleAccentTimeline"/>
    <dgm:cxn modelId="{ACD0E6A4-70FA-43A7-BFD0-3C23696A9FCD}" type="presParOf" srcId="{C90229CD-740A-4959-B215-FF2146E510D7}" destId="{19D9BCF3-1E32-4485-B235-2810376BFBF1}" srcOrd="2" destOrd="0" presId="urn:microsoft.com/office/officeart/2008/layout/CircleAccentTimeline"/>
    <dgm:cxn modelId="{B49F5477-D2B6-4B87-BDFE-A6842C809465}" type="presParOf" srcId="{B6900156-FBD8-411E-BD5D-350216065893}" destId="{37BBC749-9B06-4EA0-8B00-FD661CD30726}" srcOrd="24" destOrd="0" presId="urn:microsoft.com/office/officeart/2008/layout/CircleAccentTimeline"/>
    <dgm:cxn modelId="{8A23EAE3-3CE8-452C-9D4A-F418042301C2}" type="presParOf" srcId="{B6900156-FBD8-411E-BD5D-350216065893}" destId="{D92C7B3F-47D6-4661-889D-DC817039F4BB}" srcOrd="25" destOrd="0" presId="urn:microsoft.com/office/officeart/2008/layout/CircleAccentTimeline"/>
    <dgm:cxn modelId="{15E8F781-1DA2-406F-893B-9BE4B8967868}" type="presParOf" srcId="{B6900156-FBD8-411E-BD5D-350216065893}" destId="{88606FD6-C6BF-4B10-B143-C8F6A2E4A216}" srcOrd="26" destOrd="0" presId="urn:microsoft.com/office/officeart/2008/layout/CircleAccentTimeline"/>
    <dgm:cxn modelId="{987B68D2-4E97-46C3-8FEF-02BF884394EF}" type="presParOf" srcId="{B6900156-FBD8-411E-BD5D-350216065893}" destId="{225A05EA-408B-4B04-918F-402DA6DF7D98}" srcOrd="27" destOrd="0" presId="urn:microsoft.com/office/officeart/2008/layout/CircleAccentTimeline"/>
    <dgm:cxn modelId="{D2856A03-AC22-4946-897A-75AF442204BA}" type="presParOf" srcId="{225A05EA-408B-4B04-918F-402DA6DF7D98}" destId="{83216BBB-8000-4423-89CE-B87168ABC027}" srcOrd="0" destOrd="0" presId="urn:microsoft.com/office/officeart/2008/layout/CircleAccentTimeline"/>
    <dgm:cxn modelId="{0DD17ABE-A3E4-4F98-81A8-3D7B1BE2E546}" type="presParOf" srcId="{225A05EA-408B-4B04-918F-402DA6DF7D98}" destId="{696D531D-367C-4450-BE29-5CB000C1CF5F}" srcOrd="1" destOrd="0" presId="urn:microsoft.com/office/officeart/2008/layout/CircleAccentTimeline"/>
    <dgm:cxn modelId="{190E9732-0871-4D78-BE55-5560B011CB79}" type="presParOf" srcId="{225A05EA-408B-4B04-918F-402DA6DF7D98}" destId="{E8C411C3-9BC2-4BA3-85F1-A3A54E63C835}" srcOrd="2" destOrd="0" presId="urn:microsoft.com/office/officeart/2008/layout/CircleAccentTimeline"/>
    <dgm:cxn modelId="{CF307962-14D5-4E5F-BA9C-1CD85E1E6CE7}" type="presParOf" srcId="{B6900156-FBD8-411E-BD5D-350216065893}" destId="{3C14FD27-B0C3-4EAE-B664-A636503496DE}" srcOrd="28" destOrd="0" presId="urn:microsoft.com/office/officeart/2008/layout/CircleAccentTimeline"/>
    <dgm:cxn modelId="{DBD4DE67-D412-401A-9E50-711276BEFC15}" type="presParOf" srcId="{B6900156-FBD8-411E-BD5D-350216065893}" destId="{D14BFA19-686D-4DAE-AE00-3BBDE2630155}" srcOrd="29" destOrd="0" presId="urn:microsoft.com/office/officeart/2008/layout/CircleAccentTimeline"/>
    <dgm:cxn modelId="{190AF84D-906C-4E45-BA59-427BA6EE7D49}" type="presParOf" srcId="{B6900156-FBD8-411E-BD5D-350216065893}" destId="{5794E958-AD88-452B-8773-DD6655648D5C}" srcOrd="30" destOrd="0" presId="urn:microsoft.com/office/officeart/2008/layout/CircleAccentTimeline"/>
    <dgm:cxn modelId="{F7818BE7-8A46-42DC-8DA4-32841F97A69E}" type="presParOf" srcId="{B6900156-FBD8-411E-BD5D-350216065893}" destId="{3B924339-C654-41F8-8648-70F48B63ECBA}" srcOrd="31" destOrd="0" presId="urn:microsoft.com/office/officeart/2008/layout/CircleAccentTimeline"/>
    <dgm:cxn modelId="{67358F2C-DDEA-4AC1-9801-4221F0D664AE}" type="presParOf" srcId="{3B924339-C654-41F8-8648-70F48B63ECBA}" destId="{75AC627E-7A59-45F9-A747-35ABDB1A9D6E}" srcOrd="0" destOrd="0" presId="urn:microsoft.com/office/officeart/2008/layout/CircleAccentTimeline"/>
    <dgm:cxn modelId="{F0955044-8FDB-4916-BFFB-503D04841012}" type="presParOf" srcId="{3B924339-C654-41F8-8648-70F48B63ECBA}" destId="{E709071B-0CE3-4763-8888-D52D60B73196}" srcOrd="1" destOrd="0" presId="urn:microsoft.com/office/officeart/2008/layout/CircleAccentTimeline"/>
    <dgm:cxn modelId="{C2C1FABD-C576-4B23-8CEA-0A9642E204A3}" type="presParOf" srcId="{3B924339-C654-41F8-8648-70F48B63ECBA}" destId="{20BD3CE9-426F-47D2-B9D7-B5733C377C8C}" srcOrd="2" destOrd="0" presId="urn:microsoft.com/office/officeart/2008/layout/CircleAccentTimeline"/>
    <dgm:cxn modelId="{DD285103-EF6D-419D-B9ED-B8B3AEE45CB4}" type="presParOf" srcId="{B6900156-FBD8-411E-BD5D-350216065893}" destId="{B421B118-E59E-4693-85AE-556CFD66521D}" srcOrd="32" destOrd="0" presId="urn:microsoft.com/office/officeart/2008/layout/CircleAccentTimeline"/>
    <dgm:cxn modelId="{773E4BCE-6C43-4209-B3D0-93C7D82E0172}" type="presParOf" srcId="{B6900156-FBD8-411E-BD5D-350216065893}" destId="{40798FBD-C750-4B3A-AE18-4517B5C39B46}" srcOrd="33" destOrd="0" presId="urn:microsoft.com/office/officeart/2008/layout/CircleAccentTimeline"/>
    <dgm:cxn modelId="{AB99E32E-FA51-435E-9F44-4A8B478F429E}" type="presParOf" srcId="{B6900156-FBD8-411E-BD5D-350216065893}" destId="{D4284E6D-D961-4E55-B744-6004542E4ED3}" srcOrd="34" destOrd="0" presId="urn:microsoft.com/office/officeart/2008/layout/CircleAccentTimeline"/>
    <dgm:cxn modelId="{3918728E-2F6E-402A-A9D9-26B44BA5ACB8}" type="presParOf" srcId="{B6900156-FBD8-411E-BD5D-350216065893}" destId="{442D670D-38EC-4FA3-9146-DC3D5AE93228}" srcOrd="35" destOrd="0" presId="urn:microsoft.com/office/officeart/2008/layout/CircleAccentTimeline"/>
    <dgm:cxn modelId="{987F4A0E-9528-4729-ABB9-E6F69550ED62}" type="presParOf" srcId="{442D670D-38EC-4FA3-9146-DC3D5AE93228}" destId="{770C2DB7-5287-4D7C-8DD8-16E31D9A2C90}" srcOrd="0" destOrd="0" presId="urn:microsoft.com/office/officeart/2008/layout/CircleAccentTimeline"/>
    <dgm:cxn modelId="{1A73FDE7-FBBA-45F8-A99C-166482CFFC7B}" type="presParOf" srcId="{442D670D-38EC-4FA3-9146-DC3D5AE93228}" destId="{BAF47693-E9E7-4884-979B-7AA65FDDBCA9}" srcOrd="1" destOrd="0" presId="urn:microsoft.com/office/officeart/2008/layout/CircleAccentTimeline"/>
    <dgm:cxn modelId="{5F65C4BD-045D-41FB-AA10-34774D873FC6}" type="presParOf" srcId="{442D670D-38EC-4FA3-9146-DC3D5AE93228}" destId="{BF2FE81A-5D4E-41CC-8D24-996FF2F0F5F6}" srcOrd="2" destOrd="0" presId="urn:microsoft.com/office/officeart/2008/layout/CircleAccentTimeline"/>
    <dgm:cxn modelId="{14C687E8-CB40-4F40-9526-A00895D0D1CC}" type="presParOf" srcId="{B6900156-FBD8-411E-BD5D-350216065893}" destId="{AED30183-65EC-486F-B36B-3E0D41CAFC01}" srcOrd="36" destOrd="0" presId="urn:microsoft.com/office/officeart/2008/layout/CircleAccentTimeline"/>
    <dgm:cxn modelId="{1F5C3648-9F4D-4215-9082-6BCF1617675F}" type="presParOf" srcId="{B6900156-FBD8-411E-BD5D-350216065893}" destId="{C57C82E0-37C3-499B-8754-ECD7C45BD125}" srcOrd="37" destOrd="0" presId="urn:microsoft.com/office/officeart/2008/layout/CircleAccentTimeline"/>
    <dgm:cxn modelId="{137F9EA7-F909-41B0-BA35-072E1C7127C0}" type="presParOf" srcId="{B6900156-FBD8-411E-BD5D-350216065893}" destId="{9FF7F9E0-B5C1-4A87-9AD2-4FC9A0037EC9}" srcOrd="38" destOrd="0" presId="urn:microsoft.com/office/officeart/2008/layout/CircleAccentTimeline"/>
    <dgm:cxn modelId="{3B1C1B44-89C2-4F99-B668-E16D81A21FDF}" type="presParOf" srcId="{9FF7F9E0-B5C1-4A87-9AD2-4FC9A0037EC9}" destId="{7A97C514-8A35-495A-B125-28451C1A9E76}" srcOrd="0" destOrd="0" presId="urn:microsoft.com/office/officeart/2008/layout/CircleAccentTimeline"/>
    <dgm:cxn modelId="{467201C8-FFD2-41F0-BBD4-CBB08DC931CA}" type="presParOf" srcId="{9FF7F9E0-B5C1-4A87-9AD2-4FC9A0037EC9}" destId="{CD9DB436-780E-4065-A9F6-26AA387AED87}" srcOrd="1" destOrd="0" presId="urn:microsoft.com/office/officeart/2008/layout/CircleAccentTimeline"/>
    <dgm:cxn modelId="{2D023B21-33A0-4609-B225-0328CE3A70DE}" type="presParOf" srcId="{9FF7F9E0-B5C1-4A87-9AD2-4FC9A0037EC9}" destId="{13A6D639-FCA9-473F-910F-E39407340462}" srcOrd="2" destOrd="0" presId="urn:microsoft.com/office/officeart/2008/layout/CircleAccentTimeline"/>
    <dgm:cxn modelId="{DA21D1CB-0BB7-43D0-9C4A-F555DC98A6CF}" type="presParOf" srcId="{B6900156-FBD8-411E-BD5D-350216065893}" destId="{A6FFDDEC-37CC-4DDB-80B1-D99815733803}" srcOrd="39" destOrd="0" presId="urn:microsoft.com/office/officeart/2008/layout/CircleAccentTimeline"/>
    <dgm:cxn modelId="{67AA225B-EFFD-42E8-9C97-032BE232A865}" type="presParOf" srcId="{B6900156-FBD8-411E-BD5D-350216065893}" destId="{20360C42-09A4-487C-BCB8-A424379D7688}" srcOrd="40" destOrd="0" presId="urn:microsoft.com/office/officeart/2008/layout/CircleAccentTimeline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CB4C87-E4E9-4ABE-8B55-C8039DF8436C}">
      <dsp:nvSpPr>
        <dsp:cNvPr id="0" name=""/>
        <dsp:cNvSpPr/>
      </dsp:nvSpPr>
      <dsp:spPr>
        <a:xfrm>
          <a:off x="800340" y="10026"/>
          <a:ext cx="8914918" cy="1298351"/>
        </a:xfrm>
        <a:prstGeom prst="rightArrow">
          <a:avLst>
            <a:gd name="adj1" fmla="val 5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254000" bIns="206113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Roadmap</a:t>
          </a:r>
        </a:p>
      </dsp:txBody>
      <dsp:txXfrm>
        <a:off x="800340" y="334614"/>
        <a:ext cx="8590330" cy="649175"/>
      </dsp:txXfrm>
    </dsp:sp>
    <dsp:sp modelId="{FBB50D25-1412-43DB-AE16-B65021EA1DA9}">
      <dsp:nvSpPr>
        <dsp:cNvPr id="0" name=""/>
        <dsp:cNvSpPr/>
      </dsp:nvSpPr>
      <dsp:spPr>
        <a:xfrm>
          <a:off x="800340" y="1011243"/>
          <a:ext cx="2745795" cy="250110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t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Drones Coverage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b="1" kern="1200" dirty="0"/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Performance: Speed and Distance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b="1" kern="1200" dirty="0"/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Device Management</a:t>
          </a:r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200" b="1" kern="1200" dirty="0"/>
        </a:p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200" b="1" kern="1200" dirty="0"/>
            <a:t>Command and Control Application</a:t>
          </a:r>
        </a:p>
      </dsp:txBody>
      <dsp:txXfrm>
        <a:off x="800340" y="1011243"/>
        <a:ext cx="2745795" cy="2501103"/>
      </dsp:txXfrm>
    </dsp:sp>
    <dsp:sp modelId="{C8ED58C0-3F2B-448A-8A42-0A32964BFA0C}">
      <dsp:nvSpPr>
        <dsp:cNvPr id="0" name=""/>
        <dsp:cNvSpPr/>
      </dsp:nvSpPr>
      <dsp:spPr>
        <a:xfrm>
          <a:off x="3546135" y="442810"/>
          <a:ext cx="6169123" cy="1298351"/>
        </a:xfrm>
        <a:prstGeom prst="rightArrow">
          <a:avLst>
            <a:gd name="adj1" fmla="val 5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254000" bIns="206113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Product Increment (PI)</a:t>
          </a:r>
        </a:p>
      </dsp:txBody>
      <dsp:txXfrm>
        <a:off x="3546135" y="767398"/>
        <a:ext cx="5844535" cy="649175"/>
      </dsp:txXfrm>
    </dsp:sp>
    <dsp:sp modelId="{F1A20379-7619-45BB-A717-7C084034CF57}">
      <dsp:nvSpPr>
        <dsp:cNvPr id="0" name=""/>
        <dsp:cNvSpPr/>
      </dsp:nvSpPr>
      <dsp:spPr>
        <a:xfrm>
          <a:off x="3546135" y="1444027"/>
          <a:ext cx="2745795" cy="250110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3 months</a:t>
          </a:r>
        </a:p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4 Sprints</a:t>
          </a:r>
        </a:p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 dirty="0"/>
            <a:t>Official Release</a:t>
          </a:r>
        </a:p>
      </dsp:txBody>
      <dsp:txXfrm>
        <a:off x="3546135" y="1444027"/>
        <a:ext cx="2745795" cy="2501103"/>
      </dsp:txXfrm>
    </dsp:sp>
    <dsp:sp modelId="{BE8D05D2-68BB-4E99-8824-07746D794572}">
      <dsp:nvSpPr>
        <dsp:cNvPr id="0" name=""/>
        <dsp:cNvSpPr/>
      </dsp:nvSpPr>
      <dsp:spPr>
        <a:xfrm>
          <a:off x="6291930" y="875594"/>
          <a:ext cx="3423328" cy="1298351"/>
        </a:xfrm>
        <a:prstGeom prst="rightArrow">
          <a:avLst>
            <a:gd name="adj1" fmla="val 5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254000" bIns="206113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Sprint</a:t>
          </a:r>
        </a:p>
      </dsp:txBody>
      <dsp:txXfrm>
        <a:off x="6291930" y="1200182"/>
        <a:ext cx="3098740" cy="649175"/>
      </dsp:txXfrm>
    </dsp:sp>
    <dsp:sp modelId="{2FC604FB-C535-44C1-AB77-45AC573211DD}">
      <dsp:nvSpPr>
        <dsp:cNvPr id="0" name=""/>
        <dsp:cNvSpPr/>
      </dsp:nvSpPr>
      <dsp:spPr>
        <a:xfrm>
          <a:off x="6291930" y="1876811"/>
          <a:ext cx="2745795" cy="246450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Execution</a:t>
          </a:r>
        </a:p>
      </dsp:txBody>
      <dsp:txXfrm>
        <a:off x="6291930" y="1876811"/>
        <a:ext cx="2745795" cy="24645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7EB0E36-B6AF-4184-B513-835DAF7E37C5}">
      <dsp:nvSpPr>
        <dsp:cNvPr id="0" name=""/>
        <dsp:cNvSpPr/>
      </dsp:nvSpPr>
      <dsp:spPr>
        <a:xfrm>
          <a:off x="3753" y="1792571"/>
          <a:ext cx="1248981" cy="1248981"/>
        </a:xfrm>
        <a:prstGeom prst="donut">
          <a:avLst>
            <a:gd name="adj" fmla="val 20000"/>
          </a:avLst>
        </a:prstGeom>
        <a:solidFill>
          <a:schemeClr val="accent1">
            <a:shade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EFAC05-C345-4A9F-8EDD-3F9C89AA6691}">
      <dsp:nvSpPr>
        <dsp:cNvPr id="0" name=""/>
        <dsp:cNvSpPr/>
      </dsp:nvSpPr>
      <dsp:spPr>
        <a:xfrm rot="17700000">
          <a:off x="443838" y="774397"/>
          <a:ext cx="1552622" cy="7482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740" tIns="0" rIns="0" bIns="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Release</a:t>
          </a:r>
        </a:p>
      </dsp:txBody>
      <dsp:txXfrm>
        <a:off x="443838" y="774397"/>
        <a:ext cx="1552622" cy="748244"/>
      </dsp:txXfrm>
    </dsp:sp>
    <dsp:sp modelId="{17BCEDE0-4792-40BD-AA17-733FBE1E50B7}">
      <dsp:nvSpPr>
        <dsp:cNvPr id="0" name=""/>
        <dsp:cNvSpPr/>
      </dsp:nvSpPr>
      <dsp:spPr>
        <a:xfrm>
          <a:off x="1346812" y="2092912"/>
          <a:ext cx="648300" cy="648300"/>
        </a:xfrm>
        <a:prstGeom prst="ellipse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CCC7812-4F70-43FE-BD49-1FBAE2A77FCE}">
      <dsp:nvSpPr>
        <dsp:cNvPr id="0" name=""/>
        <dsp:cNvSpPr/>
      </dsp:nvSpPr>
      <dsp:spPr>
        <a:xfrm rot="17700000">
          <a:off x="578989" y="2995243"/>
          <a:ext cx="1343091" cy="6475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78740" bIns="0" numCol="1" spcCol="1270" anchor="ctr" anchorCtr="0">
          <a:noAutofit/>
        </a:bodyPr>
        <a:lstStyle/>
        <a:p>
          <a:pPr marL="0" lvl="0" indent="0" algn="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Sprint</a:t>
          </a:r>
        </a:p>
      </dsp:txBody>
      <dsp:txXfrm>
        <a:off x="578989" y="2995243"/>
        <a:ext cx="1343091" cy="647588"/>
      </dsp:txXfrm>
    </dsp:sp>
    <dsp:sp modelId="{632E99ED-F636-4AE9-9389-764D474B6BB8}">
      <dsp:nvSpPr>
        <dsp:cNvPr id="0" name=""/>
        <dsp:cNvSpPr/>
      </dsp:nvSpPr>
      <dsp:spPr>
        <a:xfrm rot="17700000">
          <a:off x="1419844" y="1191292"/>
          <a:ext cx="1343091" cy="6475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60" tIns="0" rIns="0" bIns="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3 weeks</a:t>
          </a:r>
        </a:p>
      </dsp:txBody>
      <dsp:txXfrm>
        <a:off x="1419844" y="1191292"/>
        <a:ext cx="1343091" cy="647588"/>
      </dsp:txXfrm>
    </dsp:sp>
    <dsp:sp modelId="{F4C4D389-0EBC-4127-9B47-23E3A425F0D3}">
      <dsp:nvSpPr>
        <dsp:cNvPr id="0" name=""/>
        <dsp:cNvSpPr/>
      </dsp:nvSpPr>
      <dsp:spPr>
        <a:xfrm>
          <a:off x="2089090" y="2092912"/>
          <a:ext cx="648300" cy="648300"/>
        </a:xfrm>
        <a:prstGeom prst="ellipse">
          <a:avLst/>
        </a:prstGeom>
        <a:solidFill>
          <a:schemeClr val="accent1">
            <a:shade val="50000"/>
            <a:hueOff val="100623"/>
            <a:satOff val="-2451"/>
            <a:lumOff val="10724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C82039F-CA8E-4FB9-9790-22DE9F0598C7}">
      <dsp:nvSpPr>
        <dsp:cNvPr id="0" name=""/>
        <dsp:cNvSpPr/>
      </dsp:nvSpPr>
      <dsp:spPr>
        <a:xfrm rot="17700000">
          <a:off x="1321267" y="2995243"/>
          <a:ext cx="1343091" cy="6475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78740" bIns="0" numCol="1" spcCol="1270" anchor="ctr" anchorCtr="0">
          <a:noAutofit/>
        </a:bodyPr>
        <a:lstStyle/>
        <a:p>
          <a:pPr marL="0" lvl="0" indent="0" algn="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Sprint</a:t>
          </a:r>
        </a:p>
      </dsp:txBody>
      <dsp:txXfrm>
        <a:off x="1321267" y="2995243"/>
        <a:ext cx="1343091" cy="647588"/>
      </dsp:txXfrm>
    </dsp:sp>
    <dsp:sp modelId="{1BBCCEC4-E98A-4D48-B000-D62902C9B57A}">
      <dsp:nvSpPr>
        <dsp:cNvPr id="0" name=""/>
        <dsp:cNvSpPr/>
      </dsp:nvSpPr>
      <dsp:spPr>
        <a:xfrm rot="17700000">
          <a:off x="2162122" y="1191292"/>
          <a:ext cx="1343091" cy="6475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60" tIns="0" rIns="0" bIns="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3 weeks</a:t>
          </a:r>
        </a:p>
      </dsp:txBody>
      <dsp:txXfrm>
        <a:off x="2162122" y="1191292"/>
        <a:ext cx="1343091" cy="647588"/>
      </dsp:txXfrm>
    </dsp:sp>
    <dsp:sp modelId="{22EDB2D0-64B2-4900-B358-540DD973FBA4}">
      <dsp:nvSpPr>
        <dsp:cNvPr id="0" name=""/>
        <dsp:cNvSpPr/>
      </dsp:nvSpPr>
      <dsp:spPr>
        <a:xfrm>
          <a:off x="2831369" y="2092912"/>
          <a:ext cx="648300" cy="648300"/>
        </a:xfrm>
        <a:prstGeom prst="ellipse">
          <a:avLst/>
        </a:prstGeom>
        <a:solidFill>
          <a:schemeClr val="accent1">
            <a:shade val="50000"/>
            <a:hueOff val="201247"/>
            <a:satOff val="-4901"/>
            <a:lumOff val="2144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73BCDE-9C0A-4019-AEE5-9E4BCF064286}">
      <dsp:nvSpPr>
        <dsp:cNvPr id="0" name=""/>
        <dsp:cNvSpPr/>
      </dsp:nvSpPr>
      <dsp:spPr>
        <a:xfrm rot="17700000">
          <a:off x="2063546" y="2995243"/>
          <a:ext cx="1343091" cy="6475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78740" bIns="0" numCol="1" spcCol="1270" anchor="ctr" anchorCtr="0">
          <a:noAutofit/>
        </a:bodyPr>
        <a:lstStyle/>
        <a:p>
          <a:pPr marL="0" lvl="0" indent="0" algn="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Sprint</a:t>
          </a:r>
        </a:p>
      </dsp:txBody>
      <dsp:txXfrm>
        <a:off x="2063546" y="2995243"/>
        <a:ext cx="1343091" cy="647588"/>
      </dsp:txXfrm>
    </dsp:sp>
    <dsp:sp modelId="{4FA3F368-58FA-42B2-971B-8916FE109A61}">
      <dsp:nvSpPr>
        <dsp:cNvPr id="0" name=""/>
        <dsp:cNvSpPr/>
      </dsp:nvSpPr>
      <dsp:spPr>
        <a:xfrm rot="17700000">
          <a:off x="2904401" y="1191292"/>
          <a:ext cx="1343091" cy="6475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60" tIns="0" rIns="0" bIns="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3 weeks</a:t>
          </a:r>
        </a:p>
      </dsp:txBody>
      <dsp:txXfrm>
        <a:off x="2904401" y="1191292"/>
        <a:ext cx="1343091" cy="647588"/>
      </dsp:txXfrm>
    </dsp:sp>
    <dsp:sp modelId="{217D3ACF-7511-4741-ADD4-565E28CF9DA2}">
      <dsp:nvSpPr>
        <dsp:cNvPr id="0" name=""/>
        <dsp:cNvSpPr/>
      </dsp:nvSpPr>
      <dsp:spPr>
        <a:xfrm>
          <a:off x="3573647" y="2092912"/>
          <a:ext cx="648300" cy="648300"/>
        </a:xfrm>
        <a:prstGeom prst="ellipse">
          <a:avLst/>
        </a:prstGeom>
        <a:solidFill>
          <a:schemeClr val="accent1">
            <a:shade val="50000"/>
            <a:hueOff val="301870"/>
            <a:satOff val="-7352"/>
            <a:lumOff val="32172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AE83A5-06FB-42D1-96BF-50AA55ED40BB}">
      <dsp:nvSpPr>
        <dsp:cNvPr id="0" name=""/>
        <dsp:cNvSpPr/>
      </dsp:nvSpPr>
      <dsp:spPr>
        <a:xfrm rot="17700000">
          <a:off x="2805824" y="2995243"/>
          <a:ext cx="1343091" cy="6475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78740" bIns="0" numCol="1" spcCol="1270" anchor="ctr" anchorCtr="0">
          <a:noAutofit/>
        </a:bodyPr>
        <a:lstStyle/>
        <a:p>
          <a:pPr marL="0" lvl="0" indent="0" algn="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Sprint</a:t>
          </a:r>
        </a:p>
      </dsp:txBody>
      <dsp:txXfrm>
        <a:off x="2805824" y="2995243"/>
        <a:ext cx="1343091" cy="647588"/>
      </dsp:txXfrm>
    </dsp:sp>
    <dsp:sp modelId="{EFA67398-68E5-439F-BD09-77119292C881}">
      <dsp:nvSpPr>
        <dsp:cNvPr id="0" name=""/>
        <dsp:cNvSpPr/>
      </dsp:nvSpPr>
      <dsp:spPr>
        <a:xfrm rot="17700000">
          <a:off x="3646679" y="1191292"/>
          <a:ext cx="1343091" cy="6475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60" tIns="0" rIns="0" bIns="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System Test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Next PI Planning</a:t>
          </a:r>
        </a:p>
      </dsp:txBody>
      <dsp:txXfrm>
        <a:off x="3646679" y="1191292"/>
        <a:ext cx="1343091" cy="647588"/>
      </dsp:txXfrm>
    </dsp:sp>
    <dsp:sp modelId="{F5B1AE79-598C-4FE0-88EE-A9CB7DE71AA4}">
      <dsp:nvSpPr>
        <dsp:cNvPr id="0" name=""/>
        <dsp:cNvSpPr/>
      </dsp:nvSpPr>
      <dsp:spPr>
        <a:xfrm>
          <a:off x="4316025" y="1792571"/>
          <a:ext cx="1248981" cy="1248981"/>
        </a:xfrm>
        <a:prstGeom prst="donut">
          <a:avLst>
            <a:gd name="adj" fmla="val 20000"/>
          </a:avLst>
        </a:prstGeom>
        <a:solidFill>
          <a:schemeClr val="accent1">
            <a:shade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A87FACB-893D-4B8B-B258-DF290A19F132}">
      <dsp:nvSpPr>
        <dsp:cNvPr id="0" name=""/>
        <dsp:cNvSpPr/>
      </dsp:nvSpPr>
      <dsp:spPr>
        <a:xfrm rot="17700000">
          <a:off x="4756110" y="774397"/>
          <a:ext cx="1552622" cy="7482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740" tIns="0" rIns="0" bIns="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Release</a:t>
          </a:r>
        </a:p>
      </dsp:txBody>
      <dsp:txXfrm>
        <a:off x="4756110" y="774397"/>
        <a:ext cx="1552622" cy="748244"/>
      </dsp:txXfrm>
    </dsp:sp>
    <dsp:sp modelId="{A30D310F-5DB3-4EB1-A08C-BA4671893232}">
      <dsp:nvSpPr>
        <dsp:cNvPr id="0" name=""/>
        <dsp:cNvSpPr/>
      </dsp:nvSpPr>
      <dsp:spPr>
        <a:xfrm>
          <a:off x="5659084" y="2092912"/>
          <a:ext cx="648300" cy="648300"/>
        </a:xfrm>
        <a:prstGeom prst="ellipse">
          <a:avLst/>
        </a:prstGeom>
        <a:solidFill>
          <a:schemeClr val="accent1">
            <a:shade val="50000"/>
            <a:hueOff val="402493"/>
            <a:satOff val="-9802"/>
            <a:lumOff val="4289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15F424-BCA0-4581-9C77-3ACF75421301}">
      <dsp:nvSpPr>
        <dsp:cNvPr id="0" name=""/>
        <dsp:cNvSpPr/>
      </dsp:nvSpPr>
      <dsp:spPr>
        <a:xfrm rot="17700000">
          <a:off x="4891261" y="2995243"/>
          <a:ext cx="1343091" cy="6475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78740" bIns="0" numCol="1" spcCol="1270" anchor="ctr" anchorCtr="0">
          <a:noAutofit/>
        </a:bodyPr>
        <a:lstStyle/>
        <a:p>
          <a:pPr marL="0" lvl="0" indent="0" algn="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/>
            <a:t>Sprint</a:t>
          </a:r>
          <a:endParaRPr lang="en-US" sz="3100" kern="1200" dirty="0"/>
        </a:p>
      </dsp:txBody>
      <dsp:txXfrm>
        <a:off x="4891261" y="2995243"/>
        <a:ext cx="1343091" cy="647588"/>
      </dsp:txXfrm>
    </dsp:sp>
    <dsp:sp modelId="{19D9BCF3-1E32-4485-B235-2810376BFBF1}">
      <dsp:nvSpPr>
        <dsp:cNvPr id="0" name=""/>
        <dsp:cNvSpPr/>
      </dsp:nvSpPr>
      <dsp:spPr>
        <a:xfrm rot="17700000">
          <a:off x="5732116" y="1191292"/>
          <a:ext cx="1343091" cy="6475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60" tIns="0" rIns="0" bIns="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3 weeks</a:t>
          </a:r>
        </a:p>
      </dsp:txBody>
      <dsp:txXfrm>
        <a:off x="5732116" y="1191292"/>
        <a:ext cx="1343091" cy="647588"/>
      </dsp:txXfrm>
    </dsp:sp>
    <dsp:sp modelId="{83216BBB-8000-4423-89CE-B87168ABC027}">
      <dsp:nvSpPr>
        <dsp:cNvPr id="0" name=""/>
        <dsp:cNvSpPr/>
      </dsp:nvSpPr>
      <dsp:spPr>
        <a:xfrm>
          <a:off x="6401362" y="2092912"/>
          <a:ext cx="648300" cy="648300"/>
        </a:xfrm>
        <a:prstGeom prst="ellipse">
          <a:avLst/>
        </a:prstGeom>
        <a:solidFill>
          <a:schemeClr val="accent1">
            <a:shade val="50000"/>
            <a:hueOff val="301870"/>
            <a:satOff val="-7352"/>
            <a:lumOff val="32172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96D531D-367C-4450-BE29-5CB000C1CF5F}">
      <dsp:nvSpPr>
        <dsp:cNvPr id="0" name=""/>
        <dsp:cNvSpPr/>
      </dsp:nvSpPr>
      <dsp:spPr>
        <a:xfrm rot="17700000">
          <a:off x="5633539" y="2995243"/>
          <a:ext cx="1343091" cy="6475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78740" bIns="0" numCol="1" spcCol="1270" anchor="ctr" anchorCtr="0">
          <a:noAutofit/>
        </a:bodyPr>
        <a:lstStyle/>
        <a:p>
          <a:pPr marL="0" lvl="0" indent="0" algn="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Sprint</a:t>
          </a:r>
        </a:p>
      </dsp:txBody>
      <dsp:txXfrm>
        <a:off x="5633539" y="2995243"/>
        <a:ext cx="1343091" cy="647588"/>
      </dsp:txXfrm>
    </dsp:sp>
    <dsp:sp modelId="{E8C411C3-9BC2-4BA3-85F1-A3A54E63C835}">
      <dsp:nvSpPr>
        <dsp:cNvPr id="0" name=""/>
        <dsp:cNvSpPr/>
      </dsp:nvSpPr>
      <dsp:spPr>
        <a:xfrm rot="17700000">
          <a:off x="6474394" y="1191292"/>
          <a:ext cx="1343091" cy="6475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60" tIns="0" rIns="0" bIns="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3 weeks</a:t>
          </a:r>
        </a:p>
      </dsp:txBody>
      <dsp:txXfrm>
        <a:off x="6474394" y="1191292"/>
        <a:ext cx="1343091" cy="647588"/>
      </dsp:txXfrm>
    </dsp:sp>
    <dsp:sp modelId="{75AC627E-7A59-45F9-A747-35ABDB1A9D6E}">
      <dsp:nvSpPr>
        <dsp:cNvPr id="0" name=""/>
        <dsp:cNvSpPr/>
      </dsp:nvSpPr>
      <dsp:spPr>
        <a:xfrm>
          <a:off x="7143641" y="2092912"/>
          <a:ext cx="648300" cy="648300"/>
        </a:xfrm>
        <a:prstGeom prst="ellipse">
          <a:avLst/>
        </a:prstGeom>
        <a:solidFill>
          <a:schemeClr val="accent1">
            <a:shade val="50000"/>
            <a:hueOff val="201247"/>
            <a:satOff val="-4901"/>
            <a:lumOff val="21448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09071B-0CE3-4763-8888-D52D60B73196}">
      <dsp:nvSpPr>
        <dsp:cNvPr id="0" name=""/>
        <dsp:cNvSpPr/>
      </dsp:nvSpPr>
      <dsp:spPr>
        <a:xfrm rot="17700000">
          <a:off x="6375818" y="2995243"/>
          <a:ext cx="1343091" cy="6475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78740" bIns="0" numCol="1" spcCol="1270" anchor="ctr" anchorCtr="0">
          <a:noAutofit/>
        </a:bodyPr>
        <a:lstStyle/>
        <a:p>
          <a:pPr marL="0" lvl="0" indent="0" algn="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Sprint</a:t>
          </a:r>
        </a:p>
      </dsp:txBody>
      <dsp:txXfrm>
        <a:off x="6375818" y="2995243"/>
        <a:ext cx="1343091" cy="647588"/>
      </dsp:txXfrm>
    </dsp:sp>
    <dsp:sp modelId="{20BD3CE9-426F-47D2-B9D7-B5733C377C8C}">
      <dsp:nvSpPr>
        <dsp:cNvPr id="0" name=""/>
        <dsp:cNvSpPr/>
      </dsp:nvSpPr>
      <dsp:spPr>
        <a:xfrm rot="17700000">
          <a:off x="7216673" y="1191292"/>
          <a:ext cx="1343091" cy="6475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60" tIns="0" rIns="0" bIns="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3 weeks</a:t>
          </a:r>
        </a:p>
      </dsp:txBody>
      <dsp:txXfrm>
        <a:off x="7216673" y="1191292"/>
        <a:ext cx="1343091" cy="647588"/>
      </dsp:txXfrm>
    </dsp:sp>
    <dsp:sp modelId="{770C2DB7-5287-4D7C-8DD8-16E31D9A2C90}">
      <dsp:nvSpPr>
        <dsp:cNvPr id="0" name=""/>
        <dsp:cNvSpPr/>
      </dsp:nvSpPr>
      <dsp:spPr>
        <a:xfrm>
          <a:off x="7885919" y="2092912"/>
          <a:ext cx="648300" cy="648300"/>
        </a:xfrm>
        <a:prstGeom prst="ellipse">
          <a:avLst/>
        </a:prstGeom>
        <a:solidFill>
          <a:schemeClr val="accent1">
            <a:shade val="50000"/>
            <a:hueOff val="100623"/>
            <a:satOff val="-2451"/>
            <a:lumOff val="10724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F47693-E9E7-4884-979B-7AA65FDDBCA9}">
      <dsp:nvSpPr>
        <dsp:cNvPr id="0" name=""/>
        <dsp:cNvSpPr/>
      </dsp:nvSpPr>
      <dsp:spPr>
        <a:xfrm rot="17700000">
          <a:off x="7118096" y="2995243"/>
          <a:ext cx="1343091" cy="6475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78740" bIns="0" numCol="1" spcCol="1270" anchor="ctr" anchorCtr="0">
          <a:noAutofit/>
        </a:bodyPr>
        <a:lstStyle/>
        <a:p>
          <a:pPr marL="0" lvl="0" indent="0" algn="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Sprint</a:t>
          </a:r>
        </a:p>
      </dsp:txBody>
      <dsp:txXfrm>
        <a:off x="7118096" y="2995243"/>
        <a:ext cx="1343091" cy="647588"/>
      </dsp:txXfrm>
    </dsp:sp>
    <dsp:sp modelId="{BF2FE81A-5D4E-41CC-8D24-996FF2F0F5F6}">
      <dsp:nvSpPr>
        <dsp:cNvPr id="0" name=""/>
        <dsp:cNvSpPr/>
      </dsp:nvSpPr>
      <dsp:spPr>
        <a:xfrm rot="17700000">
          <a:off x="7958951" y="1191292"/>
          <a:ext cx="1343091" cy="6475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8260" tIns="0" rIns="0" bIns="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System Test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1500" kern="1200" dirty="0"/>
            <a:t>Next PI Planning</a:t>
          </a:r>
        </a:p>
      </dsp:txBody>
      <dsp:txXfrm>
        <a:off x="7958951" y="1191292"/>
        <a:ext cx="1343091" cy="647588"/>
      </dsp:txXfrm>
    </dsp:sp>
    <dsp:sp modelId="{7A97C514-8A35-495A-B125-28451C1A9E76}">
      <dsp:nvSpPr>
        <dsp:cNvPr id="0" name=""/>
        <dsp:cNvSpPr/>
      </dsp:nvSpPr>
      <dsp:spPr>
        <a:xfrm>
          <a:off x="8628297" y="1792571"/>
          <a:ext cx="1248981" cy="1248981"/>
        </a:xfrm>
        <a:prstGeom prst="donut">
          <a:avLst>
            <a:gd name="adj" fmla="val 20000"/>
          </a:avLst>
        </a:prstGeom>
        <a:solidFill>
          <a:schemeClr val="accent1">
            <a:shade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9DB436-780E-4065-A9F6-26AA387AED87}">
      <dsp:nvSpPr>
        <dsp:cNvPr id="0" name=""/>
        <dsp:cNvSpPr/>
      </dsp:nvSpPr>
      <dsp:spPr>
        <a:xfrm rot="17700000">
          <a:off x="9068382" y="774397"/>
          <a:ext cx="1552622" cy="74824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740" tIns="0" rIns="0" bIns="0" numCol="1" spcCol="1270" anchor="ctr" anchorCtr="0">
          <a:noAutofit/>
        </a:bodyPr>
        <a:lstStyle/>
        <a:p>
          <a:pPr marL="0" lvl="0" indent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100" kern="1200" dirty="0"/>
            <a:t>Release</a:t>
          </a:r>
        </a:p>
      </dsp:txBody>
      <dsp:txXfrm>
        <a:off x="9068382" y="774397"/>
        <a:ext cx="1552622" cy="74824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CircleAccentTimeline">
  <dgm:title val=""/>
  <dgm:desc val=""/>
  <dgm:catLst>
    <dgm:cat type="process" pri="7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41" srcId="1" destId="11" srcOrd="0" destOrd="0"/>
        <dgm:cxn modelId="42" srcId="1" destId="12" srcOrd="1" destOrd="0"/>
        <dgm:cxn modelId="5" srcId="0" destId="2" srcOrd="0" destOrd="0"/>
        <dgm:cxn modelId="51" srcId="2" destId="21" srcOrd="0" destOrd="0"/>
        <dgm:cxn modelId="52" srcId="2" destId="2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clrData>
  <dgm:layoutNode name="Name0">
    <dgm:varLst>
      <dgm:dir/>
    </dgm:varLst>
    <dgm:choose name="Name1">
      <dgm:if name="Name2" func="var" arg="dir" op="equ" val="norm">
        <dgm:alg type="lin">
          <dgm:param type="fallback" val="2D"/>
          <dgm:param type="nodeVertAlign" val="b"/>
        </dgm:alg>
      </dgm:if>
      <dgm:else name="Name3">
        <dgm:alg type="lin">
          <dgm:param type="fallback" val="2D"/>
          <dgm:param type="nodeVertAlign" val="b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h" for="ch" forName="parComposite" refType="h"/>
      <dgm:constr type="w" for="ch" forName="parComposite" refType="h" refFor="ch" refForName="parComposite" fact="0.4986"/>
      <dgm:constr type="h" for="ch" forName="desComposite" refType="h" fact="0.8722"/>
      <dgm:constr type="w" for="ch" forName="desComposite" refType="h" refFor="ch" refForName="desComposite" fact="0.6056"/>
      <dgm:constr type="w" for="ch" forName="parBackupNorm" refType="w" refFor="ch" refForName="parComposite" fact="-0.3369"/>
      <dgm:constr type="w" for="ch" forName="parBackupRTL" refType="w" refFor="ch" refForName="parComposite" fact="-0.3369"/>
      <dgm:constr type="w" for="ch" forName="parBackupRev" refType="w" refFor="ch" refForName="parComposite" fact="0"/>
      <dgm:constr type="w" for="ch" forName="desBackupLeftNorm" refType="w" refFor="ch" refForName="desComposite" fact="-0.3376"/>
      <dgm:constr type="w" for="ch" forName="desBackupLeftRev" refType="w" refFor="ch" refForName="desComposite" fact="-0.3376"/>
      <dgm:constr type="w" for="ch" forName="desBackupRightNorm" refType="w" refFor="ch" refForName="desComposite" fact="-0.3376"/>
      <dgm:constr type="w" for="ch" forName="desBackupRightRev" refType="w" refFor="ch" refForName="desComposite" fact="-0.3376"/>
      <dgm:constr type="w" for="ch" forName="parSpace" refType="w" refFor="ch" refForName="parComposite" fact="0.05"/>
      <dgm:constr type="w" for="ch" forName="desSpace" refType="w" refFor="ch" refForName="parComposite" fact="0.05"/>
      <dgm:constr type="primFontSz" for="des" forName="parTx" op="equ" val="65"/>
      <dgm:constr type="primFontSz" for="des" forName="chTx" refType="primFontSz" refFor="des" refForName="parTx" op="lte" val="65"/>
      <dgm:constr type="primFontSz" for="des" forName="desTx" refType="primFontSz" refFor="des" refForName="chTx" op="lte" val="65"/>
      <dgm:constr type="primFontSz" for="des" forName="desTx" refType="primFontSz" refFor="des" refForName="parTx" op="lte"/>
    </dgm:constrLst>
    <dgm:forEach name="Name4" axis="ch" ptType="node">
      <dgm:layoutNode name="parComposite">
        <dgm:alg type="composite"/>
        <dgm:shape xmlns:r="http://schemas.openxmlformats.org/officeDocument/2006/relationships" r:blip="">
          <dgm:adjLst/>
        </dgm:shape>
        <dgm:choose name="Name5">
          <dgm:if name="Name6" func="var" arg="dir" op="equ" val="norm">
            <dgm:constrLst>
              <dgm:constr type="l" for="ch" forName="parBigCircle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r" for="ch" forName="parTx" refType="w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l" for="ch" forName="bSpace"/>
              <dgm:constr type="w" for="ch" forName="bSpace" val="1"/>
            </dgm:constrLst>
          </dgm:if>
          <dgm:else name="Name7">
            <dgm:constrLst>
              <dgm:constr type="r" for="ch" forName="parBigCircle" refType="w"/>
              <dgm:constr type="ctrY" for="ch" forName="parBigCircle" refType="h" fact="0.5639"/>
              <dgm:constr type="w" for="ch" forName="parBigCircle" refType="w" fact="0.6631"/>
              <dgm:constr type="h" for="ch" forName="parBigCircle" refType="w" refFor="ch" refForName="parBigCircle"/>
              <dgm:constr type="l" for="ch" forName="parTx" fact="0"/>
              <dgm:constr type="t" for="ch" forName="parTx"/>
              <dgm:constr type="w" for="ch" forName="parTx" refType="w" fact="0.7084"/>
              <dgm:constr type="h" for="ch" forName="parTx" refType="h" fact="0.4562"/>
              <dgm:constr type="t" for="ch" forName="bSpace" refType="ctrY" refFor="ch" refForName="parBigCircle"/>
              <dgm:constr type="b" for="ch" forName="bSpace" refType="h"/>
              <dgm:constr type="r" for="ch" forName="bSpace"/>
              <dgm:constr type="w" for="ch" forName="bSpace" val="1"/>
            </dgm:constrLst>
          </dgm:else>
        </dgm:choose>
        <dgm:layoutNode name="parBigCircle" styleLbl="node0">
          <dgm:alg type="sp"/>
          <dgm:shape xmlns:r="http://schemas.openxmlformats.org/officeDocument/2006/relationships" type="donut" r:blip="">
            <dgm:adjLst>
              <dgm:adj idx="1" val="0.2"/>
            </dgm:adjLst>
          </dgm:shape>
          <dgm:presOf/>
          <dgm:constrLst>
            <dgm:constr type="h" refType="w" op="equ"/>
          </dgm:constrLst>
        </dgm:layoutNode>
        <dgm:layoutNode name="parTx" styleLbl="revTx">
          <dgm:choose name="Name8">
            <dgm:if name="Name9" func="var" arg="dir" op="equ" val="norm">
              <dgm:alg type="tx">
                <dgm:param type="autoTxRot" val="grav"/>
                <dgm:param type="parTxLTRAlign" val="l"/>
              </dgm:alg>
              <dgm:shape xmlns:r="http://schemas.openxmlformats.org/officeDocument/2006/relationships" rot="295" type="rect" r:blip="">
                <dgm:adjLst/>
              </dgm:shape>
              <dgm:presOf axis="self" ptType="node"/>
              <dgm:constrLst>
                <dgm:constr type="lMarg" refType="primFontSz" fact="0.2"/>
                <dgm:constr type="rMarg"/>
                <dgm:constr type="tMarg"/>
                <dgm:constr type="bMarg"/>
              </dgm:constrLst>
            </dgm:if>
            <dgm:else name="Name10">
              <dgm:alg type="tx">
                <dgm:param type="autoTxRot" val="grav"/>
                <dgm:param type="parTxLTRAlign" val="r"/>
              </dgm:alg>
              <dgm:shape xmlns:r="http://schemas.openxmlformats.org/officeDocument/2006/relationships" rot="65" type="rect" r:blip="">
                <dgm:adjLst/>
              </dgm:shape>
              <dgm:presOf axis="self" ptType="node"/>
              <dgm:constrLst>
                <dgm:constr type="lMarg"/>
                <dgm:constr type="rMarg" refType="primFontSz" fact="0.2"/>
                <dgm:constr type="tMarg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layoutNode name="bSpace">
          <dgm:alg type="sp"/>
          <dgm:shape xmlns:r="http://schemas.openxmlformats.org/officeDocument/2006/relationships" r:blip="">
            <dgm:adjLst/>
          </dgm:shape>
          <dgm:presOf/>
        </dgm:layoutNode>
      </dgm:layoutNode>
      <dgm:choose name="Name11">
        <dgm:if name="Name12" func="var" arg="dir" op="equ" val="norm">
          <dgm:layoutNode name="parBackupNorm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13">
          <dgm:layoutNode name="parBackupRTL">
            <dgm:alg type="sp"/>
            <dgm:shape xmlns:r="http://schemas.openxmlformats.org/officeDocument/2006/relationships" r:blip="">
              <dgm:adjLst/>
            </dgm:shape>
            <dgm:presOf/>
          </dgm:layoutNode>
        </dgm:else>
      </dgm:choose>
      <dgm:forEach name="Name14" axis="followSib" ptType="sibTrans" hideLastTrans="0" cnt="1">
        <dgm:layoutNode name="parSpace">
          <dgm:alg type="sp"/>
          <dgm:shape xmlns:r="http://schemas.openxmlformats.org/officeDocument/2006/relationships" r:blip="">
            <dgm:adjLst/>
          </dgm:shape>
          <dgm:presOf/>
        </dgm:layoutNode>
      </dgm:forEach>
      <dgm:forEach name="Name15" axis="ch" ptType="node">
        <dgm:choose name="Name16">
          <dgm:if name="Name17" func="var" arg="dir" op="equ" val="norm">
            <dgm:layoutNode name="desBackupLeftNorm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if>
          <dgm:else name="Name18">
            <dgm:choose name="Name19">
              <dgm:if name="Name20" axis="self" ptType="node" func="pos" op="equ" val="1">
                <dgm:layoutNode name="desBackupRigh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21"/>
            </dgm:choose>
          </dgm:else>
        </dgm:choose>
        <dgm:layoutNode name="desComposite">
          <dgm:alg type="composite"/>
          <dgm:shape xmlns:r="http://schemas.openxmlformats.org/officeDocument/2006/relationships" r:blip="">
            <dgm:adjLst/>
          </dgm:shape>
          <dgm:choose name="Name22">
            <dgm:if name="Name23" func="var" arg="dir" op="equ" val="norm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l" for="ch" forName="chTx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r" for="ch" forName="desTx" refType="w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if>
            <dgm:else name="Name24">
              <dgm:constrLst>
                <dgm:constr type="ctrX" for="ch" forName="desCircle" refType="w" fact="0.5"/>
                <dgm:constr type="ctrY" for="ch" forName="desCircle" refType="h" fact="0.5"/>
                <dgm:constr type="w" for="ch" forName="desCircle" refType="w" fact="0.3249"/>
                <dgm:constr type="h" for="ch" forName="desCircle" refType="w" refFor="ch" refForName="desCircle"/>
                <dgm:constr type="r" for="ch" forName="chTx" refType="w"/>
                <dgm:constr type="b" for="ch" forName="chTx" refType="h"/>
                <dgm:constr type="w" for="ch" forName="chTx" refType="w" fact="0.5786"/>
                <dgm:constr type="h" for="ch" forName="chTx" refType="h" fact="0.4525"/>
                <dgm:constr type="l" for="ch" forName="desTx"/>
                <dgm:constr type="t" for="ch" forName="desTx"/>
                <dgm:constr type="w" for="ch" forName="desTx" refType="w" fact="0.5786"/>
                <dgm:constr type="h" for="ch" forName="desTx" refType="h" fact="0.4525"/>
              </dgm:constrLst>
            </dgm:else>
          </dgm:choose>
          <dgm:layoutNode name="desCircle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>
              <dgm:constr type="h" refType="w" op="equ"/>
            </dgm:constrLst>
          </dgm:layoutNode>
          <dgm:layoutNode name="chTx" styleLbl="revTx">
            <dgm:choose name="Name25">
              <dgm:if name="Name26" func="var" arg="dir" op="equ" val="norm">
                <dgm:alg type="tx">
                  <dgm:param type="autoTxRot" val="grav"/>
                  <dgm:param type="parTxLTRAlign" val="r"/>
                  <dgm:param type="txAnchorVert" val="mid"/>
                  <dgm:param type="txAnchorVertCh" val="mid"/>
                </dgm:alg>
                <dgm:shape xmlns:r="http://schemas.openxmlformats.org/officeDocument/2006/relationships" rot="295" type="rect" r:blip="">
                  <dgm:adjLst/>
                </dgm:shape>
                <dgm:presOf axis="self" ptType="node"/>
              </dgm:if>
              <dgm:else name="Name27">
                <dgm:alg type="tx">
                  <dgm:param type="autoTxRot" val="grav"/>
                  <dgm:param type="parTxLTRAlign" val="l"/>
                  <dgm:param type="txAnchorVert" val="mid"/>
                  <dgm:param type="txAnchorVertCh" val="mid"/>
                </dgm:alg>
                <dgm:shape xmlns:r="http://schemas.openxmlformats.org/officeDocument/2006/relationships" rot="65" type="rect" r:blip="">
                  <dgm:adjLst/>
                </dgm:shape>
                <dgm:presOf axis="self" ptType="node"/>
              </dgm:else>
            </dgm:choose>
            <dgm:choose name="Name28">
              <dgm:if name="Name29" func="var" arg="dir" op="equ" val="norm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if>
              <dgm:else name="Name30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  <dgm:layoutNode name="desTx" styleLbl="revTx">
            <dgm:varLst>
              <dgm:bulletEnabled val="1"/>
            </dgm:varLst>
            <dgm:choose name="Name31">
              <dgm:if name="Name32" func="var" arg="dir" op="equ" val="norm">
                <dgm:alg type="tx">
                  <dgm:param type="autoTxRot" val="grav"/>
                  <dgm:param type="parTxLTRAlign" val="l"/>
                  <dgm:param type="shpTxLTRAlignCh" val="l"/>
                  <dgm:param type="stBulletLvl" val="1"/>
                  <dgm:param type="txAnchorVert" val="mid"/>
                </dgm:alg>
                <dgm:shape xmlns:r="http://schemas.openxmlformats.org/officeDocument/2006/relationships" rot="295" type="rect" r:blip="">
                  <dgm:adjLst/>
                </dgm:shape>
                <dgm:presOf axis="des" ptType="node"/>
              </dgm:if>
              <dgm:else name="Name33">
                <dgm:alg type="tx">
                  <dgm:param type="autoTxRot" val="grav"/>
                  <dgm:param type="parTxLTRAlign" val="r"/>
                  <dgm:param type="shpTxLTRAlignCh" val="r"/>
                  <dgm:param type="stBulletLvl" val="1"/>
                  <dgm:param type="txAnchorVert" val="mid"/>
                </dgm:alg>
                <dgm:shape xmlns:r="http://schemas.openxmlformats.org/officeDocument/2006/relationships" rot="65" type="rect" r:blip="">
                  <dgm:adjLst/>
                </dgm:shape>
                <dgm:presOf axis="des" ptType="node"/>
              </dgm:else>
            </dgm:choose>
            <dgm:choose name="Name34">
              <dgm:if name="Name35" func="var" arg="dir" op="equ" val="norm">
                <dgm:constrLst>
                  <dgm:constr type="rMarg"/>
                  <dgm:constr type="lMarg" refType="primFontSz" fact="0.2"/>
                  <dgm:constr type="tMarg"/>
                  <dgm:constr type="bMarg"/>
                </dgm:constrLst>
              </dgm:if>
              <dgm:else name="Name36">
                <dgm:constrLst>
                  <dgm:constr type="lMarg"/>
                  <dgm:constr type="rMarg" refType="primFontSz" fact="0.2"/>
                  <dgm:constr type="tMarg"/>
                  <dgm:constr type="bMarg"/>
                </dgm:constrLst>
              </dgm:else>
            </dgm:choose>
            <dgm:ruleLst>
              <dgm:rule type="primFontSz" val="5" fact="NaN" max="NaN"/>
            </dgm:ruleLst>
          </dgm:layoutNode>
        </dgm:layoutNode>
        <dgm:layoutNode name="desBackupRightNorm">
          <dgm:alg type="sp"/>
          <dgm:shape xmlns:r="http://schemas.openxmlformats.org/officeDocument/2006/relationships" r:blip="">
            <dgm:adjLst/>
          </dgm:shape>
          <dgm:presOf/>
        </dgm:layoutNode>
        <dgm:choose name="Name37">
          <dgm:if name="Name38" func="var" arg="dir" op="neq" val="norm">
            <dgm:choose name="Name39">
              <dgm:if name="Name40" axis="self" ptType="node" func="revPos" op="neq" val="1">
                <dgm:layoutNode name="desBackupLeftRev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41"/>
            </dgm:choose>
          </dgm:if>
          <dgm:else name="Name42"/>
        </dgm:choose>
        <dgm:forEach name="Name43" axis="followSib" ptType="sibTrans" hideLastTrans="0" cnt="1">
          <dgm:layoutNode name="desSpace">
            <dgm:alg type="sp"/>
            <dgm:shape xmlns:r="http://schemas.openxmlformats.org/officeDocument/2006/relationships" r:blip="">
              <dgm:adjLst/>
            </dgm:shape>
            <dgm:presOf/>
          </dgm:layoutNode>
        </dgm:forEach>
      </dgm:forEach>
      <dgm:choose name="Name44">
        <dgm:if name="Name45" func="var" arg="dir" op="neq" val="norm">
          <dgm:layoutNode name="parBackupRev">
            <dgm:alg type="sp"/>
            <dgm:shape xmlns:r="http://schemas.openxmlformats.org/officeDocument/2006/relationships" r:blip="">
              <dgm:adjLst/>
            </dgm:shape>
            <dgm:presOf/>
          </dgm:layoutNode>
        </dgm:if>
        <dgm:else name="Name4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76" name="Google Shape;7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3" name="Google Shape;243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588862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4" name="Google Shape;174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8" name="Google Shape;158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76" name="Google Shape;7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6414248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Slide">
  <p:cSld name="1_Title Slide">
    <p:spTree>
      <p:nvGrpSpPr>
        <p:cNvPr id="1" name="Shape 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7;p22"/>
          <p:cNvSpPr>
            <a:spLocks noGrp="1"/>
          </p:cNvSpPr>
          <p:nvPr>
            <p:ph type="pic" idx="2"/>
          </p:nvPr>
        </p:nvSpPr>
        <p:spPr>
          <a:xfrm>
            <a:off x="0" y="0"/>
            <a:ext cx="4802683" cy="6858000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4_Title Slide">
  <p:cSld name="14_Title Slid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5"/>
          <p:cNvSpPr>
            <a:spLocks noGrp="1"/>
          </p:cNvSpPr>
          <p:nvPr>
            <p:ph type="pic" idx="2"/>
          </p:nvPr>
        </p:nvSpPr>
        <p:spPr>
          <a:xfrm>
            <a:off x="5854879" y="0"/>
            <a:ext cx="4701995" cy="6856344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Title Slide">
  <p:cSld name="2_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6"/>
          <p:cNvSpPr>
            <a:spLocks noGrp="1"/>
          </p:cNvSpPr>
          <p:nvPr>
            <p:ph type="pic" idx="2"/>
          </p:nvPr>
        </p:nvSpPr>
        <p:spPr>
          <a:xfrm>
            <a:off x="424070" y="0"/>
            <a:ext cx="5797694" cy="6858000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7_Title Slide">
  <p:cSld name="7_Title Slide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35"/>
          <p:cNvSpPr>
            <a:spLocks noGrp="1"/>
          </p:cNvSpPr>
          <p:nvPr>
            <p:ph type="pic" idx="2"/>
          </p:nvPr>
        </p:nvSpPr>
        <p:spPr>
          <a:xfrm>
            <a:off x="-1" y="3804929"/>
            <a:ext cx="6096000" cy="3053071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38" name="Google Shape;38;p35"/>
          <p:cNvSpPr>
            <a:spLocks noGrp="1"/>
          </p:cNvSpPr>
          <p:nvPr>
            <p:ph type="pic" idx="3"/>
          </p:nvPr>
        </p:nvSpPr>
        <p:spPr>
          <a:xfrm>
            <a:off x="9891838" y="4181969"/>
            <a:ext cx="1676276" cy="1676276"/>
          </a:xfrm>
          <a:prstGeom prst="ellipse">
            <a:avLst/>
          </a:prstGeom>
          <a:solidFill>
            <a:srgbClr val="D8D8D8"/>
          </a:solidFill>
          <a:ln>
            <a:noFill/>
          </a:ln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36"/>
          <p:cNvSpPr>
            <a:spLocks noGrp="1"/>
          </p:cNvSpPr>
          <p:nvPr>
            <p:ph type="pic" idx="2"/>
          </p:nvPr>
        </p:nvSpPr>
        <p:spPr>
          <a:xfrm flipH="1">
            <a:off x="0" y="0"/>
            <a:ext cx="6092234" cy="6858000"/>
          </a:xfrm>
          <a:prstGeom prst="parallelogram">
            <a:avLst>
              <a:gd name="adj" fmla="val 23290"/>
            </a:avLst>
          </a:prstGeom>
          <a:solidFill>
            <a:srgbClr val="D8D8D8"/>
          </a:solidFill>
          <a:ln>
            <a:noFill/>
          </a:ln>
        </p:spPr>
      </p:sp>
      <p:sp>
        <p:nvSpPr>
          <p:cNvPr id="41" name="Google Shape;41;p36"/>
          <p:cNvSpPr>
            <a:spLocks noGrp="1"/>
          </p:cNvSpPr>
          <p:nvPr>
            <p:ph type="pic" idx="3"/>
          </p:nvPr>
        </p:nvSpPr>
        <p:spPr>
          <a:xfrm>
            <a:off x="3286523" y="4438401"/>
            <a:ext cx="1497689" cy="1365107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42" name="Google Shape;42;p36"/>
          <p:cNvSpPr>
            <a:spLocks noGrp="1"/>
          </p:cNvSpPr>
          <p:nvPr>
            <p:ph type="pic" idx="4"/>
          </p:nvPr>
        </p:nvSpPr>
        <p:spPr>
          <a:xfrm>
            <a:off x="7539434" y="4438401"/>
            <a:ext cx="1497689" cy="1365107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9_Title Slide">
  <p:cSld name="9_Title Slide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37"/>
          <p:cNvSpPr>
            <a:spLocks noGrp="1"/>
          </p:cNvSpPr>
          <p:nvPr>
            <p:ph type="pic" idx="2"/>
          </p:nvPr>
        </p:nvSpPr>
        <p:spPr>
          <a:xfrm>
            <a:off x="1045025" y="2300440"/>
            <a:ext cx="3053507" cy="2948665"/>
          </a:xfrm>
          <a:prstGeom prst="round2SameRect">
            <a:avLst>
              <a:gd name="adj1" fmla="val 1750"/>
              <a:gd name="adj2" fmla="val 0"/>
            </a:avLst>
          </a:prstGeom>
          <a:solidFill>
            <a:srgbClr val="D8D8D8"/>
          </a:solidFill>
          <a:ln>
            <a:noFill/>
          </a:ln>
        </p:spPr>
      </p:sp>
      <p:sp>
        <p:nvSpPr>
          <p:cNvPr id="45" name="Google Shape;45;p37"/>
          <p:cNvSpPr>
            <a:spLocks noGrp="1"/>
          </p:cNvSpPr>
          <p:nvPr>
            <p:ph type="pic" idx="3"/>
          </p:nvPr>
        </p:nvSpPr>
        <p:spPr>
          <a:xfrm>
            <a:off x="4569245" y="2300441"/>
            <a:ext cx="3053507" cy="2948665"/>
          </a:xfrm>
          <a:prstGeom prst="round2SameRect">
            <a:avLst>
              <a:gd name="adj1" fmla="val 1750"/>
              <a:gd name="adj2" fmla="val 0"/>
            </a:avLst>
          </a:prstGeom>
          <a:solidFill>
            <a:srgbClr val="D8D8D8"/>
          </a:solidFill>
          <a:ln>
            <a:noFill/>
          </a:ln>
        </p:spPr>
      </p:sp>
      <p:sp>
        <p:nvSpPr>
          <p:cNvPr id="46" name="Google Shape;46;p37"/>
          <p:cNvSpPr>
            <a:spLocks noGrp="1"/>
          </p:cNvSpPr>
          <p:nvPr>
            <p:ph type="pic" idx="4"/>
          </p:nvPr>
        </p:nvSpPr>
        <p:spPr>
          <a:xfrm>
            <a:off x="8093464" y="2300442"/>
            <a:ext cx="3053507" cy="2948665"/>
          </a:xfrm>
          <a:prstGeom prst="round2SameRect">
            <a:avLst>
              <a:gd name="adj1" fmla="val 2536"/>
              <a:gd name="adj2" fmla="val 0"/>
            </a:avLst>
          </a:prstGeom>
          <a:solidFill>
            <a:srgbClr val="D8D8D8"/>
          </a:solidFill>
          <a:ln>
            <a:noFill/>
          </a:ln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3_Title Slide">
  <p:cSld name="13_Title Slide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39"/>
          <p:cNvSpPr>
            <a:spLocks noGrp="1"/>
          </p:cNvSpPr>
          <p:nvPr>
            <p:ph type="pic" idx="2"/>
          </p:nvPr>
        </p:nvSpPr>
        <p:spPr>
          <a:xfrm>
            <a:off x="-1" y="0"/>
            <a:ext cx="6230347" cy="6858000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5_Title Slide">
  <p:cSld name="15_Title Slide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40"/>
          <p:cNvSpPr>
            <a:spLocks noGrp="1"/>
          </p:cNvSpPr>
          <p:nvPr>
            <p:ph type="pic" idx="2"/>
          </p:nvPr>
        </p:nvSpPr>
        <p:spPr>
          <a:xfrm>
            <a:off x="0" y="0"/>
            <a:ext cx="6095999" cy="6858000"/>
          </a:xfrm>
          <a:prstGeom prst="chevron">
            <a:avLst>
              <a:gd name="adj" fmla="val 21139"/>
            </a:avLst>
          </a:prstGeom>
          <a:solidFill>
            <a:srgbClr val="D8D8D8"/>
          </a:solidFill>
          <a:ln>
            <a:noFill/>
          </a:ln>
        </p:spPr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7_Title Slide">
  <p:cSld name="17_Title Slide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41"/>
          <p:cNvSpPr>
            <a:spLocks noGrp="1"/>
          </p:cNvSpPr>
          <p:nvPr>
            <p:ph type="pic" idx="2"/>
          </p:nvPr>
        </p:nvSpPr>
        <p:spPr>
          <a:xfrm>
            <a:off x="623887" y="858596"/>
            <a:ext cx="4822755" cy="4822755"/>
          </a:xfrm>
          <a:prstGeom prst="ellipse">
            <a:avLst/>
          </a:prstGeom>
          <a:solidFill>
            <a:srgbClr val="D8D8D8"/>
          </a:solidFill>
          <a:ln>
            <a:noFill/>
          </a:ln>
        </p:spPr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9_Title Slide">
  <p:cSld name="19_Title Slide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42"/>
          <p:cNvSpPr>
            <a:spLocks noGrp="1"/>
          </p:cNvSpPr>
          <p:nvPr>
            <p:ph type="pic" idx="2"/>
          </p:nvPr>
        </p:nvSpPr>
        <p:spPr>
          <a:xfrm>
            <a:off x="5165947" y="0"/>
            <a:ext cx="2855844" cy="4280452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57" name="Google Shape;57;p42"/>
          <p:cNvSpPr>
            <a:spLocks noGrp="1"/>
          </p:cNvSpPr>
          <p:nvPr>
            <p:ph type="pic" idx="3"/>
          </p:nvPr>
        </p:nvSpPr>
        <p:spPr>
          <a:xfrm>
            <a:off x="8021791" y="0"/>
            <a:ext cx="4179236" cy="4280452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0_Title Slide">
  <p:cSld name="20_Title Slide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43"/>
          <p:cNvSpPr>
            <a:spLocks noGrp="1"/>
          </p:cNvSpPr>
          <p:nvPr>
            <p:ph type="pic" idx="2"/>
          </p:nvPr>
        </p:nvSpPr>
        <p:spPr>
          <a:xfrm>
            <a:off x="621618" y="657225"/>
            <a:ext cx="1392712" cy="2663490"/>
          </a:xfrm>
          <a:prstGeom prst="rect">
            <a:avLst/>
          </a:prstGeom>
          <a:solidFill>
            <a:srgbClr val="D8D8D8"/>
          </a:solidFill>
          <a:ln w="12700" cap="flat" cmpd="sng">
            <a:solidFill>
              <a:srgbClr val="E83A14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0" name="Google Shape;60;p43"/>
          <p:cNvSpPr>
            <a:spLocks noGrp="1"/>
          </p:cNvSpPr>
          <p:nvPr>
            <p:ph type="pic" idx="3"/>
          </p:nvPr>
        </p:nvSpPr>
        <p:spPr>
          <a:xfrm>
            <a:off x="621618" y="3537283"/>
            <a:ext cx="1392712" cy="2663490"/>
          </a:xfrm>
          <a:prstGeom prst="rect">
            <a:avLst/>
          </a:prstGeom>
          <a:solidFill>
            <a:srgbClr val="D8D8D8"/>
          </a:solidFill>
          <a:ln w="12700" cap="flat" cmpd="sng">
            <a:solidFill>
              <a:srgbClr val="E83A14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1" name="Google Shape;61;p43"/>
          <p:cNvSpPr>
            <a:spLocks noGrp="1"/>
          </p:cNvSpPr>
          <p:nvPr>
            <p:ph type="pic" idx="4"/>
          </p:nvPr>
        </p:nvSpPr>
        <p:spPr>
          <a:xfrm>
            <a:off x="6173246" y="657226"/>
            <a:ext cx="1392713" cy="2663490"/>
          </a:xfrm>
          <a:prstGeom prst="rect">
            <a:avLst/>
          </a:prstGeom>
          <a:solidFill>
            <a:srgbClr val="D8D8D8"/>
          </a:solidFill>
          <a:ln w="12700" cap="flat" cmpd="sng">
            <a:solidFill>
              <a:srgbClr val="E83A14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2" name="Google Shape;62;p43"/>
          <p:cNvSpPr>
            <a:spLocks noGrp="1"/>
          </p:cNvSpPr>
          <p:nvPr>
            <p:ph type="pic" idx="5"/>
          </p:nvPr>
        </p:nvSpPr>
        <p:spPr>
          <a:xfrm>
            <a:off x="6173246" y="3537284"/>
            <a:ext cx="1392713" cy="2663490"/>
          </a:xfrm>
          <a:prstGeom prst="rect">
            <a:avLst/>
          </a:prstGeom>
          <a:solidFill>
            <a:srgbClr val="D8D8D8"/>
          </a:solidFill>
          <a:ln w="12700" cap="flat" cmpd="sng">
            <a:solidFill>
              <a:srgbClr val="E83A14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4_Title Slide">
  <p:cSld name="24_Title Slide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5"/>
          <p:cNvSpPr>
            <a:spLocks noGrp="1"/>
          </p:cNvSpPr>
          <p:nvPr>
            <p:ph type="pic" idx="2"/>
          </p:nvPr>
        </p:nvSpPr>
        <p:spPr>
          <a:xfrm>
            <a:off x="1008991" y="1584142"/>
            <a:ext cx="4623182" cy="2510779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46"/>
          <p:cNvSpPr>
            <a:spLocks noGrp="1"/>
          </p:cNvSpPr>
          <p:nvPr>
            <p:ph type="pic" idx="2"/>
          </p:nvPr>
        </p:nvSpPr>
        <p:spPr>
          <a:xfrm>
            <a:off x="6062547" y="2523039"/>
            <a:ext cx="4624596" cy="2896454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47"/>
          <p:cNvSpPr>
            <a:spLocks noGrp="1"/>
          </p:cNvSpPr>
          <p:nvPr>
            <p:ph type="pic" idx="2"/>
          </p:nvPr>
        </p:nvSpPr>
        <p:spPr>
          <a:xfrm>
            <a:off x="1658347" y="2338388"/>
            <a:ext cx="2147887" cy="2147887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71" name="Google Shape;71;p47"/>
          <p:cNvSpPr>
            <a:spLocks noGrp="1"/>
          </p:cNvSpPr>
          <p:nvPr>
            <p:ph type="pic" idx="3"/>
          </p:nvPr>
        </p:nvSpPr>
        <p:spPr>
          <a:xfrm>
            <a:off x="3944347" y="2338388"/>
            <a:ext cx="2147887" cy="2147887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72" name="Google Shape;72;p47"/>
          <p:cNvSpPr>
            <a:spLocks noGrp="1"/>
          </p:cNvSpPr>
          <p:nvPr>
            <p:ph type="pic" idx="4"/>
          </p:nvPr>
        </p:nvSpPr>
        <p:spPr>
          <a:xfrm>
            <a:off x="6230347" y="2338388"/>
            <a:ext cx="2147887" cy="2147887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73" name="Google Shape;73;p47"/>
          <p:cNvSpPr>
            <a:spLocks noGrp="1"/>
          </p:cNvSpPr>
          <p:nvPr>
            <p:ph type="pic" idx="5"/>
          </p:nvPr>
        </p:nvSpPr>
        <p:spPr>
          <a:xfrm>
            <a:off x="8516347" y="2338388"/>
            <a:ext cx="2147887" cy="2147887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4F24CE78-A432-484A-88D1-70571D925B8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48168"/>
            <a:ext cx="12192000" cy="680983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C2B5B74-91CD-E045-B99F-D4D3ADE74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L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2ABA00-77E1-D942-A48F-3B043D081F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Date Placeholder 3">
            <a:extLst>
              <a:ext uri="{FF2B5EF4-FFF2-40B4-BE49-F238E27FC236}">
                <a16:creationId xmlns:a16="http://schemas.microsoft.com/office/drawing/2014/main" id="{BEE125FD-6663-DD4D-8B18-A998F306416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9585019" y="6356350"/>
            <a:ext cx="1024525" cy="365125"/>
          </a:xfrm>
        </p:spPr>
        <p:txBody>
          <a:bodyPr/>
          <a:lstStyle/>
          <a:p>
            <a:fld id="{728B3D16-D68B-0A45-9EFF-E0FA55F98A80}" type="datetimeFigureOut">
              <a:rPr lang="en-IL" smtClean="0"/>
              <a:t>09/20/2022</a:t>
            </a:fld>
            <a:endParaRPr lang="en-IL"/>
          </a:p>
        </p:txBody>
      </p:sp>
      <p:sp>
        <p:nvSpPr>
          <p:cNvPr id="11" name="Slide Number Placeholder 5">
            <a:extLst>
              <a:ext uri="{FF2B5EF4-FFF2-40B4-BE49-F238E27FC236}">
                <a16:creationId xmlns:a16="http://schemas.microsoft.com/office/drawing/2014/main" id="{EA5301BF-54EF-734B-89D5-0263FEEDFC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0609544" y="6356350"/>
            <a:ext cx="694151" cy="365125"/>
          </a:xfrm>
        </p:spPr>
        <p:txBody>
          <a:bodyPr/>
          <a:lstStyle/>
          <a:p>
            <a:fld id="{8B42C081-470B-3941-B466-A7AE4035645A}" type="slidenum">
              <a:rPr lang="en-IL" smtClean="0"/>
              <a:t>‹#›</a:t>
            </a:fld>
            <a:endParaRPr lang="en-IL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2F4D3AA-9B65-4047-9147-2A2FD202EA0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913670" y="6389522"/>
            <a:ext cx="1161557" cy="400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241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2" r:id="rId2"/>
    <p:sldLayoutId id="2147483653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2" r:id="rId12"/>
    <p:sldLayoutId id="2147483673" r:id="rId13"/>
    <p:sldLayoutId id="2147483674" r:id="rId14"/>
    <p:sldLayoutId id="2147483675" r:id="rId1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image" Target="../media/image22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6.png"/><Relationship Id="rId12" Type="http://schemas.openxmlformats.org/officeDocument/2006/relationships/image" Target="../media/image21.sv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1.xml"/><Relationship Id="rId11" Type="http://schemas.openxmlformats.org/officeDocument/2006/relationships/image" Target="../media/image20.png"/><Relationship Id="rId5" Type="http://schemas.openxmlformats.org/officeDocument/2006/relationships/diagramColors" Target="../diagrams/colors1.xml"/><Relationship Id="rId10" Type="http://schemas.openxmlformats.org/officeDocument/2006/relationships/image" Target="../media/image19.sv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8.png"/><Relationship Id="rId14" Type="http://schemas.openxmlformats.org/officeDocument/2006/relationships/image" Target="../media/image23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5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1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27847" r="37136"/>
          <a:stretch/>
        </p:blipFill>
        <p:spPr>
          <a:xfrm>
            <a:off x="0" y="0"/>
            <a:ext cx="4802683" cy="6857999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pic>
      <p:sp>
        <p:nvSpPr>
          <p:cNvPr id="79" name="Google Shape;79;p1"/>
          <p:cNvSpPr/>
          <p:nvPr/>
        </p:nvSpPr>
        <p:spPr>
          <a:xfrm>
            <a:off x="1752145" y="0"/>
            <a:ext cx="10439855" cy="6858000"/>
          </a:xfrm>
          <a:custGeom>
            <a:avLst/>
            <a:gdLst/>
            <a:ahLst/>
            <a:cxnLst/>
            <a:rect l="l" t="t" r="r" b="b"/>
            <a:pathLst>
              <a:path w="10439855" h="6858000" extrusionOk="0">
                <a:moveTo>
                  <a:pt x="0" y="0"/>
                </a:moveTo>
                <a:lnTo>
                  <a:pt x="723768" y="0"/>
                </a:lnTo>
                <a:lnTo>
                  <a:pt x="3050537" y="0"/>
                </a:lnTo>
                <a:lnTo>
                  <a:pt x="10439855" y="0"/>
                </a:lnTo>
                <a:lnTo>
                  <a:pt x="10439855" y="6858000"/>
                </a:lnTo>
                <a:lnTo>
                  <a:pt x="3050537" y="6858000"/>
                </a:lnTo>
                <a:lnTo>
                  <a:pt x="3050537" y="3422869"/>
                </a:lnTo>
                <a:lnTo>
                  <a:pt x="3050539" y="3422869"/>
                </a:lnTo>
                <a:lnTo>
                  <a:pt x="3050539" y="1670724"/>
                </a:lnTo>
                <a:lnTo>
                  <a:pt x="1" y="1670724"/>
                </a:lnTo>
                <a:lnTo>
                  <a:pt x="1" y="2326770"/>
                </a:lnTo>
                <a:lnTo>
                  <a:pt x="0" y="2326770"/>
                </a:lnTo>
                <a:close/>
              </a:path>
            </a:pathLst>
          </a:custGeom>
          <a:solidFill>
            <a:srgbClr val="07376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1"/>
          <p:cNvSpPr txBox="1"/>
          <p:nvPr/>
        </p:nvSpPr>
        <p:spPr>
          <a:xfrm>
            <a:off x="5829675" y="1259050"/>
            <a:ext cx="5805900" cy="136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300"/>
              <a:buFont typeface="Arial"/>
              <a:buNone/>
            </a:pPr>
            <a:r>
              <a:rPr lang="en-US" sz="8300" b="1" i="0" u="none" strike="noStrike" cap="none" dirty="0">
                <a:solidFill>
                  <a:schemeClr val="lt1"/>
                </a:solidFill>
                <a:latin typeface="Archivo SemiBold"/>
                <a:ea typeface="Archivo SemiBold"/>
                <a:cs typeface="Archivo SemiBold"/>
                <a:sym typeface="Archivo SemiBold"/>
              </a:rPr>
              <a:t>Convexum</a:t>
            </a:r>
            <a:endParaRPr sz="8300" b="1" i="0" u="none" strike="noStrike" cap="none" dirty="0">
              <a:solidFill>
                <a:schemeClr val="lt1"/>
              </a:solidFill>
              <a:latin typeface="Archivo SemiBold"/>
              <a:ea typeface="Archivo SemiBold"/>
              <a:cs typeface="Archivo SemiBold"/>
              <a:sym typeface="Archivo SemiBold"/>
            </a:endParaRPr>
          </a:p>
        </p:txBody>
      </p:sp>
      <p:cxnSp>
        <p:nvCxnSpPr>
          <p:cNvPr id="81" name="Google Shape;81;p1"/>
          <p:cNvCxnSpPr/>
          <p:nvPr/>
        </p:nvCxnSpPr>
        <p:spPr>
          <a:xfrm>
            <a:off x="5869428" y="3103363"/>
            <a:ext cx="6768225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82" name="Google Shape;82;p1"/>
          <p:cNvSpPr/>
          <p:nvPr/>
        </p:nvSpPr>
        <p:spPr>
          <a:xfrm>
            <a:off x="0" y="1670724"/>
            <a:ext cx="1752145" cy="1752145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3" name="Google Shape;83;p1"/>
          <p:cNvSpPr txBox="1"/>
          <p:nvPr/>
        </p:nvSpPr>
        <p:spPr>
          <a:xfrm>
            <a:off x="5829674" y="3552083"/>
            <a:ext cx="3045877" cy="104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dirty="0">
                <a:solidFill>
                  <a:schemeClr val="lt1"/>
                </a:solidFill>
                <a:latin typeface="Archivo Light"/>
                <a:cs typeface="Archivo Light"/>
                <a:sym typeface="Archivo Light"/>
              </a:rPr>
              <a:t>Rotem Epelbaum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 dirty="0">
                <a:solidFill>
                  <a:schemeClr val="lt1"/>
                </a:solidFill>
                <a:latin typeface="Archivo Light"/>
                <a:ea typeface="Arial"/>
                <a:cs typeface="Archivo Light"/>
                <a:sym typeface="Archivo Light"/>
              </a:rPr>
              <a:t>VP R&amp;D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" name="Google Shape;84;p1"/>
          <p:cNvSpPr txBox="1"/>
          <p:nvPr/>
        </p:nvSpPr>
        <p:spPr>
          <a:xfrm>
            <a:off x="5869428" y="5946006"/>
            <a:ext cx="1040670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 dirty="0">
                <a:solidFill>
                  <a:schemeClr val="lt1"/>
                </a:solidFill>
                <a:latin typeface="Archivo Light"/>
                <a:ea typeface="Archivo Light"/>
                <a:cs typeface="Archivo Light"/>
                <a:sym typeface="Archivo Light"/>
              </a:rPr>
              <a:t>Confidential</a:t>
            </a:r>
            <a:endParaRPr sz="1100" b="0" i="0" u="none" strike="noStrike" cap="none" dirty="0">
              <a:solidFill>
                <a:schemeClr val="lt1"/>
              </a:solidFill>
              <a:latin typeface="Archivo Light"/>
              <a:ea typeface="Archivo Light"/>
              <a:cs typeface="Archivo Light"/>
              <a:sym typeface="Archivo Light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024383" y="5946006"/>
            <a:ext cx="611066" cy="2616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100" b="0" i="0" u="none" strike="noStrike" cap="none" dirty="0">
                <a:solidFill>
                  <a:schemeClr val="lt1"/>
                </a:solidFill>
                <a:latin typeface="Archivo Light"/>
                <a:ea typeface="Archivo Light"/>
                <a:cs typeface="Archivo Light"/>
                <a:sym typeface="Archivo Light"/>
              </a:rPr>
              <a:t>©2022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 descr="Convexum Company Profile: Acquisition &amp; Investors | PitchBook">
            <a:extLst>
              <a:ext uri="{FF2B5EF4-FFF2-40B4-BE49-F238E27FC236}">
                <a16:creationId xmlns:a16="http://schemas.microsoft.com/office/drawing/2014/main" id="{D0697F05-A45F-1C60-A686-38961E181E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8951" y="543863"/>
            <a:ext cx="190500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19BCF61B-94B6-E35D-FCAC-9AE13CF810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4393" y="1688653"/>
            <a:ext cx="2867025" cy="159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Nokia Logo, symbol, meaning, history, PNG">
            <a:extLst>
              <a:ext uri="{FF2B5EF4-FFF2-40B4-BE49-F238E27FC236}">
                <a16:creationId xmlns:a16="http://schemas.microsoft.com/office/drawing/2014/main" id="{1D816E02-5B7D-9DCD-A0DA-984629F1B6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8441" y="5578995"/>
            <a:ext cx="1571347" cy="879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ane-Elec Logo PNG Vector (EPS) Free Download">
            <a:extLst>
              <a:ext uri="{FF2B5EF4-FFF2-40B4-BE49-F238E27FC236}">
                <a16:creationId xmlns:a16="http://schemas.microsoft.com/office/drawing/2014/main" id="{688B0B88-3E73-38A7-F58B-3D0D7A35C5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028" y="3857425"/>
            <a:ext cx="1504212" cy="1504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5" name="Google Shape;245;p10"/>
          <p:cNvPicPr preferRelativeResize="0">
            <a:picLocks noGrp="1"/>
          </p:cNvPicPr>
          <p:nvPr>
            <p:ph type="pic" idx="2"/>
          </p:nvPr>
        </p:nvPicPr>
        <p:blipFill rotWithShape="1">
          <a:blip r:embed="rId7">
            <a:alphaModFix/>
          </a:blip>
          <a:srcRect t="5642" b="5642"/>
          <a:stretch/>
        </p:blipFill>
        <p:spPr>
          <a:xfrm>
            <a:off x="424070" y="0"/>
            <a:ext cx="5797801" cy="6857999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pic>
      <p:sp>
        <p:nvSpPr>
          <p:cNvPr id="246" name="Google Shape;246;p10"/>
          <p:cNvSpPr/>
          <p:nvPr/>
        </p:nvSpPr>
        <p:spPr>
          <a:xfrm>
            <a:off x="0" y="0"/>
            <a:ext cx="424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7" name="Google Shape;247;p10"/>
          <p:cNvSpPr txBox="1"/>
          <p:nvPr/>
        </p:nvSpPr>
        <p:spPr>
          <a:xfrm>
            <a:off x="6620824" y="269072"/>
            <a:ext cx="5199899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US" sz="3600" b="1" dirty="0">
                <a:solidFill>
                  <a:schemeClr val="dk1"/>
                </a:solidFill>
                <a:latin typeface="Archivo SemiBold"/>
                <a:cs typeface="Archivo SemiBold"/>
                <a:sym typeface="Archivo SemiBold"/>
              </a:rPr>
              <a:t>How I Got Here</a:t>
            </a:r>
            <a:endParaRPr sz="36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0" name="Google Shape;250;p10"/>
          <p:cNvSpPr txBox="1"/>
          <p:nvPr/>
        </p:nvSpPr>
        <p:spPr>
          <a:xfrm>
            <a:off x="6615763" y="6345214"/>
            <a:ext cx="5009361" cy="3785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 dirty="0"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rPr>
              <a:t>Software Developer – </a:t>
            </a:r>
            <a:r>
              <a:rPr lang="en-US" sz="1400" i="0" u="none" strike="noStrike" cap="none" dirty="0"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rPr>
              <a:t>Real time embedded, Communication</a:t>
            </a:r>
            <a:endParaRPr sz="1400" i="0" u="none" strike="noStrike" cap="none" dirty="0">
              <a:solidFill>
                <a:srgbClr val="000000"/>
              </a:solidFill>
              <a:latin typeface="Archivo"/>
              <a:ea typeface="Archivo"/>
              <a:cs typeface="Archivo"/>
              <a:sym typeface="Archivo"/>
            </a:endParaRPr>
          </a:p>
        </p:txBody>
      </p:sp>
      <p:sp>
        <p:nvSpPr>
          <p:cNvPr id="254" name="Google Shape;254;p10"/>
          <p:cNvSpPr txBox="1"/>
          <p:nvPr/>
        </p:nvSpPr>
        <p:spPr>
          <a:xfrm>
            <a:off x="6671525" y="4704245"/>
            <a:ext cx="4953600" cy="7663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 dirty="0"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rPr>
              <a:t>Director of R&amp;D </a:t>
            </a:r>
            <a:r>
              <a:rPr lang="en-US" sz="1400" b="0" i="0" u="none" strike="noStrike" cap="none" dirty="0"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rPr>
              <a:t>– Network Attached Storage</a:t>
            </a: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dirty="0"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rPr>
              <a:t>Software manager</a:t>
            </a: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dirty="0"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rPr>
              <a:t>Software developer</a:t>
            </a:r>
            <a:endParaRPr sz="1400" b="1" i="0" u="none" strike="noStrike" cap="none" dirty="0">
              <a:solidFill>
                <a:schemeClr val="dk1"/>
              </a:solidFill>
              <a:latin typeface="Archivo"/>
              <a:ea typeface="Archivo"/>
              <a:cs typeface="Archivo"/>
              <a:sym typeface="Archivo"/>
            </a:endParaRPr>
          </a:p>
        </p:txBody>
      </p:sp>
      <p:sp>
        <p:nvSpPr>
          <p:cNvPr id="259" name="Google Shape;259;p10"/>
          <p:cNvSpPr txBox="1"/>
          <p:nvPr/>
        </p:nvSpPr>
        <p:spPr>
          <a:xfrm>
            <a:off x="6671525" y="3942386"/>
            <a:ext cx="5199900" cy="3785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 dirty="0"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rPr>
              <a:t>VP R&amp;D </a:t>
            </a:r>
            <a:r>
              <a:rPr lang="en-US" sz="1400" i="0" u="none" strike="noStrike" cap="none" dirty="0"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rPr>
              <a:t>– Client-side video acceleration </a:t>
            </a:r>
            <a:endParaRPr sz="1400" i="0" u="none" strike="noStrike" cap="none" dirty="0">
              <a:solidFill>
                <a:schemeClr val="dk1"/>
              </a:solidFill>
              <a:latin typeface="Archivo"/>
              <a:ea typeface="Archivo"/>
              <a:cs typeface="Archivo"/>
              <a:sym typeface="Archivo"/>
            </a:endParaRPr>
          </a:p>
        </p:txBody>
      </p:sp>
      <p:cxnSp>
        <p:nvCxnSpPr>
          <p:cNvPr id="260" name="Google Shape;260;p10"/>
          <p:cNvCxnSpPr/>
          <p:nvPr/>
        </p:nvCxnSpPr>
        <p:spPr>
          <a:xfrm>
            <a:off x="6540888" y="4335894"/>
            <a:ext cx="5132100" cy="0"/>
          </a:xfrm>
          <a:prstGeom prst="straightConnector1">
            <a:avLst/>
          </a:prstGeom>
          <a:noFill/>
          <a:ln w="9525" cap="flat" cmpd="sng">
            <a:solidFill>
              <a:srgbClr val="D8D8D8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61" name="Google Shape;261;p10"/>
          <p:cNvCxnSpPr/>
          <p:nvPr/>
        </p:nvCxnSpPr>
        <p:spPr>
          <a:xfrm>
            <a:off x="6564169" y="5481629"/>
            <a:ext cx="5132100" cy="0"/>
          </a:xfrm>
          <a:prstGeom prst="straightConnector1">
            <a:avLst/>
          </a:prstGeom>
          <a:noFill/>
          <a:ln w="9525" cap="flat" cmpd="sng">
            <a:solidFill>
              <a:srgbClr val="D8D8D8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1026" name="Picture 2">
            <a:extLst>
              <a:ext uri="{FF2B5EF4-FFF2-40B4-BE49-F238E27FC236}">
                <a16:creationId xmlns:a16="http://schemas.microsoft.com/office/drawing/2014/main" id="{0CA9BC07-68EE-F130-21B7-3771830C60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028" y="5623385"/>
            <a:ext cx="1297485" cy="684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Giraffic">
            <a:extLst>
              <a:ext uri="{FF2B5EF4-FFF2-40B4-BE49-F238E27FC236}">
                <a16:creationId xmlns:a16="http://schemas.microsoft.com/office/drawing/2014/main" id="{49C7D30B-D45B-3BD9-B164-82B63F08B0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5941" y="3437629"/>
            <a:ext cx="1359572" cy="5918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" name="Google Shape;260;p10">
            <a:extLst>
              <a:ext uri="{FF2B5EF4-FFF2-40B4-BE49-F238E27FC236}">
                <a16:creationId xmlns:a16="http://schemas.microsoft.com/office/drawing/2014/main" id="{CCA2B70F-F0C1-23DC-FEA3-58C8081E9414}"/>
              </a:ext>
            </a:extLst>
          </p:cNvPr>
          <p:cNvCxnSpPr/>
          <p:nvPr/>
        </p:nvCxnSpPr>
        <p:spPr>
          <a:xfrm>
            <a:off x="6554393" y="3293263"/>
            <a:ext cx="5132100" cy="0"/>
          </a:xfrm>
          <a:prstGeom prst="straightConnector1">
            <a:avLst/>
          </a:prstGeom>
          <a:noFill/>
          <a:ln w="9525" cap="flat" cmpd="sng">
            <a:solidFill>
              <a:srgbClr val="D8D8D8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3" name="Google Shape;259;p10">
            <a:extLst>
              <a:ext uri="{FF2B5EF4-FFF2-40B4-BE49-F238E27FC236}">
                <a16:creationId xmlns:a16="http://schemas.microsoft.com/office/drawing/2014/main" id="{F2356852-2C80-8EF0-7B1C-C6C9F05CC2F6}"/>
              </a:ext>
            </a:extLst>
          </p:cNvPr>
          <p:cNvSpPr txBox="1"/>
          <p:nvPr/>
        </p:nvSpPr>
        <p:spPr>
          <a:xfrm>
            <a:off x="6564169" y="2713386"/>
            <a:ext cx="4942963" cy="5724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 dirty="0"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rPr>
              <a:t>VP R&amp;D </a:t>
            </a:r>
            <a:r>
              <a:rPr lang="en-US" sz="1400" i="0" u="none" strike="noStrike" cap="none" dirty="0"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rPr>
              <a:t>– Israel Design center</a:t>
            </a:r>
          </a:p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b="1" dirty="0"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rPr>
              <a:t>Engineering Director </a:t>
            </a:r>
            <a:r>
              <a:rPr lang="en-US" dirty="0"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rPr>
              <a:t>– Internet Of Things</a:t>
            </a:r>
            <a:endParaRPr sz="1400" b="1" i="0" u="none" strike="noStrike" cap="none" dirty="0">
              <a:solidFill>
                <a:schemeClr val="dk1"/>
              </a:solidFill>
              <a:latin typeface="Archivo"/>
              <a:ea typeface="Archivo"/>
              <a:cs typeface="Archivo"/>
              <a:sym typeface="Archivo"/>
            </a:endParaRPr>
          </a:p>
        </p:txBody>
      </p:sp>
      <p:sp>
        <p:nvSpPr>
          <p:cNvPr id="4" name="Google Shape;259;p10">
            <a:extLst>
              <a:ext uri="{FF2B5EF4-FFF2-40B4-BE49-F238E27FC236}">
                <a16:creationId xmlns:a16="http://schemas.microsoft.com/office/drawing/2014/main" id="{F23BD2CC-7909-13C0-0A95-0161D18BE6D3}"/>
              </a:ext>
            </a:extLst>
          </p:cNvPr>
          <p:cNvSpPr txBox="1"/>
          <p:nvPr/>
        </p:nvSpPr>
        <p:spPr>
          <a:xfrm>
            <a:off x="6561674" y="1831433"/>
            <a:ext cx="4942963" cy="3785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marR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US" sz="1400" b="1" i="0" u="none" strike="noStrike" cap="none" dirty="0"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rPr>
              <a:t>VP R&amp;D </a:t>
            </a:r>
            <a:r>
              <a:rPr lang="en-US" sz="1400" i="0" u="none" strike="noStrike" cap="none" dirty="0"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rPr>
              <a:t>– Counter Drones trough cyber</a:t>
            </a:r>
          </a:p>
        </p:txBody>
      </p:sp>
      <p:cxnSp>
        <p:nvCxnSpPr>
          <p:cNvPr id="5" name="Google Shape;260;p10">
            <a:extLst>
              <a:ext uri="{FF2B5EF4-FFF2-40B4-BE49-F238E27FC236}">
                <a16:creationId xmlns:a16="http://schemas.microsoft.com/office/drawing/2014/main" id="{748B82C0-A247-50C6-D312-8287704505F1}"/>
              </a:ext>
            </a:extLst>
          </p:cNvPr>
          <p:cNvCxnSpPr/>
          <p:nvPr/>
        </p:nvCxnSpPr>
        <p:spPr>
          <a:xfrm>
            <a:off x="6540888" y="2215595"/>
            <a:ext cx="5132100" cy="0"/>
          </a:xfrm>
          <a:prstGeom prst="straightConnector1">
            <a:avLst/>
          </a:prstGeom>
          <a:noFill/>
          <a:ln w="9525" cap="flat" cmpd="sng">
            <a:solidFill>
              <a:srgbClr val="D8D8D8"/>
            </a:solidFill>
            <a:prstDash val="solid"/>
            <a:round/>
            <a:headEnd type="none" w="sm" len="sm"/>
            <a:tailEnd type="none" w="sm" len="sm"/>
          </a:ln>
        </p:spPr>
      </p:cxnSp>
      <p:pic>
        <p:nvPicPr>
          <p:cNvPr id="1042" name="Picture 18" descr="Convexum - Crunchbase Company Profile &amp; Funding">
            <a:extLst>
              <a:ext uri="{FF2B5EF4-FFF2-40B4-BE49-F238E27FC236}">
                <a16:creationId xmlns:a16="http://schemas.microsoft.com/office/drawing/2014/main" id="{D258E45F-E716-CC39-37F0-859C706F4E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5391" y="1104370"/>
            <a:ext cx="746951" cy="704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45789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" name="Google Shape;176;p6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t="10580" b="10580"/>
          <a:stretch/>
        </p:blipFill>
        <p:spPr>
          <a:xfrm>
            <a:off x="424070" y="0"/>
            <a:ext cx="5797694" cy="6857999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pic>
      <p:sp>
        <p:nvSpPr>
          <p:cNvPr id="177" name="Google Shape;177;p6"/>
          <p:cNvSpPr/>
          <p:nvPr/>
        </p:nvSpPr>
        <p:spPr>
          <a:xfrm>
            <a:off x="0" y="0"/>
            <a:ext cx="42407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6"/>
          <p:cNvSpPr txBox="1"/>
          <p:nvPr/>
        </p:nvSpPr>
        <p:spPr>
          <a:xfrm>
            <a:off x="6732404" y="3045028"/>
            <a:ext cx="4635900" cy="235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2100" b="0" i="0" u="none" strike="noStrike" cap="none" dirty="0">
                <a:solidFill>
                  <a:schemeClr val="dk1"/>
                </a:solidFill>
                <a:latin typeface="Archivo"/>
                <a:ea typeface="Archivo"/>
                <a:cs typeface="Archivo"/>
                <a:sym typeface="Archivo"/>
              </a:rPr>
              <a:t>The premier cyber counter-drone platform. Designed to automatically detect, track, take over and safely land unauthorized drones in a designated zone.</a:t>
            </a:r>
            <a:endParaRPr sz="2100" b="0" i="0" u="none" strike="noStrike" cap="none" dirty="0">
              <a:solidFill>
                <a:schemeClr val="dk1"/>
              </a:solidFill>
              <a:latin typeface="Archivo"/>
              <a:ea typeface="Archivo"/>
              <a:cs typeface="Archivo"/>
              <a:sym typeface="Archivo"/>
            </a:endParaRPr>
          </a:p>
        </p:txBody>
      </p:sp>
      <p:pic>
        <p:nvPicPr>
          <p:cNvPr id="179" name="Google Shape;179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433725" y="1457976"/>
            <a:ext cx="3742801" cy="1792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" name="Google Shape;160;p5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4279" r="4279"/>
          <a:stretch/>
        </p:blipFill>
        <p:spPr>
          <a:xfrm>
            <a:off x="5854879" y="825"/>
            <a:ext cx="4701996" cy="6856346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pic>
      <p:sp>
        <p:nvSpPr>
          <p:cNvPr id="161" name="Google Shape;161;p5"/>
          <p:cNvSpPr/>
          <p:nvPr/>
        </p:nvSpPr>
        <p:spPr>
          <a:xfrm>
            <a:off x="8292475" y="312150"/>
            <a:ext cx="2762400" cy="1952100"/>
          </a:xfrm>
          <a:prstGeom prst="roundRect">
            <a:avLst>
              <a:gd name="adj" fmla="val 1323"/>
            </a:avLst>
          </a:prstGeom>
          <a:solidFill>
            <a:schemeClr val="accent1"/>
          </a:solidFill>
          <a:ln>
            <a:noFill/>
          </a:ln>
          <a:effectLst>
            <a:outerShdw blurRad="571500" dist="279400" dir="1500000" sx="98000" sy="98000" algn="ctr" rotWithShape="0">
              <a:srgbClr val="262626">
                <a:alpha val="1647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2" name="Google Shape;162;p5"/>
          <p:cNvSpPr txBox="1"/>
          <p:nvPr/>
        </p:nvSpPr>
        <p:spPr>
          <a:xfrm>
            <a:off x="8502983" y="407906"/>
            <a:ext cx="17532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 dirty="0">
                <a:solidFill>
                  <a:schemeClr val="lt1"/>
                </a:solidFill>
                <a:latin typeface="Archivo"/>
                <a:ea typeface="Archivo"/>
                <a:cs typeface="Archivo"/>
                <a:sym typeface="Archivo"/>
              </a:rPr>
              <a:t>Detection</a:t>
            </a:r>
            <a:endParaRPr sz="2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3" name="Google Shape;163;p5"/>
          <p:cNvSpPr txBox="1"/>
          <p:nvPr/>
        </p:nvSpPr>
        <p:spPr>
          <a:xfrm>
            <a:off x="8488527" y="859775"/>
            <a:ext cx="2154900" cy="14726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300" b="0" i="0" u="none" strike="noStrike" cap="none" dirty="0">
                <a:solidFill>
                  <a:srgbClr val="FFFFFF"/>
                </a:solidFill>
                <a:latin typeface="Archivo"/>
                <a:ea typeface="Archivo"/>
                <a:cs typeface="Archivo"/>
                <a:sym typeface="Archivo"/>
              </a:rPr>
              <a:t>Drones are small targets with low signatures which makes it difficult to detect and track drones by conventional </a:t>
            </a:r>
            <a:r>
              <a:rPr lang="en-US" sz="1300" dirty="0">
                <a:solidFill>
                  <a:srgbClr val="FFFFFF"/>
                </a:solidFill>
                <a:latin typeface="Archivo"/>
                <a:cs typeface="Archivo"/>
                <a:sym typeface="Archivo"/>
              </a:rPr>
              <a:t>means (radar and electro-optics)</a:t>
            </a:r>
            <a:endParaRPr sz="1300" dirty="0">
              <a:solidFill>
                <a:srgbClr val="FFFFFF"/>
              </a:solidFill>
              <a:latin typeface="Archivo"/>
              <a:cs typeface="Archivo"/>
              <a:sym typeface="Archivo"/>
            </a:endParaRPr>
          </a:p>
        </p:txBody>
      </p:sp>
      <p:sp>
        <p:nvSpPr>
          <p:cNvPr id="164" name="Google Shape;164;p5"/>
          <p:cNvSpPr txBox="1"/>
          <p:nvPr/>
        </p:nvSpPr>
        <p:spPr>
          <a:xfrm>
            <a:off x="665175" y="497672"/>
            <a:ext cx="4472700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US" sz="4400" b="1" i="0" u="none" strike="noStrike" cap="none" dirty="0">
                <a:solidFill>
                  <a:schemeClr val="dk1"/>
                </a:solidFill>
                <a:latin typeface="Archivo SemiBold"/>
                <a:ea typeface="Archivo SemiBold"/>
                <a:cs typeface="Archivo SemiBold"/>
                <a:sym typeface="Archivo SemiBold"/>
              </a:rPr>
              <a:t>Protection </a:t>
            </a:r>
            <a:r>
              <a:rPr lang="en-US" sz="4400" b="1" dirty="0">
                <a:solidFill>
                  <a:schemeClr val="dk1"/>
                </a:solidFill>
                <a:latin typeface="Archivo SemiBold"/>
                <a:ea typeface="Archivo SemiBold"/>
                <a:cs typeface="Archivo SemiBold"/>
                <a:sym typeface="Archivo SemiBold"/>
              </a:rPr>
              <a:t>A</a:t>
            </a:r>
            <a:r>
              <a:rPr lang="en-US" sz="4400" b="1" i="0" u="none" strike="noStrike" cap="none" dirty="0">
                <a:solidFill>
                  <a:schemeClr val="dk1"/>
                </a:solidFill>
                <a:latin typeface="Archivo SemiBold"/>
                <a:ea typeface="Archivo SemiBold"/>
                <a:cs typeface="Archivo SemiBold"/>
                <a:sym typeface="Archivo SemiBold"/>
              </a:rPr>
              <a:t>gainst </a:t>
            </a:r>
            <a:r>
              <a:rPr lang="en-US" sz="4400" b="1" dirty="0">
                <a:solidFill>
                  <a:schemeClr val="dk1"/>
                </a:solidFill>
                <a:latin typeface="Archivo SemiBold"/>
                <a:ea typeface="Archivo SemiBold"/>
                <a:cs typeface="Archivo SemiBold"/>
                <a:sym typeface="Archivo SemiBold"/>
              </a:rPr>
              <a:t>D</a:t>
            </a:r>
            <a:r>
              <a:rPr lang="en-US" sz="4400" b="1" i="0" u="none" strike="noStrike" cap="none" dirty="0">
                <a:solidFill>
                  <a:schemeClr val="dk1"/>
                </a:solidFill>
                <a:latin typeface="Archivo SemiBold"/>
                <a:ea typeface="Archivo SemiBold"/>
                <a:cs typeface="Archivo SemiBold"/>
                <a:sym typeface="Archivo SemiBold"/>
              </a:rPr>
              <a:t>rones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5" name="Google Shape;165;p5"/>
          <p:cNvSpPr/>
          <p:nvPr/>
        </p:nvSpPr>
        <p:spPr>
          <a:xfrm>
            <a:off x="8292400" y="2452950"/>
            <a:ext cx="2762400" cy="1952100"/>
          </a:xfrm>
          <a:prstGeom prst="roundRect">
            <a:avLst>
              <a:gd name="adj" fmla="val 1323"/>
            </a:avLst>
          </a:prstGeom>
          <a:solidFill>
            <a:schemeClr val="accent1"/>
          </a:solidFill>
          <a:ln>
            <a:noFill/>
          </a:ln>
          <a:effectLst>
            <a:outerShdw blurRad="571500" dist="279400" dir="1500000" sx="98000" sy="98000" algn="ctr" rotWithShape="0">
              <a:srgbClr val="262626">
                <a:alpha val="1647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5"/>
          <p:cNvSpPr txBox="1"/>
          <p:nvPr/>
        </p:nvSpPr>
        <p:spPr>
          <a:xfrm>
            <a:off x="8579174" y="2624900"/>
            <a:ext cx="1979700" cy="461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 dirty="0">
                <a:solidFill>
                  <a:schemeClr val="lt1"/>
                </a:solidFill>
                <a:latin typeface="Archivo"/>
                <a:ea typeface="Archivo"/>
                <a:cs typeface="Archivo"/>
                <a:sym typeface="Archivo"/>
              </a:rPr>
              <a:t>Interception</a:t>
            </a:r>
            <a:endParaRPr sz="2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5"/>
          <p:cNvSpPr txBox="1"/>
          <p:nvPr/>
        </p:nvSpPr>
        <p:spPr>
          <a:xfrm>
            <a:off x="8564727" y="3076775"/>
            <a:ext cx="2154900" cy="12426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-US" sz="1300" b="0" i="0" u="none" strike="noStrike" cap="none" dirty="0">
                <a:solidFill>
                  <a:srgbClr val="FFFFFF"/>
                </a:solidFill>
                <a:latin typeface="Archivo"/>
                <a:ea typeface="Archivo"/>
                <a:cs typeface="Archivo"/>
                <a:sym typeface="Archivo"/>
              </a:rPr>
              <a:t>Existing means using kinetic or electronic warfare means inflict </a:t>
            </a:r>
            <a:r>
              <a:rPr lang="en-US" sz="1300" dirty="0">
                <a:solidFill>
                  <a:srgbClr val="FFFFFF"/>
                </a:solidFill>
                <a:latin typeface="Archivo"/>
                <a:cs typeface="Archivo"/>
                <a:sym typeface="Archivo"/>
              </a:rPr>
              <a:t>massive collateral damage (jamming or spoofing)</a:t>
            </a:r>
            <a:endParaRPr sz="1300" dirty="0">
              <a:solidFill>
                <a:srgbClr val="FFFFFF"/>
              </a:solidFill>
              <a:latin typeface="Archivo"/>
              <a:cs typeface="Archivo"/>
              <a:sym typeface="Archivo"/>
            </a:endParaRPr>
          </a:p>
        </p:txBody>
      </p:sp>
      <p:sp>
        <p:nvSpPr>
          <p:cNvPr id="168" name="Google Shape;168;p5"/>
          <p:cNvSpPr/>
          <p:nvPr/>
        </p:nvSpPr>
        <p:spPr>
          <a:xfrm>
            <a:off x="8292475" y="4593750"/>
            <a:ext cx="2762400" cy="1952100"/>
          </a:xfrm>
          <a:prstGeom prst="roundRect">
            <a:avLst>
              <a:gd name="adj" fmla="val 1323"/>
            </a:avLst>
          </a:prstGeom>
          <a:solidFill>
            <a:schemeClr val="accent1"/>
          </a:solidFill>
          <a:ln>
            <a:noFill/>
          </a:ln>
          <a:effectLst>
            <a:outerShdw blurRad="571500" dist="279400" dir="1500000" sx="98000" sy="98000" algn="ctr" rotWithShape="0">
              <a:srgbClr val="262626">
                <a:alpha val="1647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9" name="Google Shape;169;p5"/>
          <p:cNvSpPr txBox="1"/>
          <p:nvPr/>
        </p:nvSpPr>
        <p:spPr>
          <a:xfrm>
            <a:off x="8488527" y="4716375"/>
            <a:ext cx="2402679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b="0" i="0" u="none" strike="noStrike" cap="none" dirty="0">
                <a:solidFill>
                  <a:schemeClr val="lt1"/>
                </a:solidFill>
                <a:latin typeface="Archivo"/>
                <a:ea typeface="Archivo"/>
                <a:cs typeface="Archivo"/>
                <a:sym typeface="Archivo"/>
              </a:rPr>
              <a:t>Solution - Cyber</a:t>
            </a:r>
            <a:endParaRPr sz="2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p5"/>
          <p:cNvSpPr txBox="1"/>
          <p:nvPr/>
        </p:nvSpPr>
        <p:spPr>
          <a:xfrm>
            <a:off x="8564725" y="5143401"/>
            <a:ext cx="2337600" cy="12426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>
              <a:lnSpc>
                <a:spcPct val="115000"/>
              </a:lnSpc>
              <a:buSzPts val="1100"/>
            </a:pPr>
            <a:r>
              <a:rPr lang="en-US" sz="1300" dirty="0">
                <a:solidFill>
                  <a:srgbClr val="FFFFFF"/>
                </a:solidFill>
                <a:latin typeface="Archivo"/>
                <a:cs typeface="Archivo"/>
                <a:sym typeface="Archivo"/>
              </a:rPr>
              <a:t>DETECT – Drone type</a:t>
            </a:r>
          </a:p>
          <a:p>
            <a:pPr>
              <a:lnSpc>
                <a:spcPct val="115000"/>
              </a:lnSpc>
              <a:buSzPts val="1100"/>
            </a:pPr>
            <a:r>
              <a:rPr lang="en-US" sz="1300" dirty="0">
                <a:solidFill>
                  <a:srgbClr val="FFFFFF"/>
                </a:solidFill>
                <a:latin typeface="Archivo"/>
                <a:cs typeface="Archivo"/>
                <a:sym typeface="Archivo"/>
              </a:rPr>
              <a:t>IDENTIFY – 3D location (Drone and Operator)</a:t>
            </a:r>
          </a:p>
          <a:p>
            <a:pPr>
              <a:lnSpc>
                <a:spcPct val="115000"/>
              </a:lnSpc>
              <a:buSzPts val="1100"/>
            </a:pPr>
            <a:r>
              <a:rPr lang="en-US" sz="1300" dirty="0">
                <a:solidFill>
                  <a:srgbClr val="FFFFFF"/>
                </a:solidFill>
                <a:latin typeface="Archivo"/>
                <a:cs typeface="Archivo"/>
                <a:sym typeface="Archivo"/>
              </a:rPr>
              <a:t>CONTROL – automatic take over and safely land</a:t>
            </a:r>
            <a:endParaRPr sz="1300" b="0" i="0" u="none" strike="noStrike" cap="none" dirty="0">
              <a:solidFill>
                <a:srgbClr val="FFFFFF"/>
              </a:solidFill>
              <a:latin typeface="Archivo"/>
              <a:ea typeface="Archivo"/>
              <a:cs typeface="Archivo"/>
              <a:sym typeface="Archivo"/>
            </a:endParaRPr>
          </a:p>
        </p:txBody>
      </p:sp>
      <p:pic>
        <p:nvPicPr>
          <p:cNvPr id="171" name="Google Shape;171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992784">
            <a:off x="-1865250" y="1639425"/>
            <a:ext cx="8071225" cy="80712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14208F-3E75-4213-A626-EF4F510CB2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 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3A4F2AC5-ED26-4FEC-8CA5-6BC370E6F4D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753358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Content Placeholder 3">
            <a:extLst>
              <a:ext uri="{FF2B5EF4-FFF2-40B4-BE49-F238E27FC236}">
                <a16:creationId xmlns:a16="http://schemas.microsoft.com/office/drawing/2014/main" id="{985ECAE1-CDE2-4925-A4B3-D88F76DEDF4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42234" y="4337109"/>
            <a:ext cx="2709705" cy="1258348"/>
          </a:xfrm>
          <a:prstGeom prst="rect">
            <a:avLst/>
          </a:prstGeom>
        </p:spPr>
      </p:pic>
      <p:pic>
        <p:nvPicPr>
          <p:cNvPr id="7" name="Picture 2" descr="Drone - Free transport icons">
            <a:extLst>
              <a:ext uri="{FF2B5EF4-FFF2-40B4-BE49-F238E27FC236}">
                <a16:creationId xmlns:a16="http://schemas.microsoft.com/office/drawing/2014/main" id="{151CFDDF-B9C8-4EA5-8AC3-1271EB7573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292" y="2766822"/>
            <a:ext cx="468040" cy="468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Graphic 7" descr="Target Audience">
            <a:extLst>
              <a:ext uri="{FF2B5EF4-FFF2-40B4-BE49-F238E27FC236}">
                <a16:creationId xmlns:a16="http://schemas.microsoft.com/office/drawing/2014/main" id="{389A4EDE-0E7A-42AF-9EA5-0046ED79EC4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1149292" y="4790059"/>
            <a:ext cx="468041" cy="468041"/>
          </a:xfrm>
          <a:prstGeom prst="rect">
            <a:avLst/>
          </a:prstGeom>
        </p:spPr>
      </p:pic>
      <p:sp>
        <p:nvSpPr>
          <p:cNvPr id="9" name="Graphic 58" descr="Hourglass">
            <a:extLst>
              <a:ext uri="{FF2B5EF4-FFF2-40B4-BE49-F238E27FC236}">
                <a16:creationId xmlns:a16="http://schemas.microsoft.com/office/drawing/2014/main" id="{6C05FE0E-E8FC-4744-A198-14C09E6702CA}"/>
              </a:ext>
            </a:extLst>
          </p:cNvPr>
          <p:cNvSpPr/>
          <p:nvPr/>
        </p:nvSpPr>
        <p:spPr>
          <a:xfrm>
            <a:off x="1247580" y="3218143"/>
            <a:ext cx="271463" cy="326775"/>
          </a:xfrm>
          <a:custGeom>
            <a:avLst/>
            <a:gdLst>
              <a:gd name="connsiteX0" fmla="*/ 327184 w 542925"/>
              <a:gd name="connsiteY0" fmla="*/ 438626 h 771525"/>
              <a:gd name="connsiteX1" fmla="*/ 412909 w 542925"/>
              <a:gd name="connsiteY1" fmla="*/ 559594 h 771525"/>
              <a:gd name="connsiteX2" fmla="*/ 134779 w 542925"/>
              <a:gd name="connsiteY2" fmla="*/ 559594 h 771525"/>
              <a:gd name="connsiteX3" fmla="*/ 220504 w 542925"/>
              <a:gd name="connsiteY3" fmla="*/ 438626 h 771525"/>
              <a:gd name="connsiteX4" fmla="*/ 245269 w 542925"/>
              <a:gd name="connsiteY4" fmla="*/ 388144 h 771525"/>
              <a:gd name="connsiteX5" fmla="*/ 220504 w 542925"/>
              <a:gd name="connsiteY5" fmla="*/ 337661 h 771525"/>
              <a:gd name="connsiteX6" fmla="*/ 90011 w 542925"/>
              <a:gd name="connsiteY6" fmla="*/ 64294 h 771525"/>
              <a:gd name="connsiteX7" fmla="*/ 458629 w 542925"/>
              <a:gd name="connsiteY7" fmla="*/ 64294 h 771525"/>
              <a:gd name="connsiteX8" fmla="*/ 328136 w 542925"/>
              <a:gd name="connsiteY8" fmla="*/ 337661 h 771525"/>
              <a:gd name="connsiteX9" fmla="*/ 302419 w 542925"/>
              <a:gd name="connsiteY9" fmla="*/ 388144 h 771525"/>
              <a:gd name="connsiteX10" fmla="*/ 327184 w 542925"/>
              <a:gd name="connsiteY10" fmla="*/ 438626 h 771525"/>
              <a:gd name="connsiteX11" fmla="*/ 514826 w 542925"/>
              <a:gd name="connsiteY11" fmla="*/ 64294 h 771525"/>
              <a:gd name="connsiteX12" fmla="*/ 540544 w 542925"/>
              <a:gd name="connsiteY12" fmla="*/ 64294 h 771525"/>
              <a:gd name="connsiteX13" fmla="*/ 540544 w 542925"/>
              <a:gd name="connsiteY13" fmla="*/ 7144 h 771525"/>
              <a:gd name="connsiteX14" fmla="*/ 7144 w 542925"/>
              <a:gd name="connsiteY14" fmla="*/ 7144 h 771525"/>
              <a:gd name="connsiteX15" fmla="*/ 7144 w 542925"/>
              <a:gd name="connsiteY15" fmla="*/ 64294 h 771525"/>
              <a:gd name="connsiteX16" fmla="*/ 31909 w 542925"/>
              <a:gd name="connsiteY16" fmla="*/ 64294 h 771525"/>
              <a:gd name="connsiteX17" fmla="*/ 191929 w 542925"/>
              <a:gd name="connsiteY17" fmla="*/ 388144 h 771525"/>
              <a:gd name="connsiteX18" fmla="*/ 31909 w 542925"/>
              <a:gd name="connsiteY18" fmla="*/ 711994 h 771525"/>
              <a:gd name="connsiteX19" fmla="*/ 7144 w 542925"/>
              <a:gd name="connsiteY19" fmla="*/ 711994 h 771525"/>
              <a:gd name="connsiteX20" fmla="*/ 7144 w 542925"/>
              <a:gd name="connsiteY20" fmla="*/ 769144 h 771525"/>
              <a:gd name="connsiteX21" fmla="*/ 540544 w 542925"/>
              <a:gd name="connsiteY21" fmla="*/ 769144 h 771525"/>
              <a:gd name="connsiteX22" fmla="*/ 540544 w 542925"/>
              <a:gd name="connsiteY22" fmla="*/ 711994 h 771525"/>
              <a:gd name="connsiteX23" fmla="*/ 514826 w 542925"/>
              <a:gd name="connsiteY23" fmla="*/ 711994 h 771525"/>
              <a:gd name="connsiteX24" fmla="*/ 354806 w 542925"/>
              <a:gd name="connsiteY24" fmla="*/ 388144 h 771525"/>
              <a:gd name="connsiteX25" fmla="*/ 514826 w 542925"/>
              <a:gd name="connsiteY25" fmla="*/ 64294 h 7715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542925" h="771525">
                <a:moveTo>
                  <a:pt x="327184" y="438626"/>
                </a:moveTo>
                <a:cubicBezTo>
                  <a:pt x="359569" y="464344"/>
                  <a:pt x="390049" y="509111"/>
                  <a:pt x="412909" y="559594"/>
                </a:cubicBezTo>
                <a:lnTo>
                  <a:pt x="134779" y="559594"/>
                </a:lnTo>
                <a:cubicBezTo>
                  <a:pt x="158591" y="509111"/>
                  <a:pt x="188119" y="463391"/>
                  <a:pt x="220504" y="438626"/>
                </a:cubicBezTo>
                <a:cubicBezTo>
                  <a:pt x="235744" y="426244"/>
                  <a:pt x="245269" y="408146"/>
                  <a:pt x="245269" y="388144"/>
                </a:cubicBezTo>
                <a:cubicBezTo>
                  <a:pt x="245269" y="368141"/>
                  <a:pt x="235744" y="350044"/>
                  <a:pt x="220504" y="337661"/>
                </a:cubicBezTo>
                <a:cubicBezTo>
                  <a:pt x="155734" y="287179"/>
                  <a:pt x="99536" y="157639"/>
                  <a:pt x="90011" y="64294"/>
                </a:cubicBezTo>
                <a:lnTo>
                  <a:pt x="458629" y="64294"/>
                </a:lnTo>
                <a:cubicBezTo>
                  <a:pt x="448151" y="157639"/>
                  <a:pt x="392906" y="287179"/>
                  <a:pt x="328136" y="337661"/>
                </a:cubicBezTo>
                <a:cubicBezTo>
                  <a:pt x="311944" y="350044"/>
                  <a:pt x="302419" y="368141"/>
                  <a:pt x="302419" y="388144"/>
                </a:cubicBezTo>
                <a:cubicBezTo>
                  <a:pt x="302419" y="408146"/>
                  <a:pt x="311944" y="426244"/>
                  <a:pt x="327184" y="438626"/>
                </a:cubicBezTo>
                <a:close/>
                <a:moveTo>
                  <a:pt x="514826" y="64294"/>
                </a:moveTo>
                <a:lnTo>
                  <a:pt x="540544" y="64294"/>
                </a:lnTo>
                <a:lnTo>
                  <a:pt x="540544" y="7144"/>
                </a:lnTo>
                <a:lnTo>
                  <a:pt x="7144" y="7144"/>
                </a:lnTo>
                <a:lnTo>
                  <a:pt x="7144" y="64294"/>
                </a:lnTo>
                <a:lnTo>
                  <a:pt x="31909" y="64294"/>
                </a:lnTo>
                <a:cubicBezTo>
                  <a:pt x="42386" y="170021"/>
                  <a:pt x="103346" y="324326"/>
                  <a:pt x="191929" y="388144"/>
                </a:cubicBezTo>
                <a:cubicBezTo>
                  <a:pt x="103346" y="451961"/>
                  <a:pt x="41434" y="606266"/>
                  <a:pt x="31909" y="711994"/>
                </a:cubicBezTo>
                <a:lnTo>
                  <a:pt x="7144" y="711994"/>
                </a:lnTo>
                <a:lnTo>
                  <a:pt x="7144" y="769144"/>
                </a:lnTo>
                <a:lnTo>
                  <a:pt x="540544" y="769144"/>
                </a:lnTo>
                <a:lnTo>
                  <a:pt x="540544" y="711994"/>
                </a:lnTo>
                <a:lnTo>
                  <a:pt x="514826" y="711994"/>
                </a:lnTo>
                <a:cubicBezTo>
                  <a:pt x="505301" y="606266"/>
                  <a:pt x="443389" y="451961"/>
                  <a:pt x="354806" y="388144"/>
                </a:cubicBezTo>
                <a:cubicBezTo>
                  <a:pt x="443389" y="324326"/>
                  <a:pt x="505301" y="170021"/>
                  <a:pt x="514826" y="64294"/>
                </a:cubicBezTo>
                <a:close/>
              </a:path>
            </a:pathLst>
          </a:custGeom>
          <a:solidFill>
            <a:srgbClr val="000000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grpSp>
        <p:nvGrpSpPr>
          <p:cNvPr id="10" name="Graphic 60" descr="Venn diagram">
            <a:extLst>
              <a:ext uri="{FF2B5EF4-FFF2-40B4-BE49-F238E27FC236}">
                <a16:creationId xmlns:a16="http://schemas.microsoft.com/office/drawing/2014/main" id="{94A4715B-C099-474D-A949-DD64DD463D42}"/>
              </a:ext>
            </a:extLst>
          </p:cNvPr>
          <p:cNvGrpSpPr/>
          <p:nvPr/>
        </p:nvGrpSpPr>
        <p:grpSpPr>
          <a:xfrm>
            <a:off x="1226191" y="3568271"/>
            <a:ext cx="346886" cy="391141"/>
            <a:chOff x="5920320" y="3258389"/>
            <a:chExt cx="647720" cy="644556"/>
          </a:xfrm>
        </p:grpSpPr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71B54A03-4612-478E-BA32-D896A76EDE37}"/>
                </a:ext>
              </a:extLst>
            </p:cNvPr>
            <p:cNvSpPr/>
            <p:nvPr/>
          </p:nvSpPr>
          <p:spPr>
            <a:xfrm>
              <a:off x="6043594" y="3258389"/>
              <a:ext cx="400050" cy="257175"/>
            </a:xfrm>
            <a:custGeom>
              <a:avLst/>
              <a:gdLst>
                <a:gd name="connsiteX0" fmla="*/ 9525 w 400050"/>
                <a:gd name="connsiteY0" fmla="*/ 230981 h 257175"/>
                <a:gd name="connsiteX1" fmla="*/ 202406 w 400050"/>
                <a:gd name="connsiteY1" fmla="*/ 256889 h 257175"/>
                <a:gd name="connsiteX2" fmla="*/ 395288 w 400050"/>
                <a:gd name="connsiteY2" fmla="*/ 230981 h 257175"/>
                <a:gd name="connsiteX3" fmla="*/ 397669 w 400050"/>
                <a:gd name="connsiteY3" fmla="*/ 202406 h 257175"/>
                <a:gd name="connsiteX4" fmla="*/ 202406 w 400050"/>
                <a:gd name="connsiteY4" fmla="*/ 7144 h 257175"/>
                <a:gd name="connsiteX5" fmla="*/ 7144 w 400050"/>
                <a:gd name="connsiteY5" fmla="*/ 202406 h 257175"/>
                <a:gd name="connsiteX6" fmla="*/ 9525 w 400050"/>
                <a:gd name="connsiteY6" fmla="*/ 230981 h 257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00050" h="257175">
                  <a:moveTo>
                    <a:pt x="9525" y="230981"/>
                  </a:moveTo>
                  <a:cubicBezTo>
                    <a:pt x="74399" y="209681"/>
                    <a:pt x="145452" y="219226"/>
                    <a:pt x="202406" y="256889"/>
                  </a:cubicBezTo>
                  <a:cubicBezTo>
                    <a:pt x="259360" y="219226"/>
                    <a:pt x="330414" y="209681"/>
                    <a:pt x="395288" y="230981"/>
                  </a:cubicBezTo>
                  <a:cubicBezTo>
                    <a:pt x="396805" y="221531"/>
                    <a:pt x="397600" y="211978"/>
                    <a:pt x="397669" y="202406"/>
                  </a:cubicBezTo>
                  <a:cubicBezTo>
                    <a:pt x="397669" y="94566"/>
                    <a:pt x="310246" y="7144"/>
                    <a:pt x="202406" y="7144"/>
                  </a:cubicBezTo>
                  <a:cubicBezTo>
                    <a:pt x="94566" y="7144"/>
                    <a:pt x="7144" y="94566"/>
                    <a:pt x="7144" y="202406"/>
                  </a:cubicBezTo>
                  <a:cubicBezTo>
                    <a:pt x="7212" y="211978"/>
                    <a:pt x="8008" y="221531"/>
                    <a:pt x="9525" y="230981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BA318688-DBF6-4BCC-8CED-F3AC34D7803F}"/>
                </a:ext>
              </a:extLst>
            </p:cNvPr>
            <p:cNvSpPr/>
            <p:nvPr/>
          </p:nvSpPr>
          <p:spPr>
            <a:xfrm>
              <a:off x="6263240" y="3521564"/>
              <a:ext cx="304800" cy="381000"/>
            </a:xfrm>
            <a:custGeom>
              <a:avLst/>
              <a:gdLst>
                <a:gd name="connsiteX0" fmla="*/ 195929 w 304800"/>
                <a:gd name="connsiteY0" fmla="*/ 7334 h 381000"/>
                <a:gd name="connsiteX1" fmla="*/ 79819 w 304800"/>
                <a:gd name="connsiteY1" fmla="*/ 140684 h 381000"/>
                <a:gd name="connsiteX2" fmla="*/ 83344 w 304800"/>
                <a:gd name="connsiteY2" fmla="*/ 180308 h 381000"/>
                <a:gd name="connsiteX3" fmla="*/ 7144 w 304800"/>
                <a:gd name="connsiteY3" fmla="*/ 348329 h 381000"/>
                <a:gd name="connsiteX4" fmla="*/ 106013 w 304800"/>
                <a:gd name="connsiteY4" fmla="*/ 375571 h 381000"/>
                <a:gd name="connsiteX5" fmla="*/ 301256 w 304800"/>
                <a:gd name="connsiteY5" fmla="*/ 180479 h 381000"/>
                <a:gd name="connsiteX6" fmla="*/ 195929 w 304800"/>
                <a:gd name="connsiteY6" fmla="*/ 7144 h 38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4800" h="381000">
                  <a:moveTo>
                    <a:pt x="195929" y="7334"/>
                  </a:moveTo>
                  <a:cubicBezTo>
                    <a:pt x="177056" y="65773"/>
                    <a:pt x="135106" y="113952"/>
                    <a:pt x="79819" y="140684"/>
                  </a:cubicBezTo>
                  <a:cubicBezTo>
                    <a:pt x="82156" y="153763"/>
                    <a:pt x="83335" y="167023"/>
                    <a:pt x="83344" y="180308"/>
                  </a:cubicBezTo>
                  <a:cubicBezTo>
                    <a:pt x="83354" y="244681"/>
                    <a:pt x="55578" y="305927"/>
                    <a:pt x="7144" y="348329"/>
                  </a:cubicBezTo>
                  <a:cubicBezTo>
                    <a:pt x="37040" y="366161"/>
                    <a:pt x="71203" y="375574"/>
                    <a:pt x="106013" y="375571"/>
                  </a:cubicBezTo>
                  <a:cubicBezTo>
                    <a:pt x="213801" y="375613"/>
                    <a:pt x="301214" y="288267"/>
                    <a:pt x="301256" y="180479"/>
                  </a:cubicBezTo>
                  <a:cubicBezTo>
                    <a:pt x="301284" y="107561"/>
                    <a:pt x="260662" y="40710"/>
                    <a:pt x="195929" y="7144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12EE276B-761B-4ECE-B25C-036DC05DB759}"/>
                </a:ext>
              </a:extLst>
            </p:cNvPr>
            <p:cNvSpPr/>
            <p:nvPr/>
          </p:nvSpPr>
          <p:spPr>
            <a:xfrm>
              <a:off x="6175325" y="3543281"/>
              <a:ext cx="133350" cy="114300"/>
            </a:xfrm>
            <a:custGeom>
              <a:avLst/>
              <a:gdLst>
                <a:gd name="connsiteX0" fmla="*/ 134207 w 133350"/>
                <a:gd name="connsiteY0" fmla="*/ 102394 h 114300"/>
                <a:gd name="connsiteX1" fmla="*/ 70675 w 133350"/>
                <a:gd name="connsiteY1" fmla="*/ 7144 h 114300"/>
                <a:gd name="connsiteX2" fmla="*/ 7144 w 133350"/>
                <a:gd name="connsiteY2" fmla="*/ 102394 h 114300"/>
                <a:gd name="connsiteX3" fmla="*/ 134207 w 133350"/>
                <a:gd name="connsiteY3" fmla="*/ 102394 h 114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33350" h="114300">
                  <a:moveTo>
                    <a:pt x="134207" y="102394"/>
                  </a:moveTo>
                  <a:cubicBezTo>
                    <a:pt x="122959" y="65039"/>
                    <a:pt x="100842" y="31879"/>
                    <a:pt x="70675" y="7144"/>
                  </a:cubicBezTo>
                  <a:cubicBezTo>
                    <a:pt x="40509" y="31879"/>
                    <a:pt x="18392" y="65039"/>
                    <a:pt x="7144" y="102394"/>
                  </a:cubicBezTo>
                  <a:cubicBezTo>
                    <a:pt x="48282" y="116745"/>
                    <a:pt x="93069" y="116745"/>
                    <a:pt x="134207" y="102394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92536F6C-E67E-40B6-B0DF-C49D44476CA0}"/>
                </a:ext>
              </a:extLst>
            </p:cNvPr>
            <p:cNvSpPr/>
            <p:nvPr/>
          </p:nvSpPr>
          <p:spPr>
            <a:xfrm>
              <a:off x="5920320" y="3521945"/>
              <a:ext cx="304800" cy="381000"/>
            </a:xfrm>
            <a:custGeom>
              <a:avLst/>
              <a:gdLst>
                <a:gd name="connsiteX0" fmla="*/ 202427 w 304800"/>
                <a:gd name="connsiteY0" fmla="*/ 375380 h 381000"/>
                <a:gd name="connsiteX1" fmla="*/ 301296 w 304800"/>
                <a:gd name="connsiteY1" fmla="*/ 348139 h 381000"/>
                <a:gd name="connsiteX2" fmla="*/ 225096 w 304800"/>
                <a:gd name="connsiteY2" fmla="*/ 180118 h 381000"/>
                <a:gd name="connsiteX3" fmla="*/ 228621 w 304800"/>
                <a:gd name="connsiteY3" fmla="*/ 140494 h 381000"/>
                <a:gd name="connsiteX4" fmla="*/ 112511 w 304800"/>
                <a:gd name="connsiteY4" fmla="*/ 7144 h 381000"/>
                <a:gd name="connsiteX5" fmla="*/ 29092 w 304800"/>
                <a:gd name="connsiteY5" fmla="*/ 270244 h 381000"/>
                <a:gd name="connsiteX6" fmla="*/ 202427 w 304800"/>
                <a:gd name="connsiteY6" fmla="*/ 375571 h 381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4800" h="381000">
                  <a:moveTo>
                    <a:pt x="202427" y="375380"/>
                  </a:moveTo>
                  <a:cubicBezTo>
                    <a:pt x="237237" y="375383"/>
                    <a:pt x="271400" y="365971"/>
                    <a:pt x="301296" y="348139"/>
                  </a:cubicBezTo>
                  <a:cubicBezTo>
                    <a:pt x="252862" y="305736"/>
                    <a:pt x="225086" y="244491"/>
                    <a:pt x="225096" y="180118"/>
                  </a:cubicBezTo>
                  <a:cubicBezTo>
                    <a:pt x="225105" y="166832"/>
                    <a:pt x="226285" y="153573"/>
                    <a:pt x="228621" y="140494"/>
                  </a:cubicBezTo>
                  <a:cubicBezTo>
                    <a:pt x="173334" y="113762"/>
                    <a:pt x="131384" y="65583"/>
                    <a:pt x="112511" y="7144"/>
                  </a:cubicBezTo>
                  <a:cubicBezTo>
                    <a:pt x="16822" y="56761"/>
                    <a:pt x="-20526" y="174555"/>
                    <a:pt x="29092" y="270244"/>
                  </a:cubicBezTo>
                  <a:cubicBezTo>
                    <a:pt x="62657" y="334977"/>
                    <a:pt x="129509" y="375599"/>
                    <a:pt x="202427" y="375571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58A5E01-A22E-4B21-A9D3-9B8D34E0DBCE}"/>
                </a:ext>
              </a:extLst>
            </p:cNvPr>
            <p:cNvSpPr/>
            <p:nvPr/>
          </p:nvSpPr>
          <p:spPr>
            <a:xfrm>
              <a:off x="6166847" y="3666344"/>
              <a:ext cx="152400" cy="190500"/>
            </a:xfrm>
            <a:custGeom>
              <a:avLst/>
              <a:gdLst>
                <a:gd name="connsiteX0" fmla="*/ 79153 w 152400"/>
                <a:gd name="connsiteY0" fmla="*/ 186976 h 190500"/>
                <a:gd name="connsiteX1" fmla="*/ 151162 w 152400"/>
                <a:gd name="connsiteY1" fmla="*/ 35719 h 190500"/>
                <a:gd name="connsiteX2" fmla="*/ 148876 w 152400"/>
                <a:gd name="connsiteY2" fmla="*/ 7144 h 190500"/>
                <a:gd name="connsiteX3" fmla="*/ 9430 w 152400"/>
                <a:gd name="connsiteY3" fmla="*/ 7144 h 190500"/>
                <a:gd name="connsiteX4" fmla="*/ 7144 w 152400"/>
                <a:gd name="connsiteY4" fmla="*/ 35719 h 190500"/>
                <a:gd name="connsiteX5" fmla="*/ 79153 w 152400"/>
                <a:gd name="connsiteY5" fmla="*/ 186976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2400" h="190500">
                  <a:moveTo>
                    <a:pt x="79153" y="186976"/>
                  </a:moveTo>
                  <a:cubicBezTo>
                    <a:pt x="124718" y="149981"/>
                    <a:pt x="151173" y="94412"/>
                    <a:pt x="151162" y="35719"/>
                  </a:cubicBezTo>
                  <a:cubicBezTo>
                    <a:pt x="151078" y="26152"/>
                    <a:pt x="150314" y="16603"/>
                    <a:pt x="148876" y="7144"/>
                  </a:cubicBezTo>
                  <a:cubicBezTo>
                    <a:pt x="103582" y="22005"/>
                    <a:pt x="54724" y="22005"/>
                    <a:pt x="9430" y="7144"/>
                  </a:cubicBezTo>
                  <a:cubicBezTo>
                    <a:pt x="7991" y="16603"/>
                    <a:pt x="7228" y="26152"/>
                    <a:pt x="7144" y="35719"/>
                  </a:cubicBezTo>
                  <a:cubicBezTo>
                    <a:pt x="7132" y="94412"/>
                    <a:pt x="33587" y="149981"/>
                    <a:pt x="79153" y="186976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950C0189-98FF-46E2-ADDD-4F1B0FB6EB9C}"/>
                </a:ext>
              </a:extLst>
            </p:cNvPr>
            <p:cNvSpPr/>
            <p:nvPr/>
          </p:nvSpPr>
          <p:spPr>
            <a:xfrm>
              <a:off x="6263717" y="3499762"/>
              <a:ext cx="171450" cy="133350"/>
            </a:xfrm>
            <a:custGeom>
              <a:avLst/>
              <a:gdLst>
                <a:gd name="connsiteX0" fmla="*/ 169069 w 171450"/>
                <a:gd name="connsiteY0" fmla="*/ 17801 h 133350"/>
                <a:gd name="connsiteX1" fmla="*/ 7144 w 171450"/>
                <a:gd name="connsiteY1" fmla="*/ 34184 h 133350"/>
                <a:gd name="connsiteX2" fmla="*/ 72676 w 171450"/>
                <a:gd name="connsiteY2" fmla="*/ 134102 h 133350"/>
                <a:gd name="connsiteX3" fmla="*/ 169069 w 171450"/>
                <a:gd name="connsiteY3" fmla="*/ 17801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1450" h="133350">
                  <a:moveTo>
                    <a:pt x="169069" y="17801"/>
                  </a:moveTo>
                  <a:cubicBezTo>
                    <a:pt x="115312" y="-826"/>
                    <a:pt x="56080" y="5167"/>
                    <a:pt x="7144" y="34184"/>
                  </a:cubicBezTo>
                  <a:cubicBezTo>
                    <a:pt x="37628" y="60946"/>
                    <a:pt x="60276" y="95480"/>
                    <a:pt x="72676" y="134102"/>
                  </a:cubicBezTo>
                  <a:cubicBezTo>
                    <a:pt x="119046" y="109761"/>
                    <a:pt x="153754" y="67884"/>
                    <a:pt x="169069" y="17801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289EE6D0-196A-4D50-8D13-8AC397F5E639}"/>
                </a:ext>
              </a:extLst>
            </p:cNvPr>
            <p:cNvSpPr/>
            <p:nvPr/>
          </p:nvSpPr>
          <p:spPr>
            <a:xfrm>
              <a:off x="6052071" y="3499657"/>
              <a:ext cx="171450" cy="133350"/>
            </a:xfrm>
            <a:custGeom>
              <a:avLst/>
              <a:gdLst>
                <a:gd name="connsiteX0" fmla="*/ 70676 w 171450"/>
                <a:gd name="connsiteY0" fmla="*/ 7144 h 133350"/>
                <a:gd name="connsiteX1" fmla="*/ 7144 w 171450"/>
                <a:gd name="connsiteY1" fmla="*/ 17907 h 133350"/>
                <a:gd name="connsiteX2" fmla="*/ 104013 w 171450"/>
                <a:gd name="connsiteY2" fmla="*/ 134207 h 133350"/>
                <a:gd name="connsiteX3" fmla="*/ 169545 w 171450"/>
                <a:gd name="connsiteY3" fmla="*/ 34290 h 133350"/>
                <a:gd name="connsiteX4" fmla="*/ 70676 w 171450"/>
                <a:gd name="connsiteY4" fmla="*/ 7144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1450" h="133350">
                  <a:moveTo>
                    <a:pt x="70676" y="7144"/>
                  </a:moveTo>
                  <a:cubicBezTo>
                    <a:pt x="49049" y="7192"/>
                    <a:pt x="27580" y="10829"/>
                    <a:pt x="7144" y="17907"/>
                  </a:cubicBezTo>
                  <a:cubicBezTo>
                    <a:pt x="22570" y="68074"/>
                    <a:pt x="57462" y="109964"/>
                    <a:pt x="104013" y="134207"/>
                  </a:cubicBezTo>
                  <a:cubicBezTo>
                    <a:pt x="116413" y="95585"/>
                    <a:pt x="139061" y="61051"/>
                    <a:pt x="169545" y="34290"/>
                  </a:cubicBezTo>
                  <a:cubicBezTo>
                    <a:pt x="139622" y="16531"/>
                    <a:pt x="105471" y="7154"/>
                    <a:pt x="70676" y="7144"/>
                  </a:cubicBezTo>
                  <a:close/>
                </a:path>
              </a:pathLst>
            </a:custGeom>
            <a:solidFill>
              <a:srgbClr val="000000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18" name="Graphic 17" descr="Bullseye">
            <a:extLst>
              <a:ext uri="{FF2B5EF4-FFF2-40B4-BE49-F238E27FC236}">
                <a16:creationId xmlns:a16="http://schemas.microsoft.com/office/drawing/2014/main" id="{88A1575C-2D3C-4C76-B2B4-178202907A8D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p:blipFill>
        <p:spPr>
          <a:xfrm>
            <a:off x="1165271" y="3952726"/>
            <a:ext cx="468040" cy="468040"/>
          </a:xfrm>
          <a:prstGeom prst="rect">
            <a:avLst/>
          </a:prstGeom>
        </p:spPr>
      </p:pic>
      <p:pic>
        <p:nvPicPr>
          <p:cNvPr id="19" name="Graphic 18" descr="Business Growth">
            <a:extLst>
              <a:ext uri="{FF2B5EF4-FFF2-40B4-BE49-F238E27FC236}">
                <a16:creationId xmlns:a16="http://schemas.microsoft.com/office/drawing/2014/main" id="{931D01BE-6F28-4265-A36F-614D4ECE63E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p:blipFill>
        <p:spPr>
          <a:xfrm>
            <a:off x="1121689" y="4356954"/>
            <a:ext cx="523243" cy="523243"/>
          </a:xfrm>
          <a:prstGeom prst="rect">
            <a:avLst/>
          </a:prstGeom>
        </p:spPr>
      </p:pic>
      <p:sp>
        <p:nvSpPr>
          <p:cNvPr id="3" name="Google Shape;164;p5">
            <a:extLst>
              <a:ext uri="{FF2B5EF4-FFF2-40B4-BE49-F238E27FC236}">
                <a16:creationId xmlns:a16="http://schemas.microsoft.com/office/drawing/2014/main" id="{89CB2E2E-F5E1-79F5-0B81-95A44B31859D}"/>
              </a:ext>
            </a:extLst>
          </p:cNvPr>
          <p:cNvSpPr txBox="1"/>
          <p:nvPr/>
        </p:nvSpPr>
        <p:spPr>
          <a:xfrm>
            <a:off x="665174" y="497672"/>
            <a:ext cx="9872619" cy="7694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US" sz="4400" b="1" i="0" u="none" strike="noStrike" cap="none" dirty="0">
                <a:solidFill>
                  <a:schemeClr val="dk1"/>
                </a:solidFill>
                <a:latin typeface="Archivo SemiBold"/>
                <a:ea typeface="Archivo SemiBold"/>
                <a:cs typeface="Archivo SemiBold"/>
                <a:sym typeface="Archivo SemiBold"/>
              </a:rPr>
              <a:t>Scaled Agile Framework (</a:t>
            </a:r>
            <a:r>
              <a:rPr lang="en-US" sz="4400" b="1" i="0" u="none" strike="noStrike" cap="none" dirty="0" err="1">
                <a:solidFill>
                  <a:schemeClr val="dk1"/>
                </a:solidFill>
                <a:latin typeface="Archivo SemiBold"/>
                <a:ea typeface="Archivo SemiBold"/>
                <a:cs typeface="Archivo SemiBold"/>
                <a:sym typeface="Archivo SemiBold"/>
              </a:rPr>
              <a:t>SAFe</a:t>
            </a:r>
            <a:r>
              <a:rPr lang="en-US" sz="4400" b="1" i="0" u="none" strike="noStrike" cap="none" dirty="0">
                <a:solidFill>
                  <a:schemeClr val="dk1"/>
                </a:solidFill>
                <a:latin typeface="Archivo SemiBold"/>
                <a:ea typeface="Archivo SemiBold"/>
                <a:cs typeface="Archivo SemiBold"/>
                <a:sym typeface="Archivo SemiBold"/>
              </a:rPr>
              <a:t>)</a:t>
            </a:r>
            <a:endParaRPr sz="1400" b="0" i="0" u="none" strike="noStrike" cap="none" dirty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51329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77952C-9E5E-4E62-9038-17D8D45BD8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 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1FAB76E1-3320-4DFB-B01F-AD3EE7E5F55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4906337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Arc 4">
            <a:extLst>
              <a:ext uri="{FF2B5EF4-FFF2-40B4-BE49-F238E27FC236}">
                <a16:creationId xmlns:a16="http://schemas.microsoft.com/office/drawing/2014/main" id="{5DD6AE21-3E5E-467B-B46B-72D630D27A44}"/>
              </a:ext>
            </a:extLst>
          </p:cNvPr>
          <p:cNvSpPr/>
          <p:nvPr/>
        </p:nvSpPr>
        <p:spPr>
          <a:xfrm>
            <a:off x="2885813" y="2172749"/>
            <a:ext cx="3137482" cy="1359016"/>
          </a:xfrm>
          <a:prstGeom prst="arc">
            <a:avLst>
              <a:gd name="adj1" fmla="val 10994804"/>
              <a:gd name="adj2" fmla="val 0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D9FA4D-A79F-48CF-87D4-2AB95C99C9F5}"/>
              </a:ext>
            </a:extLst>
          </p:cNvPr>
          <p:cNvSpPr txBox="1"/>
          <p:nvPr/>
        </p:nvSpPr>
        <p:spPr>
          <a:xfrm>
            <a:off x="4274056" y="1853146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PI</a:t>
            </a:r>
          </a:p>
        </p:txBody>
      </p:sp>
      <p:sp>
        <p:nvSpPr>
          <p:cNvPr id="7" name="Arc 6">
            <a:extLst>
              <a:ext uri="{FF2B5EF4-FFF2-40B4-BE49-F238E27FC236}">
                <a16:creationId xmlns:a16="http://schemas.microsoft.com/office/drawing/2014/main" id="{649CBE15-DC73-4DEF-9AEC-F8D33D9D4448}"/>
              </a:ext>
            </a:extLst>
          </p:cNvPr>
          <p:cNvSpPr/>
          <p:nvPr/>
        </p:nvSpPr>
        <p:spPr>
          <a:xfrm>
            <a:off x="7006210" y="2172749"/>
            <a:ext cx="3137482" cy="1359016"/>
          </a:xfrm>
          <a:prstGeom prst="arc">
            <a:avLst>
              <a:gd name="adj1" fmla="val 10994804"/>
              <a:gd name="adj2" fmla="val 0"/>
            </a:avLst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D5EF3EC-5157-4397-9F01-6D282FD89B56}"/>
              </a:ext>
            </a:extLst>
          </p:cNvPr>
          <p:cNvSpPr txBox="1"/>
          <p:nvPr/>
        </p:nvSpPr>
        <p:spPr>
          <a:xfrm>
            <a:off x="8394453" y="1853146"/>
            <a:ext cx="360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PI</a:t>
            </a:r>
          </a:p>
        </p:txBody>
      </p:sp>
      <p:sp>
        <p:nvSpPr>
          <p:cNvPr id="3" name="Google Shape;164;p5">
            <a:extLst>
              <a:ext uri="{FF2B5EF4-FFF2-40B4-BE49-F238E27FC236}">
                <a16:creationId xmlns:a16="http://schemas.microsoft.com/office/drawing/2014/main" id="{FC96D317-23BE-BBF9-E658-CAD69082653B}"/>
              </a:ext>
            </a:extLst>
          </p:cNvPr>
          <p:cNvSpPr txBox="1"/>
          <p:nvPr/>
        </p:nvSpPr>
        <p:spPr>
          <a:xfrm>
            <a:off x="665174" y="462160"/>
            <a:ext cx="9872619" cy="14465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400"/>
              <a:buFont typeface="Arial"/>
              <a:buNone/>
            </a:pPr>
            <a:r>
              <a:rPr lang="en-US" sz="4400" b="1" dirty="0">
                <a:solidFill>
                  <a:schemeClr val="dk1"/>
                </a:solidFill>
                <a:latin typeface="Archivo SemiBold"/>
                <a:cs typeface="Archivo SemiBold"/>
              </a:rPr>
              <a:t>Goal: Rapid Release, Significant Scope, High Quality &amp; Security</a:t>
            </a:r>
            <a:endParaRPr sz="4400" b="1" dirty="0">
              <a:solidFill>
                <a:schemeClr val="dk1"/>
              </a:solidFill>
              <a:latin typeface="Archivo SemiBold"/>
              <a:cs typeface="Archivo SemiBold"/>
            </a:endParaRPr>
          </a:p>
        </p:txBody>
      </p:sp>
    </p:spTree>
    <p:extLst>
      <p:ext uri="{BB962C8B-B14F-4D97-AF65-F5344CB8AC3E}">
        <p14:creationId xmlns:p14="http://schemas.microsoft.com/office/powerpoint/2010/main" val="22689309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" name="Google Shape;78;p1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 l="27847" r="37136"/>
          <a:stretch/>
        </p:blipFill>
        <p:spPr>
          <a:xfrm>
            <a:off x="0" y="0"/>
            <a:ext cx="4802683" cy="6857999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pic>
      <p:sp>
        <p:nvSpPr>
          <p:cNvPr id="79" name="Google Shape;79;p1"/>
          <p:cNvSpPr/>
          <p:nvPr/>
        </p:nvSpPr>
        <p:spPr>
          <a:xfrm>
            <a:off x="1752145" y="0"/>
            <a:ext cx="10439855" cy="6858000"/>
          </a:xfrm>
          <a:custGeom>
            <a:avLst/>
            <a:gdLst/>
            <a:ahLst/>
            <a:cxnLst/>
            <a:rect l="l" t="t" r="r" b="b"/>
            <a:pathLst>
              <a:path w="10439855" h="6858000" extrusionOk="0">
                <a:moveTo>
                  <a:pt x="0" y="0"/>
                </a:moveTo>
                <a:lnTo>
                  <a:pt x="723768" y="0"/>
                </a:lnTo>
                <a:lnTo>
                  <a:pt x="3050537" y="0"/>
                </a:lnTo>
                <a:lnTo>
                  <a:pt x="10439855" y="0"/>
                </a:lnTo>
                <a:lnTo>
                  <a:pt x="10439855" y="6858000"/>
                </a:lnTo>
                <a:lnTo>
                  <a:pt x="3050537" y="6858000"/>
                </a:lnTo>
                <a:lnTo>
                  <a:pt x="3050537" y="3422869"/>
                </a:lnTo>
                <a:lnTo>
                  <a:pt x="3050539" y="3422869"/>
                </a:lnTo>
                <a:lnTo>
                  <a:pt x="3050539" y="1670724"/>
                </a:lnTo>
                <a:lnTo>
                  <a:pt x="1" y="1670724"/>
                </a:lnTo>
                <a:lnTo>
                  <a:pt x="1" y="2326770"/>
                </a:lnTo>
                <a:lnTo>
                  <a:pt x="0" y="2326770"/>
                </a:lnTo>
                <a:close/>
              </a:path>
            </a:pathLst>
          </a:custGeom>
          <a:solidFill>
            <a:srgbClr val="07376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0" name="Google Shape;80;p1"/>
          <p:cNvSpPr txBox="1"/>
          <p:nvPr/>
        </p:nvSpPr>
        <p:spPr>
          <a:xfrm>
            <a:off x="5829675" y="1259050"/>
            <a:ext cx="5805900" cy="136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300"/>
              <a:buFont typeface="Arial"/>
              <a:buNone/>
            </a:pPr>
            <a:r>
              <a:rPr lang="en-US" sz="8300" b="1" i="0" u="none" strike="noStrike" cap="none" dirty="0">
                <a:solidFill>
                  <a:schemeClr val="lt1"/>
                </a:solidFill>
                <a:latin typeface="Archivo SemiBold"/>
                <a:ea typeface="Archivo SemiBold"/>
                <a:cs typeface="Archivo SemiBold"/>
                <a:sym typeface="Archivo SemiBold"/>
              </a:rPr>
              <a:t>Thank You</a:t>
            </a:r>
            <a:endParaRPr sz="8300" b="1" i="0" u="none" strike="noStrike" cap="none" dirty="0">
              <a:solidFill>
                <a:schemeClr val="lt1"/>
              </a:solidFill>
              <a:latin typeface="Archivo SemiBold"/>
              <a:ea typeface="Archivo SemiBold"/>
              <a:cs typeface="Archivo SemiBold"/>
              <a:sym typeface="Archivo SemiBold"/>
            </a:endParaRPr>
          </a:p>
        </p:txBody>
      </p:sp>
      <p:cxnSp>
        <p:nvCxnSpPr>
          <p:cNvPr id="81" name="Google Shape;81;p1"/>
          <p:cNvCxnSpPr/>
          <p:nvPr/>
        </p:nvCxnSpPr>
        <p:spPr>
          <a:xfrm>
            <a:off x="5869428" y="3103363"/>
            <a:ext cx="6768225" cy="0"/>
          </a:xfrm>
          <a:prstGeom prst="straightConnector1">
            <a:avLst/>
          </a:prstGeom>
          <a:noFill/>
          <a:ln w="1905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82" name="Google Shape;82;p1"/>
          <p:cNvSpPr/>
          <p:nvPr/>
        </p:nvSpPr>
        <p:spPr>
          <a:xfrm>
            <a:off x="0" y="1670724"/>
            <a:ext cx="1752145" cy="1752145"/>
          </a:xfrm>
          <a:prstGeom prst="rect">
            <a:avLst/>
          </a:prstGeom>
          <a:solidFill>
            <a:srgbClr val="1155C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" name="Google Shape;83;p1">
            <a:extLst>
              <a:ext uri="{FF2B5EF4-FFF2-40B4-BE49-F238E27FC236}">
                <a16:creationId xmlns:a16="http://schemas.microsoft.com/office/drawing/2014/main" id="{4B34D8FC-5648-5C9E-6261-D4C376148250}"/>
              </a:ext>
            </a:extLst>
          </p:cNvPr>
          <p:cNvSpPr txBox="1"/>
          <p:nvPr/>
        </p:nvSpPr>
        <p:spPr>
          <a:xfrm>
            <a:off x="5829675" y="3179221"/>
            <a:ext cx="6075280" cy="36317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sz="1400" b="0" i="0" u="none" strike="noStrike" cap="none" dirty="0">
              <a:solidFill>
                <a:schemeClr val="bg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en-US" sz="2400" dirty="0">
                <a:solidFill>
                  <a:schemeClr val="bg1"/>
                </a:solidFill>
                <a:latin typeface="Archivo Light"/>
                <a:cs typeface="Archivo Light"/>
                <a:sym typeface="Archivo Light"/>
              </a:rPr>
              <a:t>We Are Hiring!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endParaRPr lang="en-US" sz="2400" dirty="0">
              <a:solidFill>
                <a:schemeClr val="bg1"/>
              </a:solidFill>
              <a:latin typeface="Archivo Light"/>
              <a:cs typeface="Archivo Light"/>
              <a:sym typeface="Archivo Light"/>
            </a:endParaRPr>
          </a:p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</a:pPr>
            <a:r>
              <a:rPr lang="en-US" sz="2400" dirty="0">
                <a:solidFill>
                  <a:schemeClr val="bg1"/>
                </a:solidFill>
                <a:latin typeface="Archivo Light"/>
                <a:cs typeface="Archivo Light"/>
                <a:sym typeface="Archivo Light"/>
              </a:rPr>
              <a:t>Leaders, Architects</a:t>
            </a:r>
          </a:p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</a:pPr>
            <a:r>
              <a:rPr lang="en-US" sz="2400" dirty="0">
                <a:solidFill>
                  <a:schemeClr val="bg1"/>
                </a:solidFill>
                <a:latin typeface="Archivo Light"/>
                <a:cs typeface="Archivo Light"/>
                <a:sym typeface="Archivo Light"/>
              </a:rPr>
              <a:t>Developers: Front end, Back end, Embedded, DSP</a:t>
            </a:r>
          </a:p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</a:pPr>
            <a:r>
              <a:rPr lang="en-US" sz="2400" dirty="0">
                <a:solidFill>
                  <a:schemeClr val="bg1"/>
                </a:solidFill>
                <a:latin typeface="Archivo Light"/>
                <a:cs typeface="Archivo Light"/>
                <a:sym typeface="Archivo Light"/>
              </a:rPr>
              <a:t>Testing: Manual, Automation</a:t>
            </a:r>
          </a:p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</a:pPr>
            <a:r>
              <a:rPr lang="en-US" sz="2400" dirty="0">
                <a:solidFill>
                  <a:schemeClr val="bg1"/>
                </a:solidFill>
                <a:latin typeface="Archivo Light"/>
                <a:cs typeface="Archivo Light"/>
                <a:sym typeface="Archivo Light"/>
              </a:rPr>
              <a:t>Customer Success, Pre-sale</a:t>
            </a:r>
          </a:p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</a:pPr>
            <a:endParaRPr lang="en-US" sz="2400" dirty="0">
              <a:solidFill>
                <a:schemeClr val="bg1"/>
              </a:solidFill>
              <a:latin typeface="Archivo Light"/>
              <a:cs typeface="Archivo Light"/>
              <a:sym typeface="Archivo Light"/>
            </a:endParaRPr>
          </a:p>
          <a:p>
            <a: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</a:pPr>
            <a:r>
              <a:rPr lang="en-US" sz="2400" dirty="0">
                <a:solidFill>
                  <a:schemeClr val="bg1"/>
                </a:solidFill>
                <a:latin typeface="Archivo Light"/>
                <a:cs typeface="Archivo Light"/>
                <a:sym typeface="Archivo Light"/>
              </a:rPr>
              <a:t>Contact me on LinkedIn – Rotem Epelbaum </a:t>
            </a:r>
          </a:p>
        </p:txBody>
      </p:sp>
    </p:spTree>
    <p:extLst>
      <p:ext uri="{BB962C8B-B14F-4D97-AF65-F5344CB8AC3E}">
        <p14:creationId xmlns:p14="http://schemas.microsoft.com/office/powerpoint/2010/main" val="3306937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2041</TotalTime>
  <Words>279</Words>
  <Application>Microsoft Office PowerPoint</Application>
  <PresentationFormat>Widescreen</PresentationFormat>
  <Paragraphs>73</Paragraphs>
  <Slides>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Archivo SemiBold</vt:lpstr>
      <vt:lpstr>Calibri</vt:lpstr>
      <vt:lpstr>Archivo Light</vt:lpstr>
      <vt:lpstr>Archivo</vt:lpstr>
      <vt:lpstr>Office Theme</vt:lpstr>
      <vt:lpstr>PowerPoint Presentation</vt:lpstr>
      <vt:lpstr>PowerPoint Presentation</vt:lpstr>
      <vt:lpstr>PowerPoint Presentation</vt:lpstr>
      <vt:lpstr>PowerPoint Presentation</vt:lpstr>
      <vt:lpstr> </vt:lpstr>
      <vt:lpstr>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19</cp:revision>
  <dcterms:modified xsi:type="dcterms:W3CDTF">2022-09-20T08:16:41Z</dcterms:modified>
</cp:coreProperties>
</file>