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279" r:id="rId2"/>
    <p:sldId id="2518" r:id="rId3"/>
    <p:sldId id="274" r:id="rId4"/>
    <p:sldId id="2599" r:id="rId5"/>
    <p:sldId id="2539" r:id="rId6"/>
    <p:sldId id="2589" r:id="rId7"/>
    <p:sldId id="2542" r:id="rId8"/>
    <p:sldId id="2596" r:id="rId9"/>
    <p:sldId id="2591" r:id="rId10"/>
    <p:sldId id="2515" r:id="rId11"/>
    <p:sldId id="2601" r:id="rId12"/>
    <p:sldId id="292" r:id="rId13"/>
    <p:sldId id="258" r:id="rId14"/>
    <p:sldId id="2549" r:id="rId15"/>
    <p:sldId id="2572" r:id="rId16"/>
    <p:sldId id="2550" r:id="rId17"/>
    <p:sldId id="2552" r:id="rId18"/>
    <p:sldId id="2553" r:id="rId19"/>
    <p:sldId id="2554" r:id="rId20"/>
    <p:sldId id="2556" r:id="rId21"/>
    <p:sldId id="2555" r:id="rId22"/>
    <p:sldId id="2577" r:id="rId23"/>
    <p:sldId id="2558" r:id="rId24"/>
    <p:sldId id="2519" r:id="rId25"/>
    <p:sldId id="294" r:id="rId26"/>
    <p:sldId id="2603" r:id="rId27"/>
    <p:sldId id="2516" r:id="rId28"/>
    <p:sldId id="2521" r:id="rId29"/>
    <p:sldId id="2522" r:id="rId30"/>
    <p:sldId id="2604" r:id="rId31"/>
    <p:sldId id="268" r:id="rId32"/>
    <p:sldId id="266" r:id="rId33"/>
    <p:sldId id="267" r:id="rId34"/>
    <p:sldId id="2602" r:id="rId35"/>
    <p:sldId id="2594" r:id="rId36"/>
    <p:sldId id="2517" r:id="rId37"/>
    <p:sldId id="2526" r:id="rId38"/>
    <p:sldId id="2527" r:id="rId39"/>
    <p:sldId id="259" r:id="rId40"/>
    <p:sldId id="2579" r:id="rId41"/>
    <p:sldId id="2581" r:id="rId42"/>
    <p:sldId id="313" r:id="rId43"/>
    <p:sldId id="293" r:id="rId44"/>
  </p:sldIdLst>
  <p:sldSz cx="12192000" cy="6858000"/>
  <p:notesSz cx="6858000" cy="9144000"/>
  <p:defaultTextStyle>
    <a:defPPr>
      <a:defRPr lang="he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58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85" d="100"/>
          <a:sy n="85" d="100"/>
        </p:scale>
        <p:origin x="40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8.svg"/><Relationship Id="rId1" Type="http://schemas.openxmlformats.org/officeDocument/2006/relationships/image" Target="../media/image57.png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4" Type="http://schemas.openxmlformats.org/officeDocument/2006/relationships/image" Target="../media/image61.svg"/><Relationship Id="rId9" Type="http://schemas.openxmlformats.org/officeDocument/2006/relationships/image" Target="../media/image6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8.svg"/><Relationship Id="rId1" Type="http://schemas.openxmlformats.org/officeDocument/2006/relationships/image" Target="../media/image57.png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4" Type="http://schemas.openxmlformats.org/officeDocument/2006/relationships/image" Target="../media/image61.svg"/><Relationship Id="rId9" Type="http://schemas.openxmlformats.org/officeDocument/2006/relationships/image" Target="../media/image6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6DD050-4E4C-49CD-9CCB-27060557FEB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E641470-2A21-40AA-BF8B-08775935EFA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kern="1200" dirty="0">
              <a:solidFill>
                <a:srgbClr val="07364D"/>
              </a:solidFill>
              <a:latin typeface="+mj-lt"/>
              <a:ea typeface="+mj-ea"/>
              <a:cs typeface="+mj-cs"/>
            </a:rPr>
            <a:t>Accelerate TTM</a:t>
          </a:r>
        </a:p>
        <a:p>
          <a:pPr>
            <a:lnSpc>
              <a:spcPct val="100000"/>
            </a:lnSpc>
          </a:pPr>
          <a:endParaRPr lang="en-US" sz="1400" kern="1200" dirty="0">
            <a:solidFill>
              <a:schemeClr val="accent1"/>
            </a:solidFill>
            <a:latin typeface="+mj-lt"/>
            <a:ea typeface="+mj-ea"/>
            <a:cs typeface="+mj-cs"/>
          </a:endParaRPr>
        </a:p>
        <a:p>
          <a:pPr>
            <a:lnSpc>
              <a:spcPct val="100000"/>
            </a:lnSpc>
          </a:pPr>
          <a:r>
            <a:rPr lang="en-US" sz="1400" kern="1200" dirty="0">
              <a:solidFill>
                <a:srgbClr val="147DB3"/>
              </a:solidFill>
              <a:latin typeface="+mj-lt"/>
              <a:ea typeface="+mj-ea"/>
              <a:cs typeface="+mj-cs"/>
            </a:rPr>
            <a:t>The algorithm starts </a:t>
          </a:r>
        </a:p>
        <a:p>
          <a:pPr>
            <a:lnSpc>
              <a:spcPct val="100000"/>
            </a:lnSpc>
          </a:pPr>
          <a:r>
            <a:rPr lang="en-US" sz="1400" kern="1200" dirty="0">
              <a:solidFill>
                <a:srgbClr val="147DB3"/>
              </a:solidFill>
              <a:latin typeface="+mj-lt"/>
              <a:ea typeface="+mj-ea"/>
              <a:cs typeface="+mj-cs"/>
            </a:rPr>
            <a:t>to perform on day 1 </a:t>
          </a:r>
        </a:p>
      </dgm:t>
    </dgm:pt>
    <dgm:pt modelId="{B4FBCE7D-0F2B-44B6-8AD7-A46305A00426}" type="parTrans" cxnId="{27113B6E-3CA1-4E8C-805B-49E9B5CE1034}">
      <dgm:prSet/>
      <dgm:spPr/>
      <dgm:t>
        <a:bodyPr/>
        <a:lstStyle/>
        <a:p>
          <a:pPr rtl="0"/>
          <a:endParaRPr lang="en-US"/>
        </a:p>
      </dgm:t>
    </dgm:pt>
    <dgm:pt modelId="{F41936DA-2E50-4ADF-ADA7-396E49E57F9E}" type="sibTrans" cxnId="{27113B6E-3CA1-4E8C-805B-49E9B5CE1034}">
      <dgm:prSet/>
      <dgm:spPr/>
      <dgm:t>
        <a:bodyPr/>
        <a:lstStyle/>
        <a:p>
          <a:pPr rtl="0"/>
          <a:endParaRPr lang="en-US"/>
        </a:p>
      </dgm:t>
    </dgm:pt>
    <dgm:pt modelId="{BE1EADAE-53C4-467A-BE19-E717F319DF86}">
      <dgm:prSet custT="1"/>
      <dgm:spPr>
        <a:noFill/>
        <a:ln>
          <a:noFill/>
        </a:ln>
        <a:effectLst/>
      </dgm:spPr>
      <dgm:t>
        <a:bodyPr spcFirstLastPara="0" vert="horz" wrap="square" lIns="0" tIns="0" rIns="0" bIns="0" numCol="1" spcCol="1270" anchor="t" anchorCtr="0"/>
        <a:lstStyle/>
        <a:p>
          <a:pPr>
            <a:lnSpc>
              <a:spcPct val="100000"/>
            </a:lnSpc>
          </a:pPr>
          <a:r>
            <a:rPr lang="en-US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Plug and play</a:t>
          </a:r>
        </a:p>
        <a:p>
          <a:pPr>
            <a:lnSpc>
              <a:spcPct val="100000"/>
            </a:lnSpc>
          </a:pPr>
          <a:endParaRPr lang="en-US" sz="1400" kern="1200" dirty="0">
            <a:solidFill>
              <a:srgbClr val="5FCBEF"/>
            </a:solidFill>
            <a:latin typeface="Trebuchet MS" panose="020B0603020202020204"/>
            <a:ea typeface="+mn-ea"/>
            <a:cs typeface="+mn-cs"/>
          </a:endParaRPr>
        </a:p>
        <a:p>
          <a:pPr>
            <a:lnSpc>
              <a:spcPct val="100000"/>
            </a:lnSpc>
          </a:pP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Fully autonomous</a:t>
          </a:r>
        </a:p>
      </dgm:t>
    </dgm:pt>
    <dgm:pt modelId="{78D6A506-526C-4342-8A8B-845920A69D58}" type="parTrans" cxnId="{0BE78111-8EDC-40AC-8554-5657935F4EF4}">
      <dgm:prSet/>
      <dgm:spPr/>
      <dgm:t>
        <a:bodyPr/>
        <a:lstStyle/>
        <a:p>
          <a:pPr rtl="0"/>
          <a:endParaRPr lang="en-US"/>
        </a:p>
      </dgm:t>
    </dgm:pt>
    <dgm:pt modelId="{D307E344-5BB7-4DC8-A840-2F12337B2B31}" type="sibTrans" cxnId="{0BE78111-8EDC-40AC-8554-5657935F4EF4}">
      <dgm:prSet/>
      <dgm:spPr/>
      <dgm:t>
        <a:bodyPr/>
        <a:lstStyle/>
        <a:p>
          <a:pPr rtl="0"/>
          <a:endParaRPr lang="en-US"/>
        </a:p>
      </dgm:t>
    </dgm:pt>
    <dgm:pt modelId="{FC60543F-240A-4827-B394-FBB66E5C0B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Realtime scalability</a:t>
          </a:r>
        </a:p>
        <a:p>
          <a:pPr>
            <a:lnSpc>
              <a:spcPct val="100000"/>
            </a:lnSpc>
          </a:pPr>
          <a:endParaRPr lang="en-US" sz="1400" kern="1200" dirty="0">
            <a:solidFill>
              <a:srgbClr val="5FCBEF"/>
            </a:solidFill>
            <a:latin typeface="Trebuchet MS" panose="020B0603020202020204"/>
            <a:ea typeface="+mn-ea"/>
            <a:cs typeface="+mn-cs"/>
          </a:endParaRPr>
        </a:p>
        <a:p>
          <a:pPr>
            <a:lnSpc>
              <a:spcPct val="100000"/>
            </a:lnSpc>
          </a:pP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Once the algorithm definition is completed the scale is unlimited</a:t>
          </a:r>
        </a:p>
      </dgm:t>
    </dgm:pt>
    <dgm:pt modelId="{E43B7ED8-8D09-43F3-880B-0D562DE91734}" type="parTrans" cxnId="{5FC9BE69-2FC0-4DAC-AA8E-B4724FD15453}">
      <dgm:prSet/>
      <dgm:spPr/>
      <dgm:t>
        <a:bodyPr/>
        <a:lstStyle/>
        <a:p>
          <a:pPr rtl="0"/>
          <a:endParaRPr lang="en-US"/>
        </a:p>
      </dgm:t>
    </dgm:pt>
    <dgm:pt modelId="{A812A234-78D5-4BFE-96CF-7DBBC5941B5F}" type="sibTrans" cxnId="{5FC9BE69-2FC0-4DAC-AA8E-B4724FD15453}">
      <dgm:prSet/>
      <dgm:spPr/>
      <dgm:t>
        <a:bodyPr/>
        <a:lstStyle/>
        <a:p>
          <a:pPr rtl="0"/>
          <a:endParaRPr lang="en-US"/>
        </a:p>
      </dgm:t>
    </dgm:pt>
    <dgm:pt modelId="{05A396C9-0AC9-443E-B3C8-509D0471D90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Cost effective</a:t>
          </a:r>
          <a:r>
            <a:rPr lang="en-US" sz="1400" kern="1200" dirty="0">
              <a:solidFill>
                <a:srgbClr val="5FCBEF">
                  <a:lumMod val="50000"/>
                </a:srgbClr>
              </a:solidFill>
              <a:latin typeface="Trebuchet MS" panose="020B0603020202020204"/>
              <a:ea typeface="+mn-ea"/>
              <a:cs typeface="+mn-cs"/>
            </a:rPr>
            <a:t> </a:t>
          </a:r>
        </a:p>
        <a:p>
          <a:pPr>
            <a:lnSpc>
              <a:spcPct val="100000"/>
            </a:lnSpc>
          </a:pPr>
          <a:endParaRPr lang="en-US" sz="1400" kern="1200" dirty="0">
            <a:solidFill>
              <a:srgbClr val="147DB3"/>
            </a:solidFill>
            <a:latin typeface="Trebuchet MS" panose="020B0603020202020204"/>
            <a:ea typeface="+mn-ea"/>
            <a:cs typeface="+mn-cs"/>
          </a:endParaRPr>
        </a:p>
        <a:p>
          <a:pPr>
            <a:lnSpc>
              <a:spcPct val="100000"/>
            </a:lnSpc>
          </a:pP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Low processing, </a:t>
          </a:r>
          <a:b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</a:b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Low data consumption, </a:t>
          </a:r>
          <a:b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</a:b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pure software solution</a:t>
          </a:r>
        </a:p>
      </dgm:t>
    </dgm:pt>
    <dgm:pt modelId="{F71A2DCA-72FC-4DC2-BD2D-D6CCFD148BE2}" type="parTrans" cxnId="{0C7ED60D-322E-4E8C-9FDB-C7CFCAA1CFE1}">
      <dgm:prSet/>
      <dgm:spPr/>
      <dgm:t>
        <a:bodyPr/>
        <a:lstStyle/>
        <a:p>
          <a:pPr rtl="0"/>
          <a:endParaRPr lang="en-US"/>
        </a:p>
      </dgm:t>
    </dgm:pt>
    <dgm:pt modelId="{7E725544-35E7-4D0D-B8D2-C34955F4F2B2}" type="sibTrans" cxnId="{0C7ED60D-322E-4E8C-9FDB-C7CFCAA1CFE1}">
      <dgm:prSet/>
      <dgm:spPr/>
      <dgm:t>
        <a:bodyPr/>
        <a:lstStyle/>
        <a:p>
          <a:pPr rtl="0"/>
          <a:endParaRPr lang="en-US"/>
        </a:p>
      </dgm:t>
    </dgm:pt>
    <dgm:pt modelId="{15F69CF8-DE10-3542-BEF2-55A4AD4D44E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altLang="en-IL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On Demand</a:t>
          </a:r>
          <a:br>
            <a:rPr kumimoji="0" lang="en-US" altLang="en-IL" sz="1600" b="1" i="0" u="none" strike="noStrike" kern="1200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rPr>
          </a:br>
          <a:br>
            <a:rPr kumimoji="0" lang="en-US" altLang="en-IL" sz="1600" b="1" i="0" u="none" strike="noStrike" kern="1200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rPr>
          </a:br>
          <a:br>
            <a:rPr kumimoji="0" lang="en-US" altLang="en-IL" sz="1600" b="1" i="0" u="none" strike="noStrike" kern="1200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rPr>
          </a:br>
          <a:r>
            <a:rPr lang="en-US" altLang="en-IL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Dynamic response to missions &amp; agents changes.</a:t>
          </a:r>
          <a:endParaRPr lang="en-US" sz="1400" kern="1200" dirty="0">
            <a:solidFill>
              <a:srgbClr val="147DB3"/>
            </a:solidFill>
            <a:latin typeface="Trebuchet MS" panose="020B0603020202020204"/>
            <a:ea typeface="+mn-ea"/>
            <a:cs typeface="+mn-cs"/>
          </a:endParaRPr>
        </a:p>
      </dgm:t>
    </dgm:pt>
    <dgm:pt modelId="{726A4180-EFDF-D544-9CA0-5634A638B634}" type="parTrans" cxnId="{8F8562D3-4419-CF49-965E-76F183A24DF0}">
      <dgm:prSet/>
      <dgm:spPr/>
      <dgm:t>
        <a:bodyPr/>
        <a:lstStyle/>
        <a:p>
          <a:endParaRPr lang="en-US"/>
        </a:p>
      </dgm:t>
    </dgm:pt>
    <dgm:pt modelId="{3AA99A60-21D5-7B48-AEEA-A71E4CAE3E1A}" type="sibTrans" cxnId="{8F8562D3-4419-CF49-965E-76F183A24DF0}">
      <dgm:prSet/>
      <dgm:spPr/>
      <dgm:t>
        <a:bodyPr/>
        <a:lstStyle/>
        <a:p>
          <a:endParaRPr lang="en-US"/>
        </a:p>
      </dgm:t>
    </dgm:pt>
    <dgm:pt modelId="{7262FE5A-DA45-475A-AF77-34E227810491}" type="pres">
      <dgm:prSet presAssocID="{EE6DD050-4E4C-49CD-9CCB-27060557FEB8}" presName="root" presStyleCnt="0">
        <dgm:presLayoutVars>
          <dgm:dir/>
          <dgm:resizeHandles val="exact"/>
        </dgm:presLayoutVars>
      </dgm:prSet>
      <dgm:spPr/>
    </dgm:pt>
    <dgm:pt modelId="{41209204-30AC-448A-9197-29C70E0B4B0F}" type="pres">
      <dgm:prSet presAssocID="{6E641470-2A21-40AA-BF8B-08775935EFA8}" presName="compNode" presStyleCnt="0"/>
      <dgm:spPr/>
    </dgm:pt>
    <dgm:pt modelId="{39B6AB72-9C9B-4CFA-9A8F-3396B96F5E07}" type="pres">
      <dgm:prSet presAssocID="{6E641470-2A21-40AA-BF8B-08775935EFA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ABFF0927-0A6C-4D6E-8141-10B2688B9093}" type="pres">
      <dgm:prSet presAssocID="{6E641470-2A21-40AA-BF8B-08775935EFA8}" presName="spaceRect" presStyleCnt="0"/>
      <dgm:spPr/>
    </dgm:pt>
    <dgm:pt modelId="{4FDEA8EA-9103-4770-84E2-B55458C70C09}" type="pres">
      <dgm:prSet presAssocID="{6E641470-2A21-40AA-BF8B-08775935EFA8}" presName="textRect" presStyleLbl="revTx" presStyleIdx="0" presStyleCnt="5" custScaleX="107097">
        <dgm:presLayoutVars>
          <dgm:chMax val="1"/>
          <dgm:chPref val="1"/>
        </dgm:presLayoutVars>
      </dgm:prSet>
      <dgm:spPr/>
    </dgm:pt>
    <dgm:pt modelId="{864057ED-A9B4-4389-9D2F-11C34D5D1CED}" type="pres">
      <dgm:prSet presAssocID="{F41936DA-2E50-4ADF-ADA7-396E49E57F9E}" presName="sibTrans" presStyleCnt="0"/>
      <dgm:spPr/>
    </dgm:pt>
    <dgm:pt modelId="{CFBD800C-5F08-47C5-943C-158AFBA07287}" type="pres">
      <dgm:prSet presAssocID="{BE1EADAE-53C4-467A-BE19-E717F319DF86}" presName="compNode" presStyleCnt="0"/>
      <dgm:spPr/>
    </dgm:pt>
    <dgm:pt modelId="{6B9AFB06-5CBC-41E9-9914-DB164ECEF724}" type="pres">
      <dgm:prSet presAssocID="{BE1EADAE-53C4-467A-BE19-E717F319DF8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ug"/>
        </a:ext>
      </dgm:extLst>
    </dgm:pt>
    <dgm:pt modelId="{DA39374C-8CBB-4EEA-ABEF-5B1C88209C99}" type="pres">
      <dgm:prSet presAssocID="{BE1EADAE-53C4-467A-BE19-E717F319DF86}" presName="spaceRect" presStyleCnt="0"/>
      <dgm:spPr/>
    </dgm:pt>
    <dgm:pt modelId="{6E2EE0B3-DC0C-4B1E-9BC2-8444713D92CD}" type="pres">
      <dgm:prSet presAssocID="{BE1EADAE-53C4-467A-BE19-E717F319DF86}" presName="textRect" presStyleLbl="revTx" presStyleIdx="1" presStyleCnt="5">
        <dgm:presLayoutVars>
          <dgm:chMax val="1"/>
          <dgm:chPref val="1"/>
        </dgm:presLayoutVars>
      </dgm:prSet>
      <dgm:spPr>
        <a:xfrm>
          <a:off x="3352236" y="2179991"/>
          <a:ext cx="1800000" cy="834100"/>
        </a:xfrm>
        <a:prstGeom prst="rect">
          <a:avLst/>
        </a:prstGeom>
      </dgm:spPr>
    </dgm:pt>
    <dgm:pt modelId="{46654B16-4401-4706-8548-EBA834619138}" type="pres">
      <dgm:prSet presAssocID="{D307E344-5BB7-4DC8-A840-2F12337B2B31}" presName="sibTrans" presStyleCnt="0"/>
      <dgm:spPr/>
    </dgm:pt>
    <dgm:pt modelId="{AFCFEBE1-7301-4C95-883D-A430868DD89A}" type="pres">
      <dgm:prSet presAssocID="{FC60543F-240A-4827-B394-FBB66E5C0B8E}" presName="compNode" presStyleCnt="0"/>
      <dgm:spPr/>
    </dgm:pt>
    <dgm:pt modelId="{52BD492C-982B-4D4D-9E7E-02A14528419D}" type="pres">
      <dgm:prSet presAssocID="{FC60543F-240A-4827-B394-FBB66E5C0B8E}" presName="iconRect" presStyleLbl="node1" presStyleIdx="2" presStyleCnt="5"/>
      <dgm:spPr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D04DB053-47FA-478D-A789-1732D8923071}" type="pres">
      <dgm:prSet presAssocID="{FC60543F-240A-4827-B394-FBB66E5C0B8E}" presName="spaceRect" presStyleCnt="0"/>
      <dgm:spPr/>
    </dgm:pt>
    <dgm:pt modelId="{224813B6-157E-4517-B98E-2DB1AEE4D8F5}" type="pres">
      <dgm:prSet presAssocID="{FC60543F-240A-4827-B394-FBB66E5C0B8E}" presName="textRect" presStyleLbl="revTx" presStyleIdx="2" presStyleCnt="5" custScaleX="123754">
        <dgm:presLayoutVars>
          <dgm:chMax val="1"/>
          <dgm:chPref val="1"/>
        </dgm:presLayoutVars>
      </dgm:prSet>
      <dgm:spPr/>
    </dgm:pt>
    <dgm:pt modelId="{5A45EAA5-BFAC-4F68-BF6E-A1991833E9E7}" type="pres">
      <dgm:prSet presAssocID="{A812A234-78D5-4BFE-96CF-7DBBC5941B5F}" presName="sibTrans" presStyleCnt="0"/>
      <dgm:spPr/>
    </dgm:pt>
    <dgm:pt modelId="{BD172230-49AE-A94B-8B8B-2680AD6D7383}" type="pres">
      <dgm:prSet presAssocID="{15F69CF8-DE10-3542-BEF2-55A4AD4D44E7}" presName="compNode" presStyleCnt="0"/>
      <dgm:spPr/>
    </dgm:pt>
    <dgm:pt modelId="{743A519A-541E-9E4A-A65B-2874DBF1FE23}" type="pres">
      <dgm:prSet presAssocID="{15F69CF8-DE10-3542-BEF2-55A4AD4D44E7}" presName="iconRect" presStyleLbl="node1" presStyleIdx="3" presStyleCnt="5"/>
      <dgm:spPr>
        <a:blipFill rotWithShape="1">
          <a:blip xmlns:r="http://schemas.openxmlformats.org/officeDocument/2006/relationships" r:embed="rId7"/>
          <a:srcRect/>
          <a:stretch>
            <a:fillRect/>
          </a:stretch>
        </a:blipFill>
      </dgm:spPr>
    </dgm:pt>
    <dgm:pt modelId="{374C4215-C098-C146-9203-C3B958BEF616}" type="pres">
      <dgm:prSet presAssocID="{15F69CF8-DE10-3542-BEF2-55A4AD4D44E7}" presName="spaceRect" presStyleCnt="0"/>
      <dgm:spPr/>
    </dgm:pt>
    <dgm:pt modelId="{3C547C6B-CD75-8147-AA1D-F7CC57F656B5}" type="pres">
      <dgm:prSet presAssocID="{15F69CF8-DE10-3542-BEF2-55A4AD4D44E7}" presName="textRect" presStyleLbl="revTx" presStyleIdx="3" presStyleCnt="5">
        <dgm:presLayoutVars>
          <dgm:chMax val="1"/>
          <dgm:chPref val="1"/>
        </dgm:presLayoutVars>
      </dgm:prSet>
      <dgm:spPr/>
    </dgm:pt>
    <dgm:pt modelId="{4CC39455-392A-0F49-BAD8-20994F1F1A0A}" type="pres">
      <dgm:prSet presAssocID="{3AA99A60-21D5-7B48-AEEA-A71E4CAE3E1A}" presName="sibTrans" presStyleCnt="0"/>
      <dgm:spPr/>
    </dgm:pt>
    <dgm:pt modelId="{FC6F1089-317C-4DC5-8EFC-1416B696769C}" type="pres">
      <dgm:prSet presAssocID="{05A396C9-0AC9-443E-B3C8-509D0471D901}" presName="compNode" presStyleCnt="0"/>
      <dgm:spPr/>
    </dgm:pt>
    <dgm:pt modelId="{4B82A561-A4A9-4552-9198-1667213758E5}" type="pres">
      <dgm:prSet presAssocID="{05A396C9-0AC9-443E-B3C8-509D0471D901}" presName="iconRect" presStyleLbl="node1" presStyleIdx="4" presStyleCnt="5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BF4771D4-4325-4239-B140-00D722C85FC5}" type="pres">
      <dgm:prSet presAssocID="{05A396C9-0AC9-443E-B3C8-509D0471D901}" presName="spaceRect" presStyleCnt="0"/>
      <dgm:spPr/>
    </dgm:pt>
    <dgm:pt modelId="{399433E4-D3B0-427D-88EB-8818E6F7F843}" type="pres">
      <dgm:prSet presAssocID="{05A396C9-0AC9-443E-B3C8-509D0471D901}" presName="textRect" presStyleLbl="revTx" presStyleIdx="4" presStyleCnt="5" custScaleX="129325">
        <dgm:presLayoutVars>
          <dgm:chMax val="1"/>
          <dgm:chPref val="1"/>
        </dgm:presLayoutVars>
      </dgm:prSet>
      <dgm:spPr/>
    </dgm:pt>
  </dgm:ptLst>
  <dgm:cxnLst>
    <dgm:cxn modelId="{0C7ED60D-322E-4E8C-9FDB-C7CFCAA1CFE1}" srcId="{EE6DD050-4E4C-49CD-9CCB-27060557FEB8}" destId="{05A396C9-0AC9-443E-B3C8-509D0471D901}" srcOrd="4" destOrd="0" parTransId="{F71A2DCA-72FC-4DC2-BD2D-D6CCFD148BE2}" sibTransId="{7E725544-35E7-4D0D-B8D2-C34955F4F2B2}"/>
    <dgm:cxn modelId="{0BE78111-8EDC-40AC-8554-5657935F4EF4}" srcId="{EE6DD050-4E4C-49CD-9CCB-27060557FEB8}" destId="{BE1EADAE-53C4-467A-BE19-E717F319DF86}" srcOrd="1" destOrd="0" parTransId="{78D6A506-526C-4342-8A8B-845920A69D58}" sibTransId="{D307E344-5BB7-4DC8-A840-2F12337B2B31}"/>
    <dgm:cxn modelId="{67FFD72B-C642-445D-8682-0F6B38EB9996}" type="presOf" srcId="{6E641470-2A21-40AA-BF8B-08775935EFA8}" destId="{4FDEA8EA-9103-4770-84E2-B55458C70C09}" srcOrd="0" destOrd="0" presId="urn:microsoft.com/office/officeart/2018/2/layout/IconLabelList"/>
    <dgm:cxn modelId="{5FC9BE69-2FC0-4DAC-AA8E-B4724FD15453}" srcId="{EE6DD050-4E4C-49CD-9CCB-27060557FEB8}" destId="{FC60543F-240A-4827-B394-FBB66E5C0B8E}" srcOrd="2" destOrd="0" parTransId="{E43B7ED8-8D09-43F3-880B-0D562DE91734}" sibTransId="{A812A234-78D5-4BFE-96CF-7DBBC5941B5F}"/>
    <dgm:cxn modelId="{27113B6E-3CA1-4E8C-805B-49E9B5CE1034}" srcId="{EE6DD050-4E4C-49CD-9CCB-27060557FEB8}" destId="{6E641470-2A21-40AA-BF8B-08775935EFA8}" srcOrd="0" destOrd="0" parTransId="{B4FBCE7D-0F2B-44B6-8AD7-A46305A00426}" sibTransId="{F41936DA-2E50-4ADF-ADA7-396E49E57F9E}"/>
    <dgm:cxn modelId="{A6E3D57A-5D97-4FF3-A01F-23113FE2C848}" type="presOf" srcId="{BE1EADAE-53C4-467A-BE19-E717F319DF86}" destId="{6E2EE0B3-DC0C-4B1E-9BC2-8444713D92CD}" srcOrd="0" destOrd="0" presId="urn:microsoft.com/office/officeart/2018/2/layout/IconLabelList"/>
    <dgm:cxn modelId="{FBBCF891-3A9D-416E-A6F8-024220B7FE98}" type="presOf" srcId="{EE6DD050-4E4C-49CD-9CCB-27060557FEB8}" destId="{7262FE5A-DA45-475A-AF77-34E227810491}" srcOrd="0" destOrd="0" presId="urn:microsoft.com/office/officeart/2018/2/layout/IconLabelList"/>
    <dgm:cxn modelId="{BBC944BB-5C9B-449F-9EFE-6957DAE4F583}" type="presOf" srcId="{05A396C9-0AC9-443E-B3C8-509D0471D901}" destId="{399433E4-D3B0-427D-88EB-8818E6F7F843}" srcOrd="0" destOrd="0" presId="urn:microsoft.com/office/officeart/2018/2/layout/IconLabelList"/>
    <dgm:cxn modelId="{8F8562D3-4419-CF49-965E-76F183A24DF0}" srcId="{EE6DD050-4E4C-49CD-9CCB-27060557FEB8}" destId="{15F69CF8-DE10-3542-BEF2-55A4AD4D44E7}" srcOrd="3" destOrd="0" parTransId="{726A4180-EFDF-D544-9CA0-5634A638B634}" sibTransId="{3AA99A60-21D5-7B48-AEEA-A71E4CAE3E1A}"/>
    <dgm:cxn modelId="{4DB6BCD6-8292-CE43-A806-133291477343}" type="presOf" srcId="{15F69CF8-DE10-3542-BEF2-55A4AD4D44E7}" destId="{3C547C6B-CD75-8147-AA1D-F7CC57F656B5}" srcOrd="0" destOrd="0" presId="urn:microsoft.com/office/officeart/2018/2/layout/IconLabelList"/>
    <dgm:cxn modelId="{921723D8-7CF1-44E6-9CE9-913368D49B0E}" type="presOf" srcId="{FC60543F-240A-4827-B394-FBB66E5C0B8E}" destId="{224813B6-157E-4517-B98E-2DB1AEE4D8F5}" srcOrd="0" destOrd="0" presId="urn:microsoft.com/office/officeart/2018/2/layout/IconLabelList"/>
    <dgm:cxn modelId="{36A46E3A-7405-417B-ABE7-14426C99BC52}" type="presParOf" srcId="{7262FE5A-DA45-475A-AF77-34E227810491}" destId="{41209204-30AC-448A-9197-29C70E0B4B0F}" srcOrd="0" destOrd="0" presId="urn:microsoft.com/office/officeart/2018/2/layout/IconLabelList"/>
    <dgm:cxn modelId="{69FC9422-8D4F-4C2B-A5C7-846713D91B53}" type="presParOf" srcId="{41209204-30AC-448A-9197-29C70E0B4B0F}" destId="{39B6AB72-9C9B-4CFA-9A8F-3396B96F5E07}" srcOrd="0" destOrd="0" presId="urn:microsoft.com/office/officeart/2018/2/layout/IconLabelList"/>
    <dgm:cxn modelId="{2D8E268F-E7C4-497E-BB8F-EAF402D2915C}" type="presParOf" srcId="{41209204-30AC-448A-9197-29C70E0B4B0F}" destId="{ABFF0927-0A6C-4D6E-8141-10B2688B9093}" srcOrd="1" destOrd="0" presId="urn:microsoft.com/office/officeart/2018/2/layout/IconLabelList"/>
    <dgm:cxn modelId="{0AE89E9C-4457-4749-81E0-AD73ABCA0DC5}" type="presParOf" srcId="{41209204-30AC-448A-9197-29C70E0B4B0F}" destId="{4FDEA8EA-9103-4770-84E2-B55458C70C09}" srcOrd="2" destOrd="0" presId="urn:microsoft.com/office/officeart/2018/2/layout/IconLabelList"/>
    <dgm:cxn modelId="{895B66B2-5D39-4F5A-AFA2-EC70EE00DC7D}" type="presParOf" srcId="{7262FE5A-DA45-475A-AF77-34E227810491}" destId="{864057ED-A9B4-4389-9D2F-11C34D5D1CED}" srcOrd="1" destOrd="0" presId="urn:microsoft.com/office/officeart/2018/2/layout/IconLabelList"/>
    <dgm:cxn modelId="{F6890872-BF18-4804-A614-DCA20BD55F98}" type="presParOf" srcId="{7262FE5A-DA45-475A-AF77-34E227810491}" destId="{CFBD800C-5F08-47C5-943C-158AFBA07287}" srcOrd="2" destOrd="0" presId="urn:microsoft.com/office/officeart/2018/2/layout/IconLabelList"/>
    <dgm:cxn modelId="{F2BD33D1-204F-4316-9604-C8DF57C39BBF}" type="presParOf" srcId="{CFBD800C-5F08-47C5-943C-158AFBA07287}" destId="{6B9AFB06-5CBC-41E9-9914-DB164ECEF724}" srcOrd="0" destOrd="0" presId="urn:microsoft.com/office/officeart/2018/2/layout/IconLabelList"/>
    <dgm:cxn modelId="{215067BD-80B0-431F-8221-0A7262341C3B}" type="presParOf" srcId="{CFBD800C-5F08-47C5-943C-158AFBA07287}" destId="{DA39374C-8CBB-4EEA-ABEF-5B1C88209C99}" srcOrd="1" destOrd="0" presId="urn:microsoft.com/office/officeart/2018/2/layout/IconLabelList"/>
    <dgm:cxn modelId="{4BDAC455-973D-4D8A-ADE8-205944DAF24A}" type="presParOf" srcId="{CFBD800C-5F08-47C5-943C-158AFBA07287}" destId="{6E2EE0B3-DC0C-4B1E-9BC2-8444713D92CD}" srcOrd="2" destOrd="0" presId="urn:microsoft.com/office/officeart/2018/2/layout/IconLabelList"/>
    <dgm:cxn modelId="{685848CF-1086-4D59-AC43-BDC54AB495CE}" type="presParOf" srcId="{7262FE5A-DA45-475A-AF77-34E227810491}" destId="{46654B16-4401-4706-8548-EBA834619138}" srcOrd="3" destOrd="0" presId="urn:microsoft.com/office/officeart/2018/2/layout/IconLabelList"/>
    <dgm:cxn modelId="{EFA78409-9D36-4B98-94C5-2AB4B4649022}" type="presParOf" srcId="{7262FE5A-DA45-475A-AF77-34E227810491}" destId="{AFCFEBE1-7301-4C95-883D-A430868DD89A}" srcOrd="4" destOrd="0" presId="urn:microsoft.com/office/officeart/2018/2/layout/IconLabelList"/>
    <dgm:cxn modelId="{1816545F-D5CA-4DF8-B0AD-647D00F23888}" type="presParOf" srcId="{AFCFEBE1-7301-4C95-883D-A430868DD89A}" destId="{52BD492C-982B-4D4D-9E7E-02A14528419D}" srcOrd="0" destOrd="0" presId="urn:microsoft.com/office/officeart/2018/2/layout/IconLabelList"/>
    <dgm:cxn modelId="{5DEA8F9C-B7E8-48BE-9972-942179095B51}" type="presParOf" srcId="{AFCFEBE1-7301-4C95-883D-A430868DD89A}" destId="{D04DB053-47FA-478D-A789-1732D8923071}" srcOrd="1" destOrd="0" presId="urn:microsoft.com/office/officeart/2018/2/layout/IconLabelList"/>
    <dgm:cxn modelId="{CA2445FE-3B97-4620-8F78-65F2D4E8984B}" type="presParOf" srcId="{AFCFEBE1-7301-4C95-883D-A430868DD89A}" destId="{224813B6-157E-4517-B98E-2DB1AEE4D8F5}" srcOrd="2" destOrd="0" presId="urn:microsoft.com/office/officeart/2018/2/layout/IconLabelList"/>
    <dgm:cxn modelId="{540CC152-39C7-4184-8753-511D0063E900}" type="presParOf" srcId="{7262FE5A-DA45-475A-AF77-34E227810491}" destId="{5A45EAA5-BFAC-4F68-BF6E-A1991833E9E7}" srcOrd="5" destOrd="0" presId="urn:microsoft.com/office/officeart/2018/2/layout/IconLabelList"/>
    <dgm:cxn modelId="{D848B913-7739-B747-8281-1E7C0AD508B4}" type="presParOf" srcId="{7262FE5A-DA45-475A-AF77-34E227810491}" destId="{BD172230-49AE-A94B-8B8B-2680AD6D7383}" srcOrd="6" destOrd="0" presId="urn:microsoft.com/office/officeart/2018/2/layout/IconLabelList"/>
    <dgm:cxn modelId="{17822FF2-9B25-744D-BAD4-43BE71E84072}" type="presParOf" srcId="{BD172230-49AE-A94B-8B8B-2680AD6D7383}" destId="{743A519A-541E-9E4A-A65B-2874DBF1FE23}" srcOrd="0" destOrd="0" presId="urn:microsoft.com/office/officeart/2018/2/layout/IconLabelList"/>
    <dgm:cxn modelId="{6EA40F7A-1F11-1248-888D-57E72B0585DE}" type="presParOf" srcId="{BD172230-49AE-A94B-8B8B-2680AD6D7383}" destId="{374C4215-C098-C146-9203-C3B958BEF616}" srcOrd="1" destOrd="0" presId="urn:microsoft.com/office/officeart/2018/2/layout/IconLabelList"/>
    <dgm:cxn modelId="{1AA677B4-CD97-934E-A9A4-908FDF94071E}" type="presParOf" srcId="{BD172230-49AE-A94B-8B8B-2680AD6D7383}" destId="{3C547C6B-CD75-8147-AA1D-F7CC57F656B5}" srcOrd="2" destOrd="0" presId="urn:microsoft.com/office/officeart/2018/2/layout/IconLabelList"/>
    <dgm:cxn modelId="{2B00AD50-79F3-2345-8ABB-810172AE49B3}" type="presParOf" srcId="{7262FE5A-DA45-475A-AF77-34E227810491}" destId="{4CC39455-392A-0F49-BAD8-20994F1F1A0A}" srcOrd="7" destOrd="0" presId="urn:microsoft.com/office/officeart/2018/2/layout/IconLabelList"/>
    <dgm:cxn modelId="{EF9B39BB-2389-4BDB-8FF4-186110AA04DA}" type="presParOf" srcId="{7262FE5A-DA45-475A-AF77-34E227810491}" destId="{FC6F1089-317C-4DC5-8EFC-1416B696769C}" srcOrd="8" destOrd="0" presId="urn:microsoft.com/office/officeart/2018/2/layout/IconLabelList"/>
    <dgm:cxn modelId="{36B57C49-8DA3-4EDE-ADDB-F9A861696A45}" type="presParOf" srcId="{FC6F1089-317C-4DC5-8EFC-1416B696769C}" destId="{4B82A561-A4A9-4552-9198-1667213758E5}" srcOrd="0" destOrd="0" presId="urn:microsoft.com/office/officeart/2018/2/layout/IconLabelList"/>
    <dgm:cxn modelId="{78735AAF-8E3C-44B4-97B3-9D682E0E4B80}" type="presParOf" srcId="{FC6F1089-317C-4DC5-8EFC-1416B696769C}" destId="{BF4771D4-4325-4239-B140-00D722C85FC5}" srcOrd="1" destOrd="0" presId="urn:microsoft.com/office/officeart/2018/2/layout/IconLabelList"/>
    <dgm:cxn modelId="{1CBC3FB4-9FDB-4F3E-A771-9CD56ED5C07F}" type="presParOf" srcId="{FC6F1089-317C-4DC5-8EFC-1416B696769C}" destId="{399433E4-D3B0-427D-88EB-8818E6F7F84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6AB72-9C9B-4CFA-9A8F-3396B96F5E07}">
      <dsp:nvSpPr>
        <dsp:cNvPr id="0" name=""/>
        <dsp:cNvSpPr/>
      </dsp:nvSpPr>
      <dsp:spPr>
        <a:xfrm>
          <a:off x="475245" y="976638"/>
          <a:ext cx="686601" cy="6866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DEA8EA-9103-4770-84E2-B55458C70C09}">
      <dsp:nvSpPr>
        <dsp:cNvPr id="0" name=""/>
        <dsp:cNvSpPr/>
      </dsp:nvSpPr>
      <dsp:spPr>
        <a:xfrm>
          <a:off x="1512" y="1984283"/>
          <a:ext cx="1634065" cy="1132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07364D"/>
              </a:solidFill>
              <a:latin typeface="+mj-lt"/>
              <a:ea typeface="+mj-ea"/>
              <a:cs typeface="+mj-cs"/>
            </a:rPr>
            <a:t>Accelerate TTM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solidFill>
              <a:schemeClr val="accent1"/>
            </a:solidFill>
            <a:latin typeface="+mj-lt"/>
            <a:ea typeface="+mj-ea"/>
            <a:cs typeface="+mj-cs"/>
          </a:endParaRP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rgbClr val="147DB3"/>
              </a:solidFill>
              <a:latin typeface="+mj-lt"/>
              <a:ea typeface="+mj-ea"/>
              <a:cs typeface="+mj-cs"/>
            </a:rPr>
            <a:t>The algorithm starts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rgbClr val="147DB3"/>
              </a:solidFill>
              <a:latin typeface="+mj-lt"/>
              <a:ea typeface="+mj-ea"/>
              <a:cs typeface="+mj-cs"/>
            </a:rPr>
            <a:t>to perform on day 1 </a:t>
          </a:r>
        </a:p>
      </dsp:txBody>
      <dsp:txXfrm>
        <a:off x="1512" y="1984283"/>
        <a:ext cx="1634065" cy="1132559"/>
      </dsp:txXfrm>
    </dsp:sp>
    <dsp:sp modelId="{6B9AFB06-5CBC-41E9-9914-DB164ECEF724}">
      <dsp:nvSpPr>
        <dsp:cNvPr id="0" name=""/>
        <dsp:cNvSpPr/>
      </dsp:nvSpPr>
      <dsp:spPr>
        <a:xfrm>
          <a:off x="2322180" y="976638"/>
          <a:ext cx="686601" cy="6866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2EE0B3-DC0C-4B1E-9BC2-8444713D92CD}">
      <dsp:nvSpPr>
        <dsp:cNvPr id="0" name=""/>
        <dsp:cNvSpPr/>
      </dsp:nvSpPr>
      <dsp:spPr>
        <a:xfrm>
          <a:off x="1902590" y="1984283"/>
          <a:ext cx="1525781" cy="1132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Plug and play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solidFill>
              <a:srgbClr val="5FCBEF"/>
            </a:solidFill>
            <a:latin typeface="Trebuchet MS" panose="020B0603020202020204"/>
            <a:ea typeface="+mn-ea"/>
            <a:cs typeface="+mn-cs"/>
          </a:endParaRP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Fully autonomous</a:t>
          </a:r>
        </a:p>
      </dsp:txBody>
      <dsp:txXfrm>
        <a:off x="1902590" y="1984283"/>
        <a:ext cx="1525781" cy="1132559"/>
      </dsp:txXfrm>
    </dsp:sp>
    <dsp:sp modelId="{52BD492C-982B-4D4D-9E7E-02A14528419D}">
      <dsp:nvSpPr>
        <dsp:cNvPr id="0" name=""/>
        <dsp:cNvSpPr/>
      </dsp:nvSpPr>
      <dsp:spPr>
        <a:xfrm>
          <a:off x="4296190" y="976638"/>
          <a:ext cx="686601" cy="686601"/>
        </a:xfrm>
        <a:prstGeom prst="rect">
          <a:avLst/>
        </a:prstGeom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4813B6-157E-4517-B98E-2DB1AEE4D8F5}">
      <dsp:nvSpPr>
        <dsp:cNvPr id="0" name=""/>
        <dsp:cNvSpPr/>
      </dsp:nvSpPr>
      <dsp:spPr>
        <a:xfrm>
          <a:off x="3695383" y="1984283"/>
          <a:ext cx="1888215" cy="1132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Realtime scalability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solidFill>
              <a:srgbClr val="5FCBEF"/>
            </a:solidFill>
            <a:latin typeface="Trebuchet MS" panose="020B0603020202020204"/>
            <a:ea typeface="+mn-ea"/>
            <a:cs typeface="+mn-cs"/>
          </a:endParaRP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Once the algorithm definition is completed the scale is unlimited</a:t>
          </a:r>
        </a:p>
      </dsp:txBody>
      <dsp:txXfrm>
        <a:off x="3695383" y="1984283"/>
        <a:ext cx="1888215" cy="1132559"/>
      </dsp:txXfrm>
    </dsp:sp>
    <dsp:sp modelId="{743A519A-541E-9E4A-A65B-2874DBF1FE23}">
      <dsp:nvSpPr>
        <dsp:cNvPr id="0" name=""/>
        <dsp:cNvSpPr/>
      </dsp:nvSpPr>
      <dsp:spPr>
        <a:xfrm>
          <a:off x="6270200" y="976638"/>
          <a:ext cx="686601" cy="686601"/>
        </a:xfrm>
        <a:prstGeom prst="rect">
          <a:avLst/>
        </a:prstGeom>
        <a:blipFill rotWithShape="1">
          <a:blip xmlns:r="http://schemas.openxmlformats.org/officeDocument/2006/relationships" r:embed="rId7"/>
          <a:srcRect/>
          <a:stretch>
            <a:fillRect/>
          </a:stretch>
        </a:blipFill>
        <a:ln w="254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547C6B-CD75-8147-AA1D-F7CC57F656B5}">
      <dsp:nvSpPr>
        <dsp:cNvPr id="0" name=""/>
        <dsp:cNvSpPr/>
      </dsp:nvSpPr>
      <dsp:spPr>
        <a:xfrm>
          <a:off x="5850610" y="1984283"/>
          <a:ext cx="1525781" cy="1132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IL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On Demand</a:t>
          </a:r>
          <a:br>
            <a:rPr kumimoji="0" lang="en-US" altLang="en-IL" sz="1600" b="1" i="0" u="none" strike="noStrike" kern="1200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rPr>
          </a:br>
          <a:br>
            <a:rPr kumimoji="0" lang="en-US" altLang="en-IL" sz="1600" b="1" i="0" u="none" strike="noStrike" kern="1200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rPr>
          </a:br>
          <a:br>
            <a:rPr kumimoji="0" lang="en-US" altLang="en-IL" sz="1600" b="1" i="0" u="none" strike="noStrike" kern="1200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rPr>
          </a:br>
          <a:r>
            <a:rPr lang="en-US" altLang="en-IL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Dynamic response to missions &amp; agents changes.</a:t>
          </a:r>
          <a:endParaRPr lang="en-US" sz="1400" kern="1200" dirty="0">
            <a:solidFill>
              <a:srgbClr val="147DB3"/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5850610" y="1984283"/>
        <a:ext cx="1525781" cy="1132559"/>
      </dsp:txXfrm>
    </dsp:sp>
    <dsp:sp modelId="{4B82A561-A4A9-4552-9198-1667213758E5}">
      <dsp:nvSpPr>
        <dsp:cNvPr id="0" name=""/>
        <dsp:cNvSpPr/>
      </dsp:nvSpPr>
      <dsp:spPr>
        <a:xfrm>
          <a:off x="8286711" y="976638"/>
          <a:ext cx="686601" cy="686601"/>
        </a:xfrm>
        <a:prstGeom prst="rect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9433E4-D3B0-427D-88EB-8818E6F7F843}">
      <dsp:nvSpPr>
        <dsp:cNvPr id="0" name=""/>
        <dsp:cNvSpPr/>
      </dsp:nvSpPr>
      <dsp:spPr>
        <a:xfrm>
          <a:off x="7643403" y="1984283"/>
          <a:ext cx="1973216" cy="11325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07364D"/>
              </a:solidFill>
              <a:latin typeface="Trebuchet MS" panose="020B0603020202020204"/>
              <a:ea typeface="+mn-ea"/>
              <a:cs typeface="+mn-cs"/>
            </a:rPr>
            <a:t>Cost effective</a:t>
          </a:r>
          <a:r>
            <a:rPr lang="en-US" sz="1400" kern="1200" dirty="0">
              <a:solidFill>
                <a:srgbClr val="5FCBEF">
                  <a:lumMod val="50000"/>
                </a:srgbClr>
              </a:solidFill>
              <a:latin typeface="Trebuchet MS" panose="020B0603020202020204"/>
              <a:ea typeface="+mn-ea"/>
              <a:cs typeface="+mn-cs"/>
            </a:rPr>
            <a:t>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solidFill>
              <a:srgbClr val="147DB3"/>
            </a:solidFill>
            <a:latin typeface="Trebuchet MS" panose="020B0603020202020204"/>
            <a:ea typeface="+mn-ea"/>
            <a:cs typeface="+mn-cs"/>
          </a:endParaRP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Low processing, </a:t>
          </a:r>
          <a:b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</a:b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Low data consumption, </a:t>
          </a:r>
          <a:b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</a:br>
          <a:r>
            <a:rPr lang="en-US" sz="1400" kern="1200" dirty="0">
              <a:solidFill>
                <a:srgbClr val="147DB3"/>
              </a:solidFill>
              <a:latin typeface="Trebuchet MS" panose="020B0603020202020204"/>
              <a:ea typeface="+mn-ea"/>
              <a:cs typeface="+mn-cs"/>
            </a:rPr>
            <a:t>pure software solution</a:t>
          </a:r>
        </a:p>
      </dsp:txBody>
      <dsp:txXfrm>
        <a:off x="7643403" y="1984283"/>
        <a:ext cx="1973216" cy="11325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E9E29362-AF1B-479F-9B68-F307142A434F}" type="datetimeFigureOut">
              <a:rPr lang="he-IL" smtClean="0"/>
              <a:t>ט"ז/אלול/תשפ"ב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16D940A3-1F0B-416F-92A8-D43F8FF87F5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98874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64003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in order to do that, allow me to introduce  “WeDeliver.com”, a company that delivers anything you ask for. </a:t>
            </a:r>
            <a:r>
              <a:rPr lang="en-US" sz="12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They used to have a small warehouse, a single truck and several orders each day, which a small and well experienced staff easily handled</a:t>
            </a:r>
            <a:r>
              <a:rPr lang="en-AI" sz="12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2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effectLst/>
              <a:highlight>
                <a:srgbClr val="FFFF00"/>
              </a:highlight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effectLst/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*</a:t>
            </a:r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2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567321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17" name="Google Shape;12117;g9ca80d4de3_0_3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18" name="Google Shape;12118;g9ca80d4de3_0_3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But, as the world trade has shifted intensively towards online commerce, the number of orders they receive has grown immensely.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Efficient task allocation means more orders a day, and more orders a day, means higher income for WeDeliver.</a:t>
            </a:r>
            <a:endParaRPr lang="en-I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Moreover, if they continue to have trucks following long routs through customers homes, they may not be able to keep up with the competition.</a:t>
            </a:r>
            <a:endParaRPr lang="en-IL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An ordering heuristic is used to determine the order among the tasks allocated.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49640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Now, this is a dynamic world!</a:t>
            </a:r>
          </a:p>
          <a:p>
            <a:r>
              <a:rPr lang="en-US" dirty="0"/>
              <a:t>Additional orders keep coming 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5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4133544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Customers are willing to pay in order to get their packages faster.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6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246914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Things can go wrong! A flat tire, broken machine or an injured worker. </a:t>
            </a:r>
          </a:p>
          <a:p>
            <a:r>
              <a:rPr lang="en-US" dirty="0"/>
              <a:t>The problem is not only complicated but highly dynamic as well, and efficient task allocation is critical!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7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6047483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Our solution is useful not only for the loading of the trucks at the warehouse, but also for the delivery to the customers homes.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Trucks drive to the neighborhoods where the packages are intended to be delivered.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Coalitions of scooters and drones take the packages to their destination homes.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8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865556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1">
              <a:spcBef>
                <a:spcPts val="0"/>
              </a:spcBef>
              <a:buNone/>
            </a:pPr>
            <a:endParaRPr lang="en-US" dirty="0"/>
          </a:p>
        </p:txBody>
      </p:sp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527187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order to solve the problem, we first represent it in math.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841709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Then we reduce the mathematical model so it can be fed into a multi agent task allocation algorithm.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650310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Then, we perform a reduction that allows to solve the task allocation problem using a multi-agent market-based algorithm.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28855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600206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result of the algorithm is a division of tasks among the agents and coalitions for handling shared tasks.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88305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An ordering heuristic is used to determine the order among the tasks allocated.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271074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When a dynamic event occurs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22284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The mathematical model is updated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61652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following it, the model reduction. We solve it once more and update the agents that their tasks have changed...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264349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78" name="Google Shape;12478;g98ca0c4284_1_2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79" name="Google Shape;12479;g98ca0c4284_1_2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This is how </a:t>
            </a:r>
            <a:r>
              <a:rPr lang="en-US" dirty="0" err="1"/>
              <a:t>Dynamacs</a:t>
            </a:r>
            <a:r>
              <a:rPr lang="en-US" dirty="0"/>
              <a:t> efficiently adapts to the dynamic problem.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05290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12" name="Google Shape;12512;g8f342daea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13" name="Google Shape;12513;g8f342daea5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that is where we come in! </a:t>
            </a:r>
            <a:r>
              <a:rPr lang="en-US" sz="1800" dirty="0" err="1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Dynamacs</a:t>
            </a:r>
            <a:r>
              <a:rPr lang="en-US" sz="1800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We maximize the performance of teams in dynamic environments.</a:t>
            </a:r>
            <a:endParaRPr lang="he-IL" dirty="0"/>
          </a:p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515925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Our solution is useful not only for the loading of the trucks at the warehouse, but also for the delivery to the customers homes.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Trucks drive to the neighborhoods where the packages are intended to be delivered.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Coalitions of scooters and drones take the packages to their destination homes.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27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9709878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>
                <a:tab pos="2249170" algn="l"/>
              </a:tabLst>
              <a:defRPr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bring items that the customers want to return, back to the trucks.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28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811683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trucks go back to the warehouse while the scooters and drones remain in the distribution area to serve other trucks.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29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3619739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1">
              <a:spcBef>
                <a:spcPts val="0"/>
              </a:spcBef>
              <a:buSzPct val="25000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34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66029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1">
              <a:spcBef>
                <a:spcPts val="0"/>
              </a:spcBef>
              <a:buSzPct val="25000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Shape 85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35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17740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system can operate centrally, e.g., on the warehouse computer or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distributively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by the robots, computers and the human’s phones. 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e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36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38507918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results would be the same, but a distributed implementation will not block the main warehouse computer and will continue to work when this computer fails.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37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9073262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he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 the delivery tasks, distributed implementation generates a robust system that allows the delivery vehicles to perform even under communication limitations.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I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38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4177546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US" dirty="0" err="1"/>
              <a:t>Dynamacs</a:t>
            </a:r>
            <a:r>
              <a:rPr lang="en-US" dirty="0"/>
              <a:t> allows </a:t>
            </a:r>
            <a:r>
              <a:rPr lang="en-US" dirty="0" err="1"/>
              <a:t>WeDeliver</a:t>
            </a:r>
            <a:r>
              <a:rPr lang="en-US" dirty="0"/>
              <a:t> not only to increase service level, but also to adopt new technology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40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5518201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lnSpc>
                <a:spcPct val="107000"/>
              </a:lnSpc>
              <a:spcAft>
                <a:spcPts val="800"/>
              </a:spcAft>
              <a:buFont typeface="+mj-lt"/>
              <a:buNone/>
            </a:pPr>
            <a:endParaRPr lang="en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B7B741-81EA-4EC1-89EB-2153FF88376C}" type="slidenum">
              <a:rPr lang="en-IL" smtClean="0"/>
              <a:t>41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373223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2" name="Google Shape;12802;g9c7d97a783_0_104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03" name="Google Shape;12803;g9c7d97a783_0_104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Because when you have humans following the instructions of a task allocation algorithm, replacing them by machines and robots replace becomes a smooth prosses. </a:t>
            </a:r>
          </a:p>
        </p:txBody>
      </p:sp>
    </p:spTree>
    <p:extLst>
      <p:ext uri="{BB962C8B-B14F-4D97-AF65-F5344CB8AC3E}">
        <p14:creationId xmlns:p14="http://schemas.microsoft.com/office/powerpoint/2010/main" val="3210270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שקופית כותרת" type="title">
  <p:cSld name="שקופית כותרת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0189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השוואה" type="twoTxTwoObj">
  <p:cSld name="השוואה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8992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בלבד" type="titleOnly">
  <p:cSld name="כותרת בלבד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9227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ריק" type="blank">
  <p:cSld name="ריק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99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תוכן עם כיתוב" type="objTx">
  <p:cSld name="תוכן עם כיתוב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8522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תמונה עם כיתוב" type="picTx">
  <p:cSld name="תמונה עם כיתוב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45739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וטקסט אנכי" type="vertTx">
  <p:cSld name="כותרת וטקסט אנכי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6265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כותרת אנכית וטקסט" type="vertTitleAndTx">
  <p:cSld name="כותרת אנכית וטקסט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9305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"/>
          <p:cNvSpPr txBox="1">
            <a:spLocks noGrp="1"/>
          </p:cNvSpPr>
          <p:nvPr>
            <p:ph type="title"/>
          </p:nvPr>
        </p:nvSpPr>
        <p:spPr>
          <a:xfrm>
            <a:off x="951000" y="3240133"/>
            <a:ext cx="102900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282" name="Google Shape;282;p3"/>
          <p:cNvSpPr txBox="1">
            <a:spLocks noGrp="1"/>
          </p:cNvSpPr>
          <p:nvPr>
            <p:ph type="title" idx="2" hasCustomPrompt="1"/>
          </p:nvPr>
        </p:nvSpPr>
        <p:spPr>
          <a:xfrm>
            <a:off x="4938800" y="2222233"/>
            <a:ext cx="2314400" cy="88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8266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283" name="Google Shape;283;p3"/>
          <p:cNvSpPr txBox="1">
            <a:spLocks noGrp="1"/>
          </p:cNvSpPr>
          <p:nvPr>
            <p:ph type="subTitle" idx="1"/>
          </p:nvPr>
        </p:nvSpPr>
        <p:spPr>
          <a:xfrm>
            <a:off x="4290800" y="4403167"/>
            <a:ext cx="3610400" cy="8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11650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p5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10290000" cy="81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667" name="Google Shape;667;p5"/>
          <p:cNvSpPr txBox="1">
            <a:spLocks noGrp="1"/>
          </p:cNvSpPr>
          <p:nvPr>
            <p:ph type="subTitle" idx="1"/>
          </p:nvPr>
        </p:nvSpPr>
        <p:spPr>
          <a:xfrm>
            <a:off x="1947741" y="4177733"/>
            <a:ext cx="2767600" cy="15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2pPr>
            <a:lvl3pPr lvl="2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3pPr>
            <a:lvl4pPr lvl="3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4pPr>
            <a:lvl5pPr lvl="4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5pPr>
            <a:lvl6pPr lvl="5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6pPr>
            <a:lvl7pPr lvl="6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7pPr>
            <a:lvl8pPr lvl="7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600"/>
              <a:buNone/>
              <a:defRPr sz="2133"/>
            </a:lvl9pPr>
          </a:lstStyle>
          <a:p>
            <a:endParaRPr/>
          </a:p>
        </p:txBody>
      </p:sp>
      <p:sp>
        <p:nvSpPr>
          <p:cNvPr id="668" name="Google Shape;668;p5"/>
          <p:cNvSpPr txBox="1">
            <a:spLocks noGrp="1"/>
          </p:cNvSpPr>
          <p:nvPr>
            <p:ph type="subTitle" idx="2"/>
          </p:nvPr>
        </p:nvSpPr>
        <p:spPr>
          <a:xfrm>
            <a:off x="1947741" y="3590900"/>
            <a:ext cx="2767600" cy="5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200" b="1">
                <a:latin typeface="Rajdhani"/>
                <a:ea typeface="Rajdhani"/>
                <a:cs typeface="Rajdhani"/>
                <a:sym typeface="Rajdhani"/>
              </a:defRPr>
            </a:lvl1pPr>
            <a:lvl2pPr lvl="1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3000"/>
              <a:buNone/>
              <a:defRPr sz="4000"/>
            </a:lvl9pPr>
          </a:lstStyle>
          <a:p>
            <a:endParaRPr/>
          </a:p>
        </p:txBody>
      </p:sp>
      <p:sp>
        <p:nvSpPr>
          <p:cNvPr id="669" name="Google Shape;669;p5"/>
          <p:cNvSpPr txBox="1">
            <a:spLocks noGrp="1"/>
          </p:cNvSpPr>
          <p:nvPr>
            <p:ph type="subTitle" idx="3"/>
          </p:nvPr>
        </p:nvSpPr>
        <p:spPr>
          <a:xfrm>
            <a:off x="7476676" y="4177733"/>
            <a:ext cx="2767600" cy="15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2133"/>
            </a:lvl1pPr>
            <a:lvl2pPr lvl="1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2pPr>
            <a:lvl3pPr lvl="2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3pPr>
            <a:lvl4pPr lvl="3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4pPr>
            <a:lvl5pPr lvl="4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5pPr>
            <a:lvl6pPr lvl="5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6pPr>
            <a:lvl7pPr lvl="6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7pPr>
            <a:lvl8pPr lvl="7" rtl="0">
              <a:spcBef>
                <a:spcPts val="2133"/>
              </a:spcBef>
              <a:spcAft>
                <a:spcPts val="0"/>
              </a:spcAft>
              <a:buSzPts val="1600"/>
              <a:buNone/>
              <a:defRPr sz="21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600"/>
              <a:buNone/>
              <a:defRPr sz="2133"/>
            </a:lvl9pPr>
          </a:lstStyle>
          <a:p>
            <a:endParaRPr/>
          </a:p>
        </p:txBody>
      </p:sp>
      <p:sp>
        <p:nvSpPr>
          <p:cNvPr id="670" name="Google Shape;670;p5"/>
          <p:cNvSpPr txBox="1">
            <a:spLocks noGrp="1"/>
          </p:cNvSpPr>
          <p:nvPr>
            <p:ph type="subTitle" idx="4"/>
          </p:nvPr>
        </p:nvSpPr>
        <p:spPr>
          <a:xfrm>
            <a:off x="7476676" y="3590900"/>
            <a:ext cx="2767600" cy="5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200" b="1">
                <a:latin typeface="Rajdhani"/>
                <a:ea typeface="Rajdhani"/>
                <a:cs typeface="Rajdhani"/>
                <a:sym typeface="Rajdhani"/>
              </a:defRPr>
            </a:lvl1pPr>
            <a:lvl2pPr lvl="1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2133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3000"/>
              <a:buNone/>
              <a:defRPr sz="4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57260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8" name="Google Shape;1188;p9"/>
          <p:cNvSpPr txBox="1">
            <a:spLocks noGrp="1"/>
          </p:cNvSpPr>
          <p:nvPr>
            <p:ph type="title"/>
          </p:nvPr>
        </p:nvSpPr>
        <p:spPr>
          <a:xfrm>
            <a:off x="7318600" y="984967"/>
            <a:ext cx="4024400" cy="13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4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1189" name="Google Shape;1189;p9"/>
          <p:cNvSpPr txBox="1">
            <a:spLocks noGrp="1"/>
          </p:cNvSpPr>
          <p:nvPr>
            <p:ph type="subTitle" idx="1"/>
          </p:nvPr>
        </p:nvSpPr>
        <p:spPr>
          <a:xfrm>
            <a:off x="7318100" y="2456633"/>
            <a:ext cx="4024400" cy="11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350045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9842-047C-40E7-A7B1-285DABA07927}" type="datetimeFigureOut">
              <a:rPr lang="he-IL" smtClean="0"/>
              <a:t>ט"ז/אלול/תשפ"ב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1F177-FB0F-4DAC-8FED-1E3482421CA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245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-column text 2">
  <p:cSld name="One-column text 2">
    <p:spTree>
      <p:nvGrpSpPr>
        <p:cNvPr id="1" name="Shape 5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9" name="Google Shape;5489;p21"/>
          <p:cNvSpPr txBox="1">
            <a:spLocks noGrp="1"/>
          </p:cNvSpPr>
          <p:nvPr>
            <p:ph type="subTitle" idx="1"/>
          </p:nvPr>
        </p:nvSpPr>
        <p:spPr>
          <a:xfrm>
            <a:off x="950967" y="3285284"/>
            <a:ext cx="3772000" cy="18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lvl="1" rtl="0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lvl="2" rtl="0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lvl="3" rtl="0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lvl="4" rtl="0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lvl="5" rtl="0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lvl="6" rtl="0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lvl="7" rtl="0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endParaRPr/>
          </a:p>
        </p:txBody>
      </p:sp>
      <p:sp>
        <p:nvSpPr>
          <p:cNvPr id="5490" name="Google Shape;5490;p21"/>
          <p:cNvSpPr txBox="1">
            <a:spLocks noGrp="1"/>
          </p:cNvSpPr>
          <p:nvPr>
            <p:ph type="title"/>
          </p:nvPr>
        </p:nvSpPr>
        <p:spPr>
          <a:xfrm>
            <a:off x="950967" y="1428584"/>
            <a:ext cx="4532800" cy="171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52475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-IL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798227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4" r:id="rId11"/>
    <p:sldLayoutId id="2147483675" r:id="rId12"/>
    <p:sldLayoutId id="2147483676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jpe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png"/><Relationship Id="rId11" Type="http://schemas.openxmlformats.org/officeDocument/2006/relationships/image" Target="../media/image6.png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image" Target="../media/image4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microsoft.com/office/2007/relationships/hdphoto" Target="../media/hdphoto2.wdp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1.png"/><Relationship Id="rId3" Type="http://schemas.openxmlformats.org/officeDocument/2006/relationships/image" Target="../media/image17.png"/><Relationship Id="rId7" Type="http://schemas.microsoft.com/office/2007/relationships/hdphoto" Target="../media/hdphoto2.wdp"/><Relationship Id="rId12" Type="http://schemas.microsoft.com/office/2007/relationships/hdphoto" Target="../media/hdphoto3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18.png"/><Relationship Id="rId9" Type="http://schemas.openxmlformats.org/officeDocument/2006/relationships/image" Target="../media/image13.png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1.png"/><Relationship Id="rId3" Type="http://schemas.openxmlformats.org/officeDocument/2006/relationships/image" Target="../media/image17.png"/><Relationship Id="rId7" Type="http://schemas.microsoft.com/office/2007/relationships/hdphoto" Target="../media/hdphoto2.wdp"/><Relationship Id="rId12" Type="http://schemas.microsoft.com/office/2007/relationships/hdphoto" Target="../media/hdphoto3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19.png"/><Relationship Id="rId15" Type="http://schemas.openxmlformats.org/officeDocument/2006/relationships/image" Target="../media/image20.png"/><Relationship Id="rId10" Type="http://schemas.openxmlformats.org/officeDocument/2006/relationships/image" Target="../media/image14.png"/><Relationship Id="rId4" Type="http://schemas.openxmlformats.org/officeDocument/2006/relationships/image" Target="../media/image18.png"/><Relationship Id="rId9" Type="http://schemas.openxmlformats.org/officeDocument/2006/relationships/image" Target="../media/image13.png"/><Relationship Id="rId1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image" Target="../media/image18.png"/><Relationship Id="rId15" Type="http://schemas.openxmlformats.org/officeDocument/2006/relationships/image" Target="../media/image20.png"/><Relationship Id="rId10" Type="http://schemas.openxmlformats.org/officeDocument/2006/relationships/image" Target="../media/image13.png"/><Relationship Id="rId4" Type="http://schemas.openxmlformats.org/officeDocument/2006/relationships/image" Target="../media/image17.png"/><Relationship Id="rId9" Type="http://schemas.openxmlformats.org/officeDocument/2006/relationships/image" Target="../media/image12.png"/><Relationship Id="rId1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0.png"/><Relationship Id="rId5" Type="http://schemas.openxmlformats.org/officeDocument/2006/relationships/image" Target="../media/image13.png"/><Relationship Id="rId10" Type="http://schemas.openxmlformats.org/officeDocument/2006/relationships/image" Target="../media/image15.png"/><Relationship Id="rId4" Type="http://schemas.microsoft.com/office/2007/relationships/hdphoto" Target="../media/hdphoto2.wdp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0.png"/><Relationship Id="rId5" Type="http://schemas.openxmlformats.org/officeDocument/2006/relationships/image" Target="../media/image13.png"/><Relationship Id="rId10" Type="http://schemas.openxmlformats.org/officeDocument/2006/relationships/image" Target="../media/image15.png"/><Relationship Id="rId4" Type="http://schemas.microsoft.com/office/2007/relationships/hdphoto" Target="../media/hdphoto2.wdp"/><Relationship Id="rId9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microsoft.com/office/2007/relationships/hdphoto" Target="../media/hdphoto2.wdp"/><Relationship Id="rId9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0.png"/><Relationship Id="rId5" Type="http://schemas.openxmlformats.org/officeDocument/2006/relationships/image" Target="../media/image13.png"/><Relationship Id="rId10" Type="http://schemas.openxmlformats.org/officeDocument/2006/relationships/image" Target="../media/image15.png"/><Relationship Id="rId4" Type="http://schemas.microsoft.com/office/2007/relationships/hdphoto" Target="../media/hdphoto2.wdp"/><Relationship Id="rId9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2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microsoft.com/office/2007/relationships/hdphoto" Target="../media/hdphoto2.wdp"/><Relationship Id="rId9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2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microsoft.com/office/2007/relationships/hdphoto" Target="../media/hdphoto5.wdp"/><Relationship Id="rId5" Type="http://schemas.openxmlformats.org/officeDocument/2006/relationships/image" Target="../media/image11.png"/><Relationship Id="rId10" Type="http://schemas.openxmlformats.org/officeDocument/2006/relationships/image" Target="../media/image32.png"/><Relationship Id="rId4" Type="http://schemas.microsoft.com/office/2007/relationships/hdphoto" Target="../media/hdphoto2.wdp"/><Relationship Id="rId9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7" Type="http://schemas.openxmlformats.org/officeDocument/2006/relationships/image" Target="../media/image42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5" Type="http://schemas.openxmlformats.org/officeDocument/2006/relationships/image" Target="../media/image38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10" Type="http://schemas.openxmlformats.org/officeDocument/2006/relationships/image" Target="../media/image23.png"/><Relationship Id="rId4" Type="http://schemas.microsoft.com/office/2007/relationships/hdphoto" Target="../media/hdphoto4.wdp"/><Relationship Id="rId9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10" Type="http://schemas.openxmlformats.org/officeDocument/2006/relationships/image" Target="../media/image23.png"/><Relationship Id="rId4" Type="http://schemas.microsoft.com/office/2007/relationships/hdphoto" Target="../media/hdphoto4.wdp"/><Relationship Id="rId9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10" Type="http://schemas.openxmlformats.org/officeDocument/2006/relationships/image" Target="../media/image23.png"/><Relationship Id="rId4" Type="http://schemas.microsoft.com/office/2007/relationships/hdphoto" Target="../media/hdphoto4.wdp"/><Relationship Id="rId9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6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9.pn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5" Type="http://schemas.openxmlformats.org/officeDocument/2006/relationships/image" Target="../media/image52.png"/><Relationship Id="rId4" Type="http://schemas.openxmlformats.org/officeDocument/2006/relationships/image" Target="../media/image5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3"/>
          <p:cNvSpPr txBox="1"/>
          <p:nvPr/>
        </p:nvSpPr>
        <p:spPr>
          <a:xfrm>
            <a:off x="7232073" y="4015047"/>
            <a:ext cx="2560320" cy="781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oogle Shape;99;p14">
            <a:extLst>
              <a:ext uri="{FF2B5EF4-FFF2-40B4-BE49-F238E27FC236}">
                <a16:creationId xmlns:a16="http://schemas.microsoft.com/office/drawing/2014/main" id="{40ADFE5E-8ED9-E6A8-4460-3070B205461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0451" y="116540"/>
            <a:ext cx="1789045" cy="7343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01;p14">
            <a:extLst>
              <a:ext uri="{FF2B5EF4-FFF2-40B4-BE49-F238E27FC236}">
                <a16:creationId xmlns:a16="http://schemas.microsoft.com/office/drawing/2014/main" id="{D737F285-9A17-8BAD-5DD3-8630F50EFF9D}"/>
              </a:ext>
            </a:extLst>
          </p:cNvPr>
          <p:cNvSpPr txBox="1"/>
          <p:nvPr/>
        </p:nvSpPr>
        <p:spPr>
          <a:xfrm>
            <a:off x="2483225" y="1476131"/>
            <a:ext cx="7722320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4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מושב 2.3 - ראיה מערכתית והנדסת מערכות - יישומים ודוגמאות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4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יו"ר המושב: ד"ר אלכס </a:t>
            </a:r>
            <a:r>
              <a:rPr kumimoji="0" lang="he-IL" sz="4000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בלכמן</a:t>
            </a:r>
            <a:endParaRPr kumimoji="0" sz="4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" name="Google Shape;102;p14">
            <a:extLst>
              <a:ext uri="{FF2B5EF4-FFF2-40B4-BE49-F238E27FC236}">
                <a16:creationId xmlns:a16="http://schemas.microsoft.com/office/drawing/2014/main" id="{1FE28580-70CC-CE74-54B6-751FF442EAAD}"/>
              </a:ext>
            </a:extLst>
          </p:cNvPr>
          <p:cNvSpPr txBox="1"/>
          <p:nvPr/>
        </p:nvSpPr>
        <p:spPr>
          <a:xfrm>
            <a:off x="1618593" y="3711276"/>
            <a:ext cx="8881241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4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אופטימיזציה מערכתית כבסיס לשינוי פרדיגמה בלוגיסטיקה והפצה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e-IL" sz="4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ד״ר </a:t>
            </a:r>
            <a:r>
              <a:rPr kumimoji="0" lang="he-IL" sz="4000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סופ</a:t>
            </a:r>
            <a:r>
              <a:rPr lang="he-IL" sz="4000" b="1" kern="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י </a:t>
            </a:r>
            <a:r>
              <a:rPr lang="he-IL" sz="4000" b="1" kern="0" dirty="0" err="1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אמדור</a:t>
            </a:r>
            <a:r>
              <a:rPr lang="he-IL" sz="4000" b="1" kern="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 נלקה, </a:t>
            </a:r>
            <a:r>
              <a:rPr lang="en-US" sz="4000" b="1" kern="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HIT</a:t>
            </a:r>
            <a:endParaRPr kumimoji="0" sz="4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4AF888-CE9B-3D4A-EA22-89B46760B7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44042"/>
          <a:stretch/>
        </p:blipFill>
        <p:spPr>
          <a:xfrm>
            <a:off x="9917280" y="179294"/>
            <a:ext cx="2151798" cy="99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59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arehouse free icon">
            <a:extLst>
              <a:ext uri="{FF2B5EF4-FFF2-40B4-BE49-F238E27FC236}">
                <a16:creationId xmlns:a16="http://schemas.microsoft.com/office/drawing/2014/main" id="{4765A1F0-1328-454B-A3DF-0151AEC20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14" y="2674257"/>
            <a:ext cx="3831771" cy="383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Shape&#10;&#10;Description automatically generated with low confidence">
            <a:extLst>
              <a:ext uri="{FF2B5EF4-FFF2-40B4-BE49-F238E27FC236}">
                <a16:creationId xmlns:a16="http://schemas.microsoft.com/office/drawing/2014/main" id="{2B34636E-88DE-4E47-9D4C-BD842A0EE71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466" y="3313191"/>
            <a:ext cx="1465637" cy="14656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1D9BA89-1F0B-4F0E-A6D9-0B7D9F782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4156" y="916070"/>
            <a:ext cx="4975330" cy="214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32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31" name="Google Shape;12131;p47"/>
          <p:cNvPicPr preferRelativeResize="0"/>
          <p:nvPr/>
        </p:nvPicPr>
        <p:blipFill rotWithShape="1">
          <a:blip r:embed="rId3"/>
          <a:srcRect l="16859" t="2011" r="19193" b="1333"/>
          <a:stretch/>
        </p:blipFill>
        <p:spPr>
          <a:xfrm>
            <a:off x="2707520" y="1"/>
            <a:ext cx="6593796" cy="6853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8" name="Picture 2" descr="Warehouse free icon">
            <a:extLst>
              <a:ext uri="{FF2B5EF4-FFF2-40B4-BE49-F238E27FC236}">
                <a16:creationId xmlns:a16="http://schemas.microsoft.com/office/drawing/2014/main" id="{BB41838A-6A6C-44BC-B760-12B152FA1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55" y="4556953"/>
            <a:ext cx="2226682" cy="222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" name="Picture 278" descr="Shape&#10;&#10;Description automatically generated with low confidence">
            <a:extLst>
              <a:ext uri="{FF2B5EF4-FFF2-40B4-BE49-F238E27FC236}">
                <a16:creationId xmlns:a16="http://schemas.microsoft.com/office/drawing/2014/main" id="{1E456CC3-1936-47CD-887E-9B28B8DEB66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166" y="5055966"/>
            <a:ext cx="614328" cy="614328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5E3CA89-A30D-4CA6-B583-296D97832211}"/>
              </a:ext>
            </a:extLst>
          </p:cNvPr>
          <p:cNvGrpSpPr/>
          <p:nvPr/>
        </p:nvGrpSpPr>
        <p:grpSpPr>
          <a:xfrm>
            <a:off x="5777559" y="530319"/>
            <a:ext cx="1329543" cy="866007"/>
            <a:chOff x="5777559" y="530319"/>
            <a:chExt cx="1329543" cy="866007"/>
          </a:xfrm>
        </p:grpSpPr>
        <p:pic>
          <p:nvPicPr>
            <p:cNvPr id="283" name="Picture 282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D4F20440-29FF-490E-80B5-ED5223E8CC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69" b="99219" l="18750" r="76563">
                          <a14:foregroundMark x1="35156" y1="20898" x2="51367" y2="21875"/>
                          <a14:foregroundMark x1="54883" y1="17383" x2="52148" y2="38281"/>
                          <a14:foregroundMark x1="52148" y1="15430" x2="48047" y2="94922"/>
                          <a14:foregroundMark x1="46875" y1="46289" x2="30078" y2="90234"/>
                          <a14:foregroundMark x1="54492" y1="7617" x2="61523" y2="54492"/>
                          <a14:foregroundMark x1="62695" y1="14258" x2="63867" y2="37109"/>
                          <a14:foregroundMark x1="65430" y1="39063" x2="69336" y2="15820"/>
                          <a14:foregroundMark x1="61523" y1="11914" x2="32422" y2="24609"/>
                          <a14:foregroundMark x1="39844" y1="7617" x2="58398" y2="5664"/>
                          <a14:foregroundMark x1="42969" y1="9570" x2="41406" y2="11133"/>
                          <a14:foregroundMark x1="28906" y1="66992" x2="37500" y2="60352"/>
                          <a14:foregroundMark x1="23573" y1="83653" x2="18945" y2="93359"/>
                          <a14:foregroundMark x1="26953" y1="76563" x2="24744" y2="81196"/>
                          <a14:foregroundMark x1="65820" y1="99414" x2="65430" y2="66602"/>
                          <a14:foregroundMark x1="69336" y1="63477" x2="76563" y2="93750"/>
                          <a14:foregroundMark x1="29688" y1="28906" x2="28516" y2="34375"/>
                          <a14:foregroundMark x1="41406" y1="8398" x2="51367" y2="6055"/>
                          <a14:foregroundMark x1="63867" y1="33203" x2="68945" y2="30078"/>
                          <a14:foregroundMark x1="69336" y1="29688" x2="69336" y2="33984"/>
                          <a14:foregroundMark x1="57617" y1="7617" x2="44141" y2="7227"/>
                          <a14:foregroundMark x1="66992" y1="28516" x2="68555" y2="33594"/>
                          <a14:foregroundMark x1="66992" y1="39453" x2="70117" y2="28906"/>
                          <a14:foregroundMark x1="70117" y1="30859" x2="66992" y2="35547"/>
                          <a14:backgroundMark x1="26563" y1="42969" x2="25000" y2="56055"/>
                          <a14:backgroundMark x1="25391" y1="46289" x2="22852" y2="60352"/>
                          <a14:backgroundMark x1="21680" y1="60352" x2="27734" y2="55273"/>
                          <a14:backgroundMark x1="28125" y1="49414" x2="28125" y2="49414"/>
                          <a14:backgroundMark x1="28516" y1="47852" x2="30859" y2="46289"/>
                          <a14:backgroundMark x1="26172" y1="58789" x2="22852" y2="63867"/>
                          <a14:backgroundMark x1="22852" y1="65820" x2="21289" y2="68945"/>
                          <a14:backgroundMark x1="20898" y1="68945" x2="23633" y2="68945"/>
                          <a14:backgroundMark x1="23311" y1="70508" x2="22070" y2="72266"/>
                          <a14:backgroundMark x1="23587" y1="70117" x2="23311" y2="70508"/>
                          <a14:backgroundMark x1="24138" y1="69336" x2="23587" y2="70117"/>
                          <a14:backgroundMark x1="24414" y1="68945" x2="24138" y2="69336"/>
                          <a14:backgroundMark x1="22070" y1="79688" x2="22070" y2="79688"/>
                          <a14:backgroundMark x1="19727" y1="78906" x2="16602" y2="84766"/>
                          <a14:backgroundMark x1="72461" y1="55664" x2="76563" y2="46094"/>
                          <a14:backgroundMark x1="73242" y1="64258" x2="74414" y2="58789"/>
                          <a14:backgroundMark x1="72852" y1="44141" x2="70898" y2="47461"/>
                          <a14:backgroundMark x1="71680" y1="50977" x2="70117" y2="51367"/>
                          <a14:backgroundMark x1="28125" y1="42969" x2="25781" y2="49805"/>
                          <a14:backgroundMark x1="30078" y1="46680" x2="30078" y2="44141"/>
                          <a14:backgroundMark x1="28125" y1="43359" x2="28516" y2="50195"/>
                          <a14:backgroundMark x1="29297" y1="44922" x2="29297" y2="44922"/>
                          <a14:backgroundMark x1="29297" y1="48242" x2="29297" y2="48242"/>
                          <a14:backgroundMark x1="29297" y1="48633" x2="29297" y2="48633"/>
                          <a14:backgroundMark x1="29297" y1="48633" x2="29297" y2="48633"/>
                          <a14:backgroundMark x1="29297" y1="44531" x2="29297" y2="44531"/>
                          <a14:backgroundMark x1="29297" y1="44531" x2="29297" y2="44531"/>
                          <a14:backgroundMark x1="29297" y1="42969" x2="29297" y2="42969"/>
                          <a14:backgroundMark x1="25391" y1="57227" x2="25391" y2="57227"/>
                          <a14:backgroundMark x1="24414" y1="59570" x2="24414" y2="59570"/>
                          <a14:backgroundMark x1="24414" y1="59961" x2="24414" y2="59961"/>
                          <a14:backgroundMark x1="25391" y1="59570" x2="25391" y2="59570"/>
                          <a14:backgroundMark x1="25391" y1="59180" x2="25391" y2="59180"/>
                          <a14:backgroundMark x1="25391" y1="58789" x2="25391" y2="58789"/>
                          <a14:backgroundMark x1="26172" y1="59180" x2="24414" y2="61523"/>
                          <a14:backgroundMark x1="26953" y1="57227" x2="24023" y2="61914"/>
                          <a14:backgroundMark x1="26563" y1="57227" x2="22852" y2="62695"/>
                          <a14:backgroundMark x1="25781" y1="61133" x2="27344" y2="58008"/>
                          <a14:backgroundMark x1="29297" y1="44922" x2="26172" y2="42578"/>
                          <a14:backgroundMark x1="27734" y1="53711" x2="29297" y2="48633"/>
                          <a14:backgroundMark x1="30859" y1="47852" x2="30859" y2="47852"/>
                          <a14:backgroundMark x1="29297" y1="43750" x2="29297" y2="43750"/>
                          <a14:backgroundMark x1="29297" y1="42578" x2="29297" y2="42578"/>
                          <a14:backgroundMark x1="70508" y1="47461" x2="70508" y2="47461"/>
                          <a14:backgroundMark x1="70508" y1="46289" x2="70508" y2="46289"/>
                          <a14:backgroundMark x1="70508" y1="45313" x2="70508" y2="45313"/>
                          <a14:backgroundMark x1="70117" y1="45313" x2="70117" y2="45313"/>
                          <a14:backgroundMark x1="70117" y1="43750" x2="70117" y2="43750"/>
                          <a14:backgroundMark x1="24805" y1="69336" x2="23242" y2="72656"/>
                          <a14:backgroundMark x1="20117" y1="77344" x2="13477" y2="85938"/>
                          <a14:backgroundMark x1="22461" y1="79688" x2="19727" y2="832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46" r="21411"/>
            <a:stretch/>
          </p:blipFill>
          <p:spPr>
            <a:xfrm>
              <a:off x="5777559" y="781998"/>
              <a:ext cx="357188" cy="614328"/>
            </a:xfrm>
            <a:prstGeom prst="rect">
              <a:avLst/>
            </a:prstGeom>
          </p:spPr>
        </p:pic>
        <p:pic>
          <p:nvPicPr>
            <p:cNvPr id="290" name="Picture 289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D712BB65-5154-4598-9493-97ED8C9C91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69" b="99219" l="18750" r="76563">
                          <a14:foregroundMark x1="35156" y1="20898" x2="51367" y2="21875"/>
                          <a14:foregroundMark x1="54883" y1="17383" x2="52148" y2="38281"/>
                          <a14:foregroundMark x1="52148" y1="15430" x2="48047" y2="94922"/>
                          <a14:foregroundMark x1="46875" y1="46289" x2="30078" y2="90234"/>
                          <a14:foregroundMark x1="54492" y1="7617" x2="61523" y2="54492"/>
                          <a14:foregroundMark x1="62695" y1="14258" x2="63867" y2="37109"/>
                          <a14:foregroundMark x1="65430" y1="39063" x2="69336" y2="15820"/>
                          <a14:foregroundMark x1="61523" y1="11914" x2="32422" y2="24609"/>
                          <a14:foregroundMark x1="39844" y1="7617" x2="58398" y2="5664"/>
                          <a14:foregroundMark x1="42969" y1="9570" x2="41406" y2="11133"/>
                          <a14:foregroundMark x1="28906" y1="66992" x2="37500" y2="60352"/>
                          <a14:foregroundMark x1="23573" y1="83653" x2="18945" y2="93359"/>
                          <a14:foregroundMark x1="26953" y1="76563" x2="24744" y2="81196"/>
                          <a14:foregroundMark x1="65820" y1="99414" x2="65430" y2="66602"/>
                          <a14:foregroundMark x1="69336" y1="63477" x2="76563" y2="93750"/>
                          <a14:foregroundMark x1="29688" y1="28906" x2="28516" y2="34375"/>
                          <a14:foregroundMark x1="41406" y1="8398" x2="51367" y2="6055"/>
                          <a14:foregroundMark x1="63867" y1="33203" x2="68945" y2="30078"/>
                          <a14:foregroundMark x1="69336" y1="29688" x2="69336" y2="33984"/>
                          <a14:foregroundMark x1="57617" y1="7617" x2="44141" y2="7227"/>
                          <a14:foregroundMark x1="66992" y1="28516" x2="68555" y2="33594"/>
                          <a14:foregroundMark x1="66992" y1="39453" x2="70117" y2="28906"/>
                          <a14:foregroundMark x1="70117" y1="30859" x2="66992" y2="35547"/>
                          <a14:backgroundMark x1="26563" y1="42969" x2="25000" y2="56055"/>
                          <a14:backgroundMark x1="25391" y1="46289" x2="22852" y2="60352"/>
                          <a14:backgroundMark x1="21680" y1="60352" x2="27734" y2="55273"/>
                          <a14:backgroundMark x1="28125" y1="49414" x2="28125" y2="49414"/>
                          <a14:backgroundMark x1="28516" y1="47852" x2="30859" y2="46289"/>
                          <a14:backgroundMark x1="26172" y1="58789" x2="22852" y2="63867"/>
                          <a14:backgroundMark x1="22852" y1="65820" x2="21289" y2="68945"/>
                          <a14:backgroundMark x1="20898" y1="68945" x2="23633" y2="68945"/>
                          <a14:backgroundMark x1="23311" y1="70508" x2="22070" y2="72266"/>
                          <a14:backgroundMark x1="23587" y1="70117" x2="23311" y2="70508"/>
                          <a14:backgroundMark x1="24138" y1="69336" x2="23587" y2="70117"/>
                          <a14:backgroundMark x1="24414" y1="68945" x2="24138" y2="69336"/>
                          <a14:backgroundMark x1="22070" y1="79688" x2="22070" y2="79688"/>
                          <a14:backgroundMark x1="19727" y1="78906" x2="16602" y2="84766"/>
                          <a14:backgroundMark x1="72461" y1="55664" x2="76563" y2="46094"/>
                          <a14:backgroundMark x1="73242" y1="64258" x2="74414" y2="58789"/>
                          <a14:backgroundMark x1="72852" y1="44141" x2="70898" y2="47461"/>
                          <a14:backgroundMark x1="71680" y1="50977" x2="70117" y2="51367"/>
                          <a14:backgroundMark x1="28125" y1="42969" x2="25781" y2="49805"/>
                          <a14:backgroundMark x1="30078" y1="46680" x2="30078" y2="44141"/>
                          <a14:backgroundMark x1="28125" y1="43359" x2="28516" y2="50195"/>
                          <a14:backgroundMark x1="29297" y1="44922" x2="29297" y2="44922"/>
                          <a14:backgroundMark x1="29297" y1="48242" x2="29297" y2="48242"/>
                          <a14:backgroundMark x1="29297" y1="48633" x2="29297" y2="48633"/>
                          <a14:backgroundMark x1="29297" y1="48633" x2="29297" y2="48633"/>
                          <a14:backgroundMark x1="29297" y1="44531" x2="29297" y2="44531"/>
                          <a14:backgroundMark x1="29297" y1="44531" x2="29297" y2="44531"/>
                          <a14:backgroundMark x1="29297" y1="42969" x2="29297" y2="42969"/>
                          <a14:backgroundMark x1="25391" y1="57227" x2="25391" y2="57227"/>
                          <a14:backgroundMark x1="24414" y1="59570" x2="24414" y2="59570"/>
                          <a14:backgroundMark x1="24414" y1="59961" x2="24414" y2="59961"/>
                          <a14:backgroundMark x1="25391" y1="59570" x2="25391" y2="59570"/>
                          <a14:backgroundMark x1="25391" y1="59180" x2="25391" y2="59180"/>
                          <a14:backgroundMark x1="25391" y1="58789" x2="25391" y2="58789"/>
                          <a14:backgroundMark x1="26172" y1="59180" x2="24414" y2="61523"/>
                          <a14:backgroundMark x1="26953" y1="57227" x2="24023" y2="61914"/>
                          <a14:backgroundMark x1="26563" y1="57227" x2="22852" y2="62695"/>
                          <a14:backgroundMark x1="25781" y1="61133" x2="27344" y2="58008"/>
                          <a14:backgroundMark x1="29297" y1="44922" x2="26172" y2="42578"/>
                          <a14:backgroundMark x1="27734" y1="53711" x2="29297" y2="48633"/>
                          <a14:backgroundMark x1="30859" y1="47852" x2="30859" y2="47852"/>
                          <a14:backgroundMark x1="29297" y1="43750" x2="29297" y2="43750"/>
                          <a14:backgroundMark x1="29297" y1="42578" x2="29297" y2="42578"/>
                          <a14:backgroundMark x1="70508" y1="47461" x2="70508" y2="47461"/>
                          <a14:backgroundMark x1="70508" y1="46289" x2="70508" y2="46289"/>
                          <a14:backgroundMark x1="70508" y1="45313" x2="70508" y2="45313"/>
                          <a14:backgroundMark x1="70117" y1="45313" x2="70117" y2="45313"/>
                          <a14:backgroundMark x1="70117" y1="43750" x2="70117" y2="43750"/>
                          <a14:backgroundMark x1="24805" y1="69336" x2="23242" y2="72656"/>
                          <a14:backgroundMark x1="20117" y1="77344" x2="13477" y2="85938"/>
                          <a14:backgroundMark x1="22461" y1="79688" x2="19727" y2="832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46" r="21411"/>
            <a:stretch/>
          </p:blipFill>
          <p:spPr>
            <a:xfrm>
              <a:off x="6749914" y="530319"/>
              <a:ext cx="357188" cy="614328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2BA90A7-3ED4-4004-AAE2-B0750B9A9A7F}"/>
              </a:ext>
            </a:extLst>
          </p:cNvPr>
          <p:cNvGrpSpPr/>
          <p:nvPr/>
        </p:nvGrpSpPr>
        <p:grpSpPr>
          <a:xfrm>
            <a:off x="4833860" y="376870"/>
            <a:ext cx="3995192" cy="3429707"/>
            <a:chOff x="4833860" y="376870"/>
            <a:chExt cx="3995192" cy="3429707"/>
          </a:xfrm>
        </p:grpSpPr>
        <p:pic>
          <p:nvPicPr>
            <p:cNvPr id="291" name="Picture 2" descr="Warehouse free icon">
              <a:extLst>
                <a:ext uri="{FF2B5EF4-FFF2-40B4-BE49-F238E27FC236}">
                  <a16:creationId xmlns:a16="http://schemas.microsoft.com/office/drawing/2014/main" id="{B525CB41-A742-484F-87B3-BA6C6C6933A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8008" b="97461" l="41797" r="98633">
                          <a14:foregroundMark x1="41992" y1="79883" x2="41992" y2="81055"/>
                          <a14:foregroundMark x1="66016" y1="93750" x2="66406" y2="95117"/>
                          <a14:foregroundMark x1="55273" y1="97656" x2="58789" y2="97070"/>
                          <a14:foregroundMark x1="72461" y1="89844" x2="72461" y2="91797"/>
                          <a14:foregroundMark x1="73242" y1="89453" x2="73242" y2="90820"/>
                          <a14:foregroundMark x1="71875" y1="90625" x2="72070" y2="91797"/>
                          <a14:foregroundMark x1="66016" y1="93750" x2="66797" y2="94727"/>
                          <a14:foregroundMark x1="67578" y1="93164" x2="67578" y2="93750"/>
                          <a14:foregroundMark x1="65625" y1="94727" x2="65625" y2="95898"/>
                          <a14:foregroundMark x1="95117" y1="69141" x2="96875" y2="74023"/>
                          <a14:foregroundMark x1="94727" y1="77344" x2="94727" y2="78711"/>
                          <a14:foregroundMark x1="95313" y1="76367" x2="95898" y2="77148"/>
                          <a14:foregroundMark x1="93945" y1="78711" x2="93945" y2="78906"/>
                          <a14:foregroundMark x1="98633" y1="70703" x2="98633" y2="71875"/>
                          <a14:foregroundMark x1="93359" y1="78516" x2="93750" y2="792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889" t="53944"/>
            <a:stretch/>
          </p:blipFill>
          <p:spPr bwMode="auto">
            <a:xfrm>
              <a:off x="7401506" y="376870"/>
              <a:ext cx="1427546" cy="1025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2" name="Picture 291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3FDD819B-42A3-4061-88CF-27793DE3C0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69" b="99219" l="18750" r="76563">
                          <a14:foregroundMark x1="35156" y1="20898" x2="51367" y2="21875"/>
                          <a14:foregroundMark x1="54883" y1="17383" x2="52148" y2="38281"/>
                          <a14:foregroundMark x1="52148" y1="15430" x2="48047" y2="94922"/>
                          <a14:foregroundMark x1="46875" y1="46289" x2="30078" y2="90234"/>
                          <a14:foregroundMark x1="54492" y1="7617" x2="61523" y2="54492"/>
                          <a14:foregroundMark x1="62695" y1="14258" x2="63867" y2="37109"/>
                          <a14:foregroundMark x1="65430" y1="39063" x2="69336" y2="15820"/>
                          <a14:foregroundMark x1="61523" y1="11914" x2="32422" y2="24609"/>
                          <a14:foregroundMark x1="39844" y1="7617" x2="58398" y2="5664"/>
                          <a14:foregroundMark x1="42969" y1="9570" x2="41406" y2="11133"/>
                          <a14:foregroundMark x1="28906" y1="66992" x2="37500" y2="60352"/>
                          <a14:foregroundMark x1="23573" y1="83653" x2="18945" y2="93359"/>
                          <a14:foregroundMark x1="26953" y1="76563" x2="24744" y2="81196"/>
                          <a14:foregroundMark x1="65820" y1="99414" x2="65430" y2="66602"/>
                          <a14:foregroundMark x1="69336" y1="63477" x2="76563" y2="93750"/>
                          <a14:foregroundMark x1="29688" y1="28906" x2="28516" y2="34375"/>
                          <a14:foregroundMark x1="41406" y1="8398" x2="51367" y2="6055"/>
                          <a14:foregroundMark x1="63867" y1="33203" x2="68945" y2="30078"/>
                          <a14:foregroundMark x1="69336" y1="29688" x2="69336" y2="33984"/>
                          <a14:foregroundMark x1="57617" y1="7617" x2="44141" y2="7227"/>
                          <a14:foregroundMark x1="66992" y1="28516" x2="68555" y2="33594"/>
                          <a14:foregroundMark x1="66992" y1="39453" x2="70117" y2="28906"/>
                          <a14:foregroundMark x1="70117" y1="30859" x2="66992" y2="35547"/>
                          <a14:backgroundMark x1="26563" y1="42969" x2="25000" y2="56055"/>
                          <a14:backgroundMark x1="25391" y1="46289" x2="22852" y2="60352"/>
                          <a14:backgroundMark x1="21680" y1="60352" x2="27734" y2="55273"/>
                          <a14:backgroundMark x1="28125" y1="49414" x2="28125" y2="49414"/>
                          <a14:backgroundMark x1="28516" y1="47852" x2="30859" y2="46289"/>
                          <a14:backgroundMark x1="26172" y1="58789" x2="22852" y2="63867"/>
                          <a14:backgroundMark x1="22852" y1="65820" x2="21289" y2="68945"/>
                          <a14:backgroundMark x1="20898" y1="68945" x2="23633" y2="68945"/>
                          <a14:backgroundMark x1="23311" y1="70508" x2="22070" y2="72266"/>
                          <a14:backgroundMark x1="23587" y1="70117" x2="23311" y2="70508"/>
                          <a14:backgroundMark x1="24138" y1="69336" x2="23587" y2="70117"/>
                          <a14:backgroundMark x1="24414" y1="68945" x2="24138" y2="69336"/>
                          <a14:backgroundMark x1="22070" y1="79688" x2="22070" y2="79688"/>
                          <a14:backgroundMark x1="19727" y1="78906" x2="16602" y2="84766"/>
                          <a14:backgroundMark x1="72461" y1="55664" x2="76563" y2="46094"/>
                          <a14:backgroundMark x1="73242" y1="64258" x2="74414" y2="58789"/>
                          <a14:backgroundMark x1="72852" y1="44141" x2="70898" y2="47461"/>
                          <a14:backgroundMark x1="71680" y1="50977" x2="70117" y2="51367"/>
                          <a14:backgroundMark x1="28125" y1="42969" x2="25781" y2="49805"/>
                          <a14:backgroundMark x1="30078" y1="46680" x2="30078" y2="44141"/>
                          <a14:backgroundMark x1="28125" y1="43359" x2="28516" y2="50195"/>
                          <a14:backgroundMark x1="29297" y1="44922" x2="29297" y2="44922"/>
                          <a14:backgroundMark x1="29297" y1="48242" x2="29297" y2="48242"/>
                          <a14:backgroundMark x1="29297" y1="48633" x2="29297" y2="48633"/>
                          <a14:backgroundMark x1="29297" y1="48633" x2="29297" y2="48633"/>
                          <a14:backgroundMark x1="29297" y1="44531" x2="29297" y2="44531"/>
                          <a14:backgroundMark x1="29297" y1="44531" x2="29297" y2="44531"/>
                          <a14:backgroundMark x1="29297" y1="42969" x2="29297" y2="42969"/>
                          <a14:backgroundMark x1="25391" y1="57227" x2="25391" y2="57227"/>
                          <a14:backgroundMark x1="24414" y1="59570" x2="24414" y2="59570"/>
                          <a14:backgroundMark x1="24414" y1="59961" x2="24414" y2="59961"/>
                          <a14:backgroundMark x1="25391" y1="59570" x2="25391" y2="59570"/>
                          <a14:backgroundMark x1="25391" y1="59180" x2="25391" y2="59180"/>
                          <a14:backgroundMark x1="25391" y1="58789" x2="25391" y2="58789"/>
                          <a14:backgroundMark x1="26172" y1="59180" x2="24414" y2="61523"/>
                          <a14:backgroundMark x1="26953" y1="57227" x2="24023" y2="61914"/>
                          <a14:backgroundMark x1="26563" y1="57227" x2="22852" y2="62695"/>
                          <a14:backgroundMark x1="25781" y1="61133" x2="27344" y2="58008"/>
                          <a14:backgroundMark x1="29297" y1="44922" x2="26172" y2="42578"/>
                          <a14:backgroundMark x1="27734" y1="53711" x2="29297" y2="48633"/>
                          <a14:backgroundMark x1="30859" y1="47852" x2="30859" y2="47852"/>
                          <a14:backgroundMark x1="29297" y1="43750" x2="29297" y2="43750"/>
                          <a14:backgroundMark x1="29297" y1="42578" x2="29297" y2="42578"/>
                          <a14:backgroundMark x1="70508" y1="47461" x2="70508" y2="47461"/>
                          <a14:backgroundMark x1="70508" y1="46289" x2="70508" y2="46289"/>
                          <a14:backgroundMark x1="70508" y1="45313" x2="70508" y2="45313"/>
                          <a14:backgroundMark x1="70117" y1="45313" x2="70117" y2="45313"/>
                          <a14:backgroundMark x1="70117" y1="43750" x2="70117" y2="43750"/>
                          <a14:backgroundMark x1="24805" y1="69336" x2="23242" y2="72656"/>
                          <a14:backgroundMark x1="20117" y1="77344" x2="13477" y2="85938"/>
                          <a14:backgroundMark x1="22461" y1="79688" x2="19727" y2="832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46" r="21411"/>
            <a:stretch/>
          </p:blipFill>
          <p:spPr>
            <a:xfrm>
              <a:off x="4833860" y="1723344"/>
              <a:ext cx="357188" cy="614328"/>
            </a:xfrm>
            <a:prstGeom prst="rect">
              <a:avLst/>
            </a:prstGeom>
          </p:spPr>
        </p:pic>
        <p:pic>
          <p:nvPicPr>
            <p:cNvPr id="297" name="Picture 2" descr="Warehouse free icon">
              <a:extLst>
                <a:ext uri="{FF2B5EF4-FFF2-40B4-BE49-F238E27FC236}">
                  <a16:creationId xmlns:a16="http://schemas.microsoft.com/office/drawing/2014/main" id="{D08C5A1A-1158-4A85-B064-11AC95CCDED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3125" b="94727" l="3125" r="36133">
                          <a14:foregroundMark x1="4102" y1="84375" x2="3320" y2="71094"/>
                          <a14:foregroundMark x1="17969" y1="76367" x2="17578" y2="89063"/>
                          <a14:foregroundMark x1="6250" y1="54102" x2="7422" y2="53125"/>
                          <a14:foregroundMark x1="18164" y1="88281" x2="20703" y2="8710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730" r="59752"/>
            <a:stretch/>
          </p:blipFill>
          <p:spPr bwMode="auto">
            <a:xfrm>
              <a:off x="7746089" y="1722775"/>
              <a:ext cx="896196" cy="114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8" name="Picture 297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747A78E2-3505-40A0-9DE9-EEF833981E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69" b="99219" l="18750" r="76563">
                          <a14:foregroundMark x1="35156" y1="20898" x2="51367" y2="21875"/>
                          <a14:foregroundMark x1="54883" y1="17383" x2="52148" y2="38281"/>
                          <a14:foregroundMark x1="52148" y1="15430" x2="48047" y2="94922"/>
                          <a14:foregroundMark x1="46875" y1="46289" x2="30078" y2="90234"/>
                          <a14:foregroundMark x1="54492" y1="7617" x2="61523" y2="54492"/>
                          <a14:foregroundMark x1="62695" y1="14258" x2="63867" y2="37109"/>
                          <a14:foregroundMark x1="65430" y1="39063" x2="69336" y2="15820"/>
                          <a14:foregroundMark x1="61523" y1="11914" x2="32422" y2="24609"/>
                          <a14:foregroundMark x1="39844" y1="7617" x2="58398" y2="5664"/>
                          <a14:foregroundMark x1="42969" y1="9570" x2="41406" y2="11133"/>
                          <a14:foregroundMark x1="28906" y1="66992" x2="37500" y2="60352"/>
                          <a14:foregroundMark x1="23573" y1="83653" x2="18945" y2="93359"/>
                          <a14:foregroundMark x1="26953" y1="76563" x2="24744" y2="81196"/>
                          <a14:foregroundMark x1="65820" y1="99414" x2="65430" y2="66602"/>
                          <a14:foregroundMark x1="69336" y1="63477" x2="76563" y2="93750"/>
                          <a14:foregroundMark x1="29688" y1="28906" x2="28516" y2="34375"/>
                          <a14:foregroundMark x1="41406" y1="8398" x2="51367" y2="6055"/>
                          <a14:foregroundMark x1="63867" y1="33203" x2="68945" y2="30078"/>
                          <a14:foregroundMark x1="69336" y1="29688" x2="69336" y2="33984"/>
                          <a14:foregroundMark x1="57617" y1="7617" x2="44141" y2="7227"/>
                          <a14:foregroundMark x1="66992" y1="28516" x2="68555" y2="33594"/>
                          <a14:foregroundMark x1="66992" y1="39453" x2="70117" y2="28906"/>
                          <a14:foregroundMark x1="70117" y1="30859" x2="66992" y2="35547"/>
                          <a14:backgroundMark x1="26563" y1="42969" x2="25000" y2="56055"/>
                          <a14:backgroundMark x1="25391" y1="46289" x2="22852" y2="60352"/>
                          <a14:backgroundMark x1="21680" y1="60352" x2="27734" y2="55273"/>
                          <a14:backgroundMark x1="28125" y1="49414" x2="28125" y2="49414"/>
                          <a14:backgroundMark x1="28516" y1="47852" x2="30859" y2="46289"/>
                          <a14:backgroundMark x1="26172" y1="58789" x2="22852" y2="63867"/>
                          <a14:backgroundMark x1="22852" y1="65820" x2="21289" y2="68945"/>
                          <a14:backgroundMark x1="20898" y1="68945" x2="23633" y2="68945"/>
                          <a14:backgroundMark x1="23311" y1="70508" x2="22070" y2="72266"/>
                          <a14:backgroundMark x1="23587" y1="70117" x2="23311" y2="70508"/>
                          <a14:backgroundMark x1="24138" y1="69336" x2="23587" y2="70117"/>
                          <a14:backgroundMark x1="24414" y1="68945" x2="24138" y2="69336"/>
                          <a14:backgroundMark x1="22070" y1="79688" x2="22070" y2="79688"/>
                          <a14:backgroundMark x1="19727" y1="78906" x2="16602" y2="84766"/>
                          <a14:backgroundMark x1="72461" y1="55664" x2="76563" y2="46094"/>
                          <a14:backgroundMark x1="73242" y1="64258" x2="74414" y2="58789"/>
                          <a14:backgroundMark x1="72852" y1="44141" x2="70898" y2="47461"/>
                          <a14:backgroundMark x1="71680" y1="50977" x2="70117" y2="51367"/>
                          <a14:backgroundMark x1="28125" y1="42969" x2="25781" y2="49805"/>
                          <a14:backgroundMark x1="30078" y1="46680" x2="30078" y2="44141"/>
                          <a14:backgroundMark x1="28125" y1="43359" x2="28516" y2="50195"/>
                          <a14:backgroundMark x1="29297" y1="44922" x2="29297" y2="44922"/>
                          <a14:backgroundMark x1="29297" y1="48242" x2="29297" y2="48242"/>
                          <a14:backgroundMark x1="29297" y1="48633" x2="29297" y2="48633"/>
                          <a14:backgroundMark x1="29297" y1="48633" x2="29297" y2="48633"/>
                          <a14:backgroundMark x1="29297" y1="44531" x2="29297" y2="44531"/>
                          <a14:backgroundMark x1="29297" y1="44531" x2="29297" y2="44531"/>
                          <a14:backgroundMark x1="29297" y1="42969" x2="29297" y2="42969"/>
                          <a14:backgroundMark x1="25391" y1="57227" x2="25391" y2="57227"/>
                          <a14:backgroundMark x1="24414" y1="59570" x2="24414" y2="59570"/>
                          <a14:backgroundMark x1="24414" y1="59961" x2="24414" y2="59961"/>
                          <a14:backgroundMark x1="25391" y1="59570" x2="25391" y2="59570"/>
                          <a14:backgroundMark x1="25391" y1="59180" x2="25391" y2="59180"/>
                          <a14:backgroundMark x1="25391" y1="58789" x2="25391" y2="58789"/>
                          <a14:backgroundMark x1="26172" y1="59180" x2="24414" y2="61523"/>
                          <a14:backgroundMark x1="26953" y1="57227" x2="24023" y2="61914"/>
                          <a14:backgroundMark x1="26563" y1="57227" x2="22852" y2="62695"/>
                          <a14:backgroundMark x1="25781" y1="61133" x2="27344" y2="58008"/>
                          <a14:backgroundMark x1="29297" y1="44922" x2="26172" y2="42578"/>
                          <a14:backgroundMark x1="27734" y1="53711" x2="29297" y2="48633"/>
                          <a14:backgroundMark x1="30859" y1="47852" x2="30859" y2="47852"/>
                          <a14:backgroundMark x1="29297" y1="43750" x2="29297" y2="43750"/>
                          <a14:backgroundMark x1="29297" y1="42578" x2="29297" y2="42578"/>
                          <a14:backgroundMark x1="70508" y1="47461" x2="70508" y2="47461"/>
                          <a14:backgroundMark x1="70508" y1="46289" x2="70508" y2="46289"/>
                          <a14:backgroundMark x1="70508" y1="45313" x2="70508" y2="45313"/>
                          <a14:backgroundMark x1="70117" y1="45313" x2="70117" y2="45313"/>
                          <a14:backgroundMark x1="70117" y1="43750" x2="70117" y2="43750"/>
                          <a14:backgroundMark x1="24805" y1="69336" x2="23242" y2="72656"/>
                          <a14:backgroundMark x1="20117" y1="77344" x2="13477" y2="85938"/>
                          <a14:backgroundMark x1="22461" y1="79688" x2="19727" y2="832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46" r="21411"/>
            <a:stretch/>
          </p:blipFill>
          <p:spPr>
            <a:xfrm>
              <a:off x="7748476" y="3192249"/>
              <a:ext cx="357188" cy="614328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8176D43-F056-483A-9E80-DA7F94597D9D}"/>
              </a:ext>
            </a:extLst>
          </p:cNvPr>
          <p:cNvGrpSpPr/>
          <p:nvPr/>
        </p:nvGrpSpPr>
        <p:grpSpPr>
          <a:xfrm>
            <a:off x="4049158" y="74365"/>
            <a:ext cx="2862141" cy="3805659"/>
            <a:chOff x="4049158" y="74365"/>
            <a:chExt cx="2862141" cy="3805659"/>
          </a:xfrm>
        </p:grpSpPr>
        <p:pic>
          <p:nvPicPr>
            <p:cNvPr id="284" name="Picture 2" descr="Warehouse free icon">
              <a:extLst>
                <a:ext uri="{FF2B5EF4-FFF2-40B4-BE49-F238E27FC236}">
                  <a16:creationId xmlns:a16="http://schemas.microsoft.com/office/drawing/2014/main" id="{421647A6-3EC2-4DCB-A1A9-7346279F5FF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8008" b="97461" l="41797" r="98633">
                          <a14:foregroundMark x1="41992" y1="79883" x2="41992" y2="81055"/>
                          <a14:foregroundMark x1="66016" y1="93750" x2="66406" y2="95117"/>
                          <a14:foregroundMark x1="55273" y1="97656" x2="58789" y2="97070"/>
                          <a14:foregroundMark x1="72461" y1="89844" x2="72461" y2="91797"/>
                          <a14:foregroundMark x1="73242" y1="89453" x2="73242" y2="90820"/>
                          <a14:foregroundMark x1="71875" y1="90625" x2="72070" y2="91797"/>
                          <a14:foregroundMark x1="66016" y1="93750" x2="66797" y2="94727"/>
                          <a14:foregroundMark x1="67578" y1="93164" x2="67578" y2="93750"/>
                          <a14:foregroundMark x1="65625" y1="94727" x2="65625" y2="95898"/>
                          <a14:foregroundMark x1="95117" y1="69141" x2="96875" y2="74023"/>
                          <a14:foregroundMark x1="94727" y1="77344" x2="94727" y2="78711"/>
                          <a14:foregroundMark x1="95313" y1="76367" x2="95898" y2="77148"/>
                          <a14:foregroundMark x1="93945" y1="78711" x2="93945" y2="78906"/>
                          <a14:foregroundMark x1="98633" y1="70703" x2="98633" y2="71875"/>
                          <a14:foregroundMark x1="93359" y1="78516" x2="93750" y2="792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889" t="53944"/>
            <a:stretch/>
          </p:blipFill>
          <p:spPr bwMode="auto">
            <a:xfrm>
              <a:off x="5483753" y="1239867"/>
              <a:ext cx="1427546" cy="1025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8" name="Picture 287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44E7155E-90F2-4C93-98FA-7C199CE517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69" b="99219" l="18750" r="76563">
                          <a14:foregroundMark x1="35156" y1="20898" x2="51367" y2="21875"/>
                          <a14:foregroundMark x1="54883" y1="17383" x2="52148" y2="38281"/>
                          <a14:foregroundMark x1="52148" y1="15430" x2="48047" y2="94922"/>
                          <a14:foregroundMark x1="46875" y1="46289" x2="30078" y2="90234"/>
                          <a14:foregroundMark x1="54492" y1="7617" x2="61523" y2="54492"/>
                          <a14:foregroundMark x1="62695" y1="14258" x2="63867" y2="37109"/>
                          <a14:foregroundMark x1="65430" y1="39063" x2="69336" y2="15820"/>
                          <a14:foregroundMark x1="61523" y1="11914" x2="32422" y2="24609"/>
                          <a14:foregroundMark x1="39844" y1="7617" x2="58398" y2="5664"/>
                          <a14:foregroundMark x1="42969" y1="9570" x2="41406" y2="11133"/>
                          <a14:foregroundMark x1="28906" y1="66992" x2="37500" y2="60352"/>
                          <a14:foregroundMark x1="23573" y1="83653" x2="18945" y2="93359"/>
                          <a14:foregroundMark x1="26953" y1="76563" x2="24744" y2="81196"/>
                          <a14:foregroundMark x1="65820" y1="99414" x2="65430" y2="66602"/>
                          <a14:foregroundMark x1="69336" y1="63477" x2="76563" y2="93750"/>
                          <a14:foregroundMark x1="29688" y1="28906" x2="28516" y2="34375"/>
                          <a14:foregroundMark x1="41406" y1="8398" x2="51367" y2="6055"/>
                          <a14:foregroundMark x1="63867" y1="33203" x2="68945" y2="30078"/>
                          <a14:foregroundMark x1="69336" y1="29688" x2="69336" y2="33984"/>
                          <a14:foregroundMark x1="57617" y1="7617" x2="44141" y2="7227"/>
                          <a14:foregroundMark x1="66992" y1="28516" x2="68555" y2="33594"/>
                          <a14:foregroundMark x1="66992" y1="39453" x2="70117" y2="28906"/>
                          <a14:foregroundMark x1="70117" y1="30859" x2="66992" y2="35547"/>
                          <a14:backgroundMark x1="26563" y1="42969" x2="25000" y2="56055"/>
                          <a14:backgroundMark x1="25391" y1="46289" x2="22852" y2="60352"/>
                          <a14:backgroundMark x1="21680" y1="60352" x2="27734" y2="55273"/>
                          <a14:backgroundMark x1="28125" y1="49414" x2="28125" y2="49414"/>
                          <a14:backgroundMark x1="28516" y1="47852" x2="30859" y2="46289"/>
                          <a14:backgroundMark x1="26172" y1="58789" x2="22852" y2="63867"/>
                          <a14:backgroundMark x1="22852" y1="65820" x2="21289" y2="68945"/>
                          <a14:backgroundMark x1="20898" y1="68945" x2="23633" y2="68945"/>
                          <a14:backgroundMark x1="23311" y1="70508" x2="22070" y2="72266"/>
                          <a14:backgroundMark x1="23587" y1="70117" x2="23311" y2="70508"/>
                          <a14:backgroundMark x1="24138" y1="69336" x2="23587" y2="70117"/>
                          <a14:backgroundMark x1="24414" y1="68945" x2="24138" y2="69336"/>
                          <a14:backgroundMark x1="22070" y1="79688" x2="22070" y2="79688"/>
                          <a14:backgroundMark x1="19727" y1="78906" x2="16602" y2="84766"/>
                          <a14:backgroundMark x1="72461" y1="55664" x2="76563" y2="46094"/>
                          <a14:backgroundMark x1="73242" y1="64258" x2="74414" y2="58789"/>
                          <a14:backgroundMark x1="72852" y1="44141" x2="70898" y2="47461"/>
                          <a14:backgroundMark x1="71680" y1="50977" x2="70117" y2="51367"/>
                          <a14:backgroundMark x1="28125" y1="42969" x2="25781" y2="49805"/>
                          <a14:backgroundMark x1="30078" y1="46680" x2="30078" y2="44141"/>
                          <a14:backgroundMark x1="28125" y1="43359" x2="28516" y2="50195"/>
                          <a14:backgroundMark x1="29297" y1="44922" x2="29297" y2="44922"/>
                          <a14:backgroundMark x1="29297" y1="48242" x2="29297" y2="48242"/>
                          <a14:backgroundMark x1="29297" y1="48633" x2="29297" y2="48633"/>
                          <a14:backgroundMark x1="29297" y1="48633" x2="29297" y2="48633"/>
                          <a14:backgroundMark x1="29297" y1="44531" x2="29297" y2="44531"/>
                          <a14:backgroundMark x1="29297" y1="44531" x2="29297" y2="44531"/>
                          <a14:backgroundMark x1="29297" y1="42969" x2="29297" y2="42969"/>
                          <a14:backgroundMark x1="25391" y1="57227" x2="25391" y2="57227"/>
                          <a14:backgroundMark x1="24414" y1="59570" x2="24414" y2="59570"/>
                          <a14:backgroundMark x1="24414" y1="59961" x2="24414" y2="59961"/>
                          <a14:backgroundMark x1="25391" y1="59570" x2="25391" y2="59570"/>
                          <a14:backgroundMark x1="25391" y1="59180" x2="25391" y2="59180"/>
                          <a14:backgroundMark x1="25391" y1="58789" x2="25391" y2="58789"/>
                          <a14:backgroundMark x1="26172" y1="59180" x2="24414" y2="61523"/>
                          <a14:backgroundMark x1="26953" y1="57227" x2="24023" y2="61914"/>
                          <a14:backgroundMark x1="26563" y1="57227" x2="22852" y2="62695"/>
                          <a14:backgroundMark x1="25781" y1="61133" x2="27344" y2="58008"/>
                          <a14:backgroundMark x1="29297" y1="44922" x2="26172" y2="42578"/>
                          <a14:backgroundMark x1="27734" y1="53711" x2="29297" y2="48633"/>
                          <a14:backgroundMark x1="30859" y1="47852" x2="30859" y2="47852"/>
                          <a14:backgroundMark x1="29297" y1="43750" x2="29297" y2="43750"/>
                          <a14:backgroundMark x1="29297" y1="42578" x2="29297" y2="42578"/>
                          <a14:backgroundMark x1="70508" y1="47461" x2="70508" y2="47461"/>
                          <a14:backgroundMark x1="70508" y1="46289" x2="70508" y2="46289"/>
                          <a14:backgroundMark x1="70508" y1="45313" x2="70508" y2="45313"/>
                          <a14:backgroundMark x1="70117" y1="45313" x2="70117" y2="45313"/>
                          <a14:backgroundMark x1="70117" y1="43750" x2="70117" y2="43750"/>
                          <a14:backgroundMark x1="24805" y1="69336" x2="23242" y2="72656"/>
                          <a14:backgroundMark x1="20117" y1="77344" x2="13477" y2="85938"/>
                          <a14:backgroundMark x1="22461" y1="79688" x2="19727" y2="832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46" r="21411"/>
            <a:stretch/>
          </p:blipFill>
          <p:spPr>
            <a:xfrm>
              <a:off x="4049158" y="3265696"/>
              <a:ext cx="357188" cy="614328"/>
            </a:xfrm>
            <a:prstGeom prst="rect">
              <a:avLst/>
            </a:prstGeom>
          </p:spPr>
        </p:pic>
        <p:pic>
          <p:nvPicPr>
            <p:cNvPr id="294" name="Picture 293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EA7072BB-AD66-4DA7-97BD-72F3159E45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69" b="99219" l="18750" r="76563">
                          <a14:foregroundMark x1="35156" y1="20898" x2="51367" y2="21875"/>
                          <a14:foregroundMark x1="54883" y1="17383" x2="52148" y2="38281"/>
                          <a14:foregroundMark x1="52148" y1="15430" x2="48047" y2="94922"/>
                          <a14:foregroundMark x1="46875" y1="46289" x2="30078" y2="90234"/>
                          <a14:foregroundMark x1="54492" y1="7617" x2="61523" y2="54492"/>
                          <a14:foregroundMark x1="62695" y1="14258" x2="63867" y2="37109"/>
                          <a14:foregroundMark x1="65430" y1="39063" x2="69336" y2="15820"/>
                          <a14:foregroundMark x1="61523" y1="11914" x2="32422" y2="24609"/>
                          <a14:foregroundMark x1="39844" y1="7617" x2="58398" y2="5664"/>
                          <a14:foregroundMark x1="42969" y1="9570" x2="41406" y2="11133"/>
                          <a14:foregroundMark x1="28906" y1="66992" x2="37500" y2="60352"/>
                          <a14:foregroundMark x1="23573" y1="83653" x2="18945" y2="93359"/>
                          <a14:foregroundMark x1="26953" y1="76563" x2="24744" y2="81196"/>
                          <a14:foregroundMark x1="65820" y1="99414" x2="65430" y2="66602"/>
                          <a14:foregroundMark x1="69336" y1="63477" x2="76563" y2="93750"/>
                          <a14:foregroundMark x1="29688" y1="28906" x2="28516" y2="34375"/>
                          <a14:foregroundMark x1="41406" y1="8398" x2="51367" y2="6055"/>
                          <a14:foregroundMark x1="63867" y1="33203" x2="68945" y2="30078"/>
                          <a14:foregroundMark x1="69336" y1="29688" x2="69336" y2="33984"/>
                          <a14:foregroundMark x1="57617" y1="7617" x2="44141" y2="7227"/>
                          <a14:foregroundMark x1="66992" y1="28516" x2="68555" y2="33594"/>
                          <a14:foregroundMark x1="66992" y1="39453" x2="70117" y2="28906"/>
                          <a14:foregroundMark x1="70117" y1="30859" x2="66992" y2="35547"/>
                          <a14:backgroundMark x1="26563" y1="42969" x2="25000" y2="56055"/>
                          <a14:backgroundMark x1="25391" y1="46289" x2="22852" y2="60352"/>
                          <a14:backgroundMark x1="21680" y1="60352" x2="27734" y2="55273"/>
                          <a14:backgroundMark x1="28125" y1="49414" x2="28125" y2="49414"/>
                          <a14:backgroundMark x1="28516" y1="47852" x2="30859" y2="46289"/>
                          <a14:backgroundMark x1="26172" y1="58789" x2="22852" y2="63867"/>
                          <a14:backgroundMark x1="22852" y1="65820" x2="21289" y2="68945"/>
                          <a14:backgroundMark x1="20898" y1="68945" x2="23633" y2="68945"/>
                          <a14:backgroundMark x1="23311" y1="70508" x2="22070" y2="72266"/>
                          <a14:backgroundMark x1="23587" y1="70117" x2="23311" y2="70508"/>
                          <a14:backgroundMark x1="24138" y1="69336" x2="23587" y2="70117"/>
                          <a14:backgroundMark x1="24414" y1="68945" x2="24138" y2="69336"/>
                          <a14:backgroundMark x1="22070" y1="79688" x2="22070" y2="79688"/>
                          <a14:backgroundMark x1="19727" y1="78906" x2="16602" y2="84766"/>
                          <a14:backgroundMark x1="72461" y1="55664" x2="76563" y2="46094"/>
                          <a14:backgroundMark x1="73242" y1="64258" x2="74414" y2="58789"/>
                          <a14:backgroundMark x1="72852" y1="44141" x2="70898" y2="47461"/>
                          <a14:backgroundMark x1="71680" y1="50977" x2="70117" y2="51367"/>
                          <a14:backgroundMark x1="28125" y1="42969" x2="25781" y2="49805"/>
                          <a14:backgroundMark x1="30078" y1="46680" x2="30078" y2="44141"/>
                          <a14:backgroundMark x1="28125" y1="43359" x2="28516" y2="50195"/>
                          <a14:backgroundMark x1="29297" y1="44922" x2="29297" y2="44922"/>
                          <a14:backgroundMark x1="29297" y1="48242" x2="29297" y2="48242"/>
                          <a14:backgroundMark x1="29297" y1="48633" x2="29297" y2="48633"/>
                          <a14:backgroundMark x1="29297" y1="48633" x2="29297" y2="48633"/>
                          <a14:backgroundMark x1="29297" y1="44531" x2="29297" y2="44531"/>
                          <a14:backgroundMark x1="29297" y1="44531" x2="29297" y2="44531"/>
                          <a14:backgroundMark x1="29297" y1="42969" x2="29297" y2="42969"/>
                          <a14:backgroundMark x1="25391" y1="57227" x2="25391" y2="57227"/>
                          <a14:backgroundMark x1="24414" y1="59570" x2="24414" y2="59570"/>
                          <a14:backgroundMark x1="24414" y1="59961" x2="24414" y2="59961"/>
                          <a14:backgroundMark x1="25391" y1="59570" x2="25391" y2="59570"/>
                          <a14:backgroundMark x1="25391" y1="59180" x2="25391" y2="59180"/>
                          <a14:backgroundMark x1="25391" y1="58789" x2="25391" y2="58789"/>
                          <a14:backgroundMark x1="26172" y1="59180" x2="24414" y2="61523"/>
                          <a14:backgroundMark x1="26953" y1="57227" x2="24023" y2="61914"/>
                          <a14:backgroundMark x1="26563" y1="57227" x2="22852" y2="62695"/>
                          <a14:backgroundMark x1="25781" y1="61133" x2="27344" y2="58008"/>
                          <a14:backgroundMark x1="29297" y1="44922" x2="26172" y2="42578"/>
                          <a14:backgroundMark x1="27734" y1="53711" x2="29297" y2="48633"/>
                          <a14:backgroundMark x1="30859" y1="47852" x2="30859" y2="47852"/>
                          <a14:backgroundMark x1="29297" y1="43750" x2="29297" y2="43750"/>
                          <a14:backgroundMark x1="29297" y1="42578" x2="29297" y2="42578"/>
                          <a14:backgroundMark x1="70508" y1="47461" x2="70508" y2="47461"/>
                          <a14:backgroundMark x1="70508" y1="46289" x2="70508" y2="46289"/>
                          <a14:backgroundMark x1="70508" y1="45313" x2="70508" y2="45313"/>
                          <a14:backgroundMark x1="70117" y1="45313" x2="70117" y2="45313"/>
                          <a14:backgroundMark x1="70117" y1="43750" x2="70117" y2="43750"/>
                          <a14:backgroundMark x1="24805" y1="69336" x2="23242" y2="72656"/>
                          <a14:backgroundMark x1="20117" y1="77344" x2="13477" y2="85938"/>
                          <a14:backgroundMark x1="22461" y1="79688" x2="19727" y2="832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46" r="21411"/>
            <a:stretch/>
          </p:blipFill>
          <p:spPr>
            <a:xfrm>
              <a:off x="4107096" y="325969"/>
              <a:ext cx="357188" cy="614328"/>
            </a:xfrm>
            <a:prstGeom prst="rect">
              <a:avLst/>
            </a:prstGeom>
          </p:spPr>
        </p:pic>
        <p:pic>
          <p:nvPicPr>
            <p:cNvPr id="300" name="Picture 2" descr="Warehouse free icon">
              <a:extLst>
                <a:ext uri="{FF2B5EF4-FFF2-40B4-BE49-F238E27FC236}">
                  <a16:creationId xmlns:a16="http://schemas.microsoft.com/office/drawing/2014/main" id="{645048A9-6A56-4CB9-9901-7BBFDDD34AD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3125" b="94727" l="3125" r="36133">
                          <a14:foregroundMark x1="4102" y1="84375" x2="3320" y2="71094"/>
                          <a14:foregroundMark x1="17969" y1="76367" x2="17578" y2="89063"/>
                          <a14:foregroundMark x1="6250" y1="54102" x2="7422" y2="53125"/>
                          <a14:foregroundMark x1="18164" y1="88281" x2="20703" y2="8710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730" r="59752"/>
            <a:stretch/>
          </p:blipFill>
          <p:spPr bwMode="auto">
            <a:xfrm>
              <a:off x="4993690" y="74365"/>
              <a:ext cx="896196" cy="114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1740BDD-9F43-4C03-902D-8D2DAF9AC51E}"/>
              </a:ext>
            </a:extLst>
          </p:cNvPr>
          <p:cNvGrpSpPr/>
          <p:nvPr/>
        </p:nvGrpSpPr>
        <p:grpSpPr>
          <a:xfrm>
            <a:off x="3056579" y="888883"/>
            <a:ext cx="6375883" cy="5256138"/>
            <a:chOff x="3056579" y="888883"/>
            <a:chExt cx="6375883" cy="5256138"/>
          </a:xfrm>
        </p:grpSpPr>
        <p:pic>
          <p:nvPicPr>
            <p:cNvPr id="282" name="Picture 2" descr="Warehouse free icon">
              <a:extLst>
                <a:ext uri="{FF2B5EF4-FFF2-40B4-BE49-F238E27FC236}">
                  <a16:creationId xmlns:a16="http://schemas.microsoft.com/office/drawing/2014/main" id="{E43C0CC8-C0E8-41DF-BEE0-92A19E62418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8008" b="97461" l="41797" r="98633">
                          <a14:foregroundMark x1="41992" y1="79883" x2="41992" y2="81055"/>
                          <a14:foregroundMark x1="66016" y1="93750" x2="66406" y2="95117"/>
                          <a14:foregroundMark x1="55273" y1="97656" x2="58789" y2="97070"/>
                          <a14:foregroundMark x1="72461" y1="89844" x2="72461" y2="91797"/>
                          <a14:foregroundMark x1="73242" y1="89453" x2="73242" y2="90820"/>
                          <a14:foregroundMark x1="71875" y1="90625" x2="72070" y2="91797"/>
                          <a14:foregroundMark x1="66016" y1="93750" x2="66797" y2="94727"/>
                          <a14:foregroundMark x1="67578" y1="93164" x2="67578" y2="93750"/>
                          <a14:foregroundMark x1="65625" y1="94727" x2="65625" y2="95898"/>
                          <a14:foregroundMark x1="95117" y1="69141" x2="96875" y2="74023"/>
                          <a14:foregroundMark x1="94727" y1="77344" x2="94727" y2="78711"/>
                          <a14:foregroundMark x1="95313" y1="76367" x2="95898" y2="77148"/>
                          <a14:foregroundMark x1="93945" y1="78711" x2="93945" y2="78906"/>
                          <a14:foregroundMark x1="98633" y1="70703" x2="98633" y2="71875"/>
                          <a14:foregroundMark x1="93359" y1="78516" x2="93750" y2="792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889" t="53944"/>
            <a:stretch/>
          </p:blipFill>
          <p:spPr bwMode="auto">
            <a:xfrm>
              <a:off x="3303429" y="2283261"/>
              <a:ext cx="1427546" cy="1025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9" name="Picture 288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A101AD0B-706A-4F1B-B282-8B56BFFE49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5469" b="99219" l="18750" r="76563">
                          <a14:foregroundMark x1="35156" y1="20898" x2="51367" y2="21875"/>
                          <a14:foregroundMark x1="54883" y1="17383" x2="52148" y2="38281"/>
                          <a14:foregroundMark x1="52148" y1="15430" x2="48047" y2="94922"/>
                          <a14:foregroundMark x1="46875" y1="46289" x2="30078" y2="90234"/>
                          <a14:foregroundMark x1="54492" y1="7617" x2="61523" y2="54492"/>
                          <a14:foregroundMark x1="62695" y1="14258" x2="63867" y2="37109"/>
                          <a14:foregroundMark x1="65430" y1="39063" x2="69336" y2="15820"/>
                          <a14:foregroundMark x1="61523" y1="11914" x2="32422" y2="24609"/>
                          <a14:foregroundMark x1="39844" y1="7617" x2="58398" y2="5664"/>
                          <a14:foregroundMark x1="42969" y1="9570" x2="41406" y2="11133"/>
                          <a14:foregroundMark x1="28906" y1="66992" x2="37500" y2="60352"/>
                          <a14:foregroundMark x1="23573" y1="83653" x2="18945" y2="93359"/>
                          <a14:foregroundMark x1="26953" y1="76563" x2="24744" y2="81196"/>
                          <a14:foregroundMark x1="65820" y1="99414" x2="65430" y2="66602"/>
                          <a14:foregroundMark x1="69336" y1="63477" x2="76563" y2="93750"/>
                          <a14:foregroundMark x1="29688" y1="28906" x2="28516" y2="34375"/>
                          <a14:foregroundMark x1="41406" y1="8398" x2="51367" y2="6055"/>
                          <a14:foregroundMark x1="63867" y1="33203" x2="68945" y2="30078"/>
                          <a14:foregroundMark x1="69336" y1="29688" x2="69336" y2="33984"/>
                          <a14:foregroundMark x1="57617" y1="7617" x2="44141" y2="7227"/>
                          <a14:foregroundMark x1="66992" y1="28516" x2="68555" y2="33594"/>
                          <a14:foregroundMark x1="66992" y1="39453" x2="70117" y2="28906"/>
                          <a14:foregroundMark x1="70117" y1="30859" x2="66992" y2="35547"/>
                          <a14:backgroundMark x1="26563" y1="42969" x2="25000" y2="56055"/>
                          <a14:backgroundMark x1="25391" y1="46289" x2="22852" y2="60352"/>
                          <a14:backgroundMark x1="21680" y1="60352" x2="27734" y2="55273"/>
                          <a14:backgroundMark x1="28125" y1="49414" x2="28125" y2="49414"/>
                          <a14:backgroundMark x1="28516" y1="47852" x2="30859" y2="46289"/>
                          <a14:backgroundMark x1="26172" y1="58789" x2="22852" y2="63867"/>
                          <a14:backgroundMark x1="22852" y1="65820" x2="21289" y2="68945"/>
                          <a14:backgroundMark x1="20898" y1="68945" x2="23633" y2="68945"/>
                          <a14:backgroundMark x1="23311" y1="70508" x2="22070" y2="72266"/>
                          <a14:backgroundMark x1="23587" y1="70117" x2="23311" y2="70508"/>
                          <a14:backgroundMark x1="24138" y1="69336" x2="23587" y2="70117"/>
                          <a14:backgroundMark x1="24414" y1="68945" x2="24138" y2="69336"/>
                          <a14:backgroundMark x1="22070" y1="79688" x2="22070" y2="79688"/>
                          <a14:backgroundMark x1="19727" y1="78906" x2="16602" y2="84766"/>
                          <a14:backgroundMark x1="72461" y1="55664" x2="76563" y2="46094"/>
                          <a14:backgroundMark x1="73242" y1="64258" x2="74414" y2="58789"/>
                          <a14:backgroundMark x1="72852" y1="44141" x2="70898" y2="47461"/>
                          <a14:backgroundMark x1="71680" y1="50977" x2="70117" y2="51367"/>
                          <a14:backgroundMark x1="28125" y1="42969" x2="25781" y2="49805"/>
                          <a14:backgroundMark x1="30078" y1="46680" x2="30078" y2="44141"/>
                          <a14:backgroundMark x1="28125" y1="43359" x2="28516" y2="50195"/>
                          <a14:backgroundMark x1="29297" y1="44922" x2="29297" y2="44922"/>
                          <a14:backgroundMark x1="29297" y1="48242" x2="29297" y2="48242"/>
                          <a14:backgroundMark x1="29297" y1="48633" x2="29297" y2="48633"/>
                          <a14:backgroundMark x1="29297" y1="48633" x2="29297" y2="48633"/>
                          <a14:backgroundMark x1="29297" y1="44531" x2="29297" y2="44531"/>
                          <a14:backgroundMark x1="29297" y1="44531" x2="29297" y2="44531"/>
                          <a14:backgroundMark x1="29297" y1="42969" x2="29297" y2="42969"/>
                          <a14:backgroundMark x1="25391" y1="57227" x2="25391" y2="57227"/>
                          <a14:backgroundMark x1="24414" y1="59570" x2="24414" y2="59570"/>
                          <a14:backgroundMark x1="24414" y1="59961" x2="24414" y2="59961"/>
                          <a14:backgroundMark x1="25391" y1="59570" x2="25391" y2="59570"/>
                          <a14:backgroundMark x1="25391" y1="59180" x2="25391" y2="59180"/>
                          <a14:backgroundMark x1="25391" y1="58789" x2="25391" y2="58789"/>
                          <a14:backgroundMark x1="26172" y1="59180" x2="24414" y2="61523"/>
                          <a14:backgroundMark x1="26953" y1="57227" x2="24023" y2="61914"/>
                          <a14:backgroundMark x1="26563" y1="57227" x2="22852" y2="62695"/>
                          <a14:backgroundMark x1="25781" y1="61133" x2="27344" y2="58008"/>
                          <a14:backgroundMark x1="29297" y1="44922" x2="26172" y2="42578"/>
                          <a14:backgroundMark x1="27734" y1="53711" x2="29297" y2="48633"/>
                          <a14:backgroundMark x1="30859" y1="47852" x2="30859" y2="47852"/>
                          <a14:backgroundMark x1="29297" y1="43750" x2="29297" y2="43750"/>
                          <a14:backgroundMark x1="29297" y1="42578" x2="29297" y2="42578"/>
                          <a14:backgroundMark x1="70508" y1="47461" x2="70508" y2="47461"/>
                          <a14:backgroundMark x1="70508" y1="46289" x2="70508" y2="46289"/>
                          <a14:backgroundMark x1="70508" y1="45313" x2="70508" y2="45313"/>
                          <a14:backgroundMark x1="70117" y1="45313" x2="70117" y2="45313"/>
                          <a14:backgroundMark x1="70117" y1="43750" x2="70117" y2="43750"/>
                          <a14:backgroundMark x1="24805" y1="69336" x2="23242" y2="72656"/>
                          <a14:backgroundMark x1="20117" y1="77344" x2="13477" y2="85938"/>
                          <a14:backgroundMark x1="22461" y1="79688" x2="19727" y2="832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46" r="21411"/>
            <a:stretch/>
          </p:blipFill>
          <p:spPr>
            <a:xfrm>
              <a:off x="3056579" y="2094751"/>
              <a:ext cx="357188" cy="614328"/>
            </a:xfrm>
            <a:prstGeom prst="rect">
              <a:avLst/>
            </a:prstGeom>
          </p:spPr>
        </p:pic>
        <p:pic>
          <p:nvPicPr>
            <p:cNvPr id="296" name="Picture 2" descr="Warehouse free icon">
              <a:extLst>
                <a:ext uri="{FF2B5EF4-FFF2-40B4-BE49-F238E27FC236}">
                  <a16:creationId xmlns:a16="http://schemas.microsoft.com/office/drawing/2014/main" id="{9A16318A-95AD-4B15-961F-FFF91D88BDA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3125" b="94727" l="3125" r="36133">
                          <a14:foregroundMark x1="4102" y1="84375" x2="3320" y2="71094"/>
                          <a14:foregroundMark x1="17969" y1="76367" x2="17578" y2="89063"/>
                          <a14:foregroundMark x1="6250" y1="54102" x2="7422" y2="53125"/>
                          <a14:foregroundMark x1="18164" y1="88281" x2="20703" y2="8710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730" r="59752"/>
            <a:stretch/>
          </p:blipFill>
          <p:spPr bwMode="auto">
            <a:xfrm>
              <a:off x="3435675" y="888883"/>
              <a:ext cx="896196" cy="114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9" name="Picture 2" descr="Warehouse free icon">
              <a:extLst>
                <a:ext uri="{FF2B5EF4-FFF2-40B4-BE49-F238E27FC236}">
                  <a16:creationId xmlns:a16="http://schemas.microsoft.com/office/drawing/2014/main" id="{EFC72397-70D4-49A6-9806-CB4991F3D28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3125" b="94727" l="3125" r="36133">
                          <a14:foregroundMark x1="4102" y1="84375" x2="3320" y2="71094"/>
                          <a14:foregroundMark x1="17969" y1="76367" x2="17578" y2="89063"/>
                          <a14:foregroundMark x1="6250" y1="54102" x2="7422" y2="53125"/>
                          <a14:foregroundMark x1="18164" y1="88281" x2="20703" y2="8710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730" r="59752"/>
            <a:stretch/>
          </p:blipFill>
          <p:spPr bwMode="auto">
            <a:xfrm>
              <a:off x="8082876" y="5003396"/>
              <a:ext cx="896196" cy="114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1" name="Picture 2" descr="Warehouse free icon">
              <a:extLst>
                <a:ext uri="{FF2B5EF4-FFF2-40B4-BE49-F238E27FC236}">
                  <a16:creationId xmlns:a16="http://schemas.microsoft.com/office/drawing/2014/main" id="{2106B014-81B6-4BDF-B228-C6DA4A74385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duotone>
                <a:prstClr val="black"/>
                <a:srgbClr val="F4F2EA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58008" b="97461" l="41797" r="98633">
                          <a14:foregroundMark x1="41992" y1="79883" x2="41992" y2="81055"/>
                          <a14:foregroundMark x1="66016" y1="93750" x2="66406" y2="95117"/>
                          <a14:foregroundMark x1="55273" y1="97656" x2="58789" y2="97070"/>
                          <a14:foregroundMark x1="72461" y1="89844" x2="72461" y2="91797"/>
                          <a14:foregroundMark x1="73242" y1="89453" x2="73242" y2="90820"/>
                          <a14:foregroundMark x1="71875" y1="90625" x2="72070" y2="91797"/>
                          <a14:foregroundMark x1="66016" y1="93750" x2="66797" y2="94727"/>
                          <a14:foregroundMark x1="67578" y1="93164" x2="67578" y2="93750"/>
                          <a14:foregroundMark x1="65625" y1="94727" x2="65625" y2="95898"/>
                          <a14:foregroundMark x1="95117" y1="69141" x2="96875" y2="74023"/>
                          <a14:foregroundMark x1="94727" y1="77344" x2="94727" y2="78711"/>
                          <a14:foregroundMark x1="95313" y1="76367" x2="95898" y2="77148"/>
                          <a14:foregroundMark x1="93945" y1="78711" x2="93945" y2="78906"/>
                          <a14:foregroundMark x1="98633" y1="70703" x2="98633" y2="71875"/>
                          <a14:foregroundMark x1="93359" y1="78516" x2="93750" y2="792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889" t="53944"/>
            <a:stretch/>
          </p:blipFill>
          <p:spPr bwMode="auto">
            <a:xfrm>
              <a:off x="8004916" y="3706328"/>
              <a:ext cx="1427546" cy="1025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0DED5890-3CAA-4305-A271-1F51F7CA26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5873" y="3635861"/>
            <a:ext cx="1810828" cy="7803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Warehouse free icon">
            <a:extLst>
              <a:ext uri="{FF2B5EF4-FFF2-40B4-BE49-F238E27FC236}">
                <a16:creationId xmlns:a16="http://schemas.microsoft.com/office/drawing/2014/main" id="{5CC03991-C425-470E-B466-4FD6AA99BA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927382" y="1523063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Warehouse free icon">
            <a:extLst>
              <a:ext uri="{FF2B5EF4-FFF2-40B4-BE49-F238E27FC236}">
                <a16:creationId xmlns:a16="http://schemas.microsoft.com/office/drawing/2014/main" id="{0C05C985-D364-44A0-96C0-6E05E9D246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6263548" y="2784460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Shape&#10;&#10;Description automatically generated with low confidence">
            <a:extLst>
              <a:ext uri="{FF2B5EF4-FFF2-40B4-BE49-F238E27FC236}">
                <a16:creationId xmlns:a16="http://schemas.microsoft.com/office/drawing/2014/main" id="{C8499561-B767-47BF-8EE1-7B6FD93872B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295" y="2824529"/>
            <a:ext cx="483134" cy="483134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low confidence">
            <a:extLst>
              <a:ext uri="{FF2B5EF4-FFF2-40B4-BE49-F238E27FC236}">
                <a16:creationId xmlns:a16="http://schemas.microsoft.com/office/drawing/2014/main" id="{EA62CC5C-94F1-490B-8DEF-27A7F600CA5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698" y="3914683"/>
            <a:ext cx="541858" cy="541858"/>
          </a:xfrm>
          <a:prstGeom prst="rect">
            <a:avLst/>
          </a:prstGeom>
          <a:noFill/>
        </p:spPr>
      </p:pic>
      <p:pic>
        <p:nvPicPr>
          <p:cNvPr id="31" name="Picture 30" descr="Shape&#10;&#10;Description automatically generated with low confidence">
            <a:extLst>
              <a:ext uri="{FF2B5EF4-FFF2-40B4-BE49-F238E27FC236}">
                <a16:creationId xmlns:a16="http://schemas.microsoft.com/office/drawing/2014/main" id="{95466B5E-2B79-4303-8DED-94D84A5E364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305" y="4056657"/>
            <a:ext cx="500063" cy="500063"/>
          </a:xfrm>
          <a:prstGeom prst="rect">
            <a:avLst/>
          </a:prstGeom>
        </p:spPr>
      </p:pic>
      <p:pic>
        <p:nvPicPr>
          <p:cNvPr id="33" name="Picture 32" descr="Shape&#10;&#10;Description automatically generated with low confidence">
            <a:extLst>
              <a:ext uri="{FF2B5EF4-FFF2-40B4-BE49-F238E27FC236}">
                <a16:creationId xmlns:a16="http://schemas.microsoft.com/office/drawing/2014/main" id="{05F4A306-F97A-43BA-B236-3CB8C693CF10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525" y="3793736"/>
            <a:ext cx="500063" cy="500063"/>
          </a:xfrm>
          <a:prstGeom prst="rect">
            <a:avLst/>
          </a:prstGeom>
        </p:spPr>
      </p:pic>
      <p:pic>
        <p:nvPicPr>
          <p:cNvPr id="38" name="Picture 2" descr="Warehouse free icon">
            <a:extLst>
              <a:ext uri="{FF2B5EF4-FFF2-40B4-BE49-F238E27FC236}">
                <a16:creationId xmlns:a16="http://schemas.microsoft.com/office/drawing/2014/main" id="{C7C831CE-9568-4E4D-9304-378BFBA9C5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5885117" y="514707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9F438E20-6D60-4842-B06C-FE535342EA70}"/>
              </a:ext>
            </a:extLst>
          </p:cNvPr>
          <p:cNvCxnSpPr>
            <a:cxnSpLocks/>
          </p:cNvCxnSpPr>
          <p:nvPr/>
        </p:nvCxnSpPr>
        <p:spPr>
          <a:xfrm flipV="1">
            <a:off x="5600150" y="3024188"/>
            <a:ext cx="663398" cy="404813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82FAAC0-64B1-4F1F-A8C2-9BD1AEAAA9EC}"/>
              </a:ext>
            </a:extLst>
          </p:cNvPr>
          <p:cNvCxnSpPr>
            <a:cxnSpLocks/>
          </p:cNvCxnSpPr>
          <p:nvPr/>
        </p:nvCxnSpPr>
        <p:spPr>
          <a:xfrm flipH="1">
            <a:off x="3927382" y="2981325"/>
            <a:ext cx="2336166" cy="885825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Shape&#10;&#10;Description automatically generated with low confidence">
            <a:extLst>
              <a:ext uri="{FF2B5EF4-FFF2-40B4-BE49-F238E27FC236}">
                <a16:creationId xmlns:a16="http://schemas.microsoft.com/office/drawing/2014/main" id="{96D2BFCD-3EFD-4539-9F83-DA5A5B62D4FA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5344645" y="3218157"/>
            <a:ext cx="225689" cy="388163"/>
          </a:xfrm>
          <a:prstGeom prst="rect">
            <a:avLst/>
          </a:prstGeom>
        </p:spPr>
      </p:pic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F35ABBC-38DE-4161-A59F-8FC539D14213}"/>
              </a:ext>
            </a:extLst>
          </p:cNvPr>
          <p:cNvCxnSpPr>
            <a:cxnSpLocks/>
          </p:cNvCxnSpPr>
          <p:nvPr/>
        </p:nvCxnSpPr>
        <p:spPr>
          <a:xfrm flipV="1">
            <a:off x="3927382" y="3180031"/>
            <a:ext cx="3579813" cy="729982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5CAD4C96-821B-41D4-AF59-A235E42AC255}"/>
              </a:ext>
            </a:extLst>
          </p:cNvPr>
          <p:cNvCxnSpPr>
            <a:cxnSpLocks/>
          </p:cNvCxnSpPr>
          <p:nvPr/>
        </p:nvCxnSpPr>
        <p:spPr>
          <a:xfrm flipH="1">
            <a:off x="6886171" y="3307663"/>
            <a:ext cx="615052" cy="533735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A111936C-5C85-4817-BA10-F0DB5F7F9F07}"/>
              </a:ext>
            </a:extLst>
          </p:cNvPr>
          <p:cNvCxnSpPr>
            <a:cxnSpLocks/>
          </p:cNvCxnSpPr>
          <p:nvPr/>
        </p:nvCxnSpPr>
        <p:spPr>
          <a:xfrm flipH="1">
            <a:off x="5845606" y="4313947"/>
            <a:ext cx="586078" cy="1020990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:a16="http://schemas.microsoft.com/office/drawing/2014/main" id="{FBF782AA-522C-4525-8EB4-2AE11DCC668C}"/>
              </a:ext>
            </a:extLst>
          </p:cNvPr>
          <p:cNvSpPr/>
          <p:nvPr/>
        </p:nvSpPr>
        <p:spPr>
          <a:xfrm>
            <a:off x="6443023" y="2817865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1</a:t>
            </a:r>
            <a:endParaRPr lang="en-IL" sz="1200" dirty="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8B3346F-3DFB-45D8-88EA-1CB4A0A2D761}"/>
              </a:ext>
            </a:extLst>
          </p:cNvPr>
          <p:cNvSpPr/>
          <p:nvPr/>
        </p:nvSpPr>
        <p:spPr>
          <a:xfrm>
            <a:off x="3745194" y="3681508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2</a:t>
            </a:r>
            <a:endParaRPr lang="en-IL" sz="1200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9E88802-9178-4CFB-86C3-9D69633E7466}"/>
              </a:ext>
            </a:extLst>
          </p:cNvPr>
          <p:cNvSpPr/>
          <p:nvPr/>
        </p:nvSpPr>
        <p:spPr>
          <a:xfrm>
            <a:off x="7569613" y="2784460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3</a:t>
            </a:r>
            <a:endParaRPr lang="en-IL" sz="1200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C58C8A85-AA2C-4E62-9514-AA5C8865DA56}"/>
              </a:ext>
            </a:extLst>
          </p:cNvPr>
          <p:cNvSpPr/>
          <p:nvPr/>
        </p:nvSpPr>
        <p:spPr>
          <a:xfrm>
            <a:off x="6590832" y="3653475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4</a:t>
            </a:r>
            <a:endParaRPr lang="en-IL" sz="1200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7BD687A-85AB-4360-9049-A1A41CCD7686}"/>
              </a:ext>
            </a:extLst>
          </p:cNvPr>
          <p:cNvSpPr/>
          <p:nvPr/>
        </p:nvSpPr>
        <p:spPr>
          <a:xfrm>
            <a:off x="5189654" y="5984030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5</a:t>
            </a:r>
            <a:endParaRPr lang="en-IL" sz="12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F04EFA0-E1E7-F35E-9B2C-AFE42A420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689" y="217654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R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dirty="0">
                <a:solidFill>
                  <a:srgbClr val="0E5880"/>
                </a:solidFill>
              </a:rPr>
              <a:t>Pick and Pack Problem</a:t>
            </a:r>
          </a:p>
        </p:txBody>
      </p:sp>
    </p:spTree>
    <p:extLst>
      <p:ext uri="{BB962C8B-B14F-4D97-AF65-F5344CB8AC3E}">
        <p14:creationId xmlns:p14="http://schemas.microsoft.com/office/powerpoint/2010/main" val="4899426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3.7037E-6 L 0.06289 -0.05671 " pathEditMode="relative" rAng="0" ptsTypes="AA">
                                      <p:cBhvr>
                                        <p:cTn id="6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8" y="-284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6289 -0.05671 L -0.12461 0.06482 " pathEditMode="relative" rAng="0" ptsTypes="AA">
                                      <p:cBhvr>
                                        <p:cTn id="11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75" y="606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29167E-6 -1.48148E-6 L -0.19805 0.15139 " pathEditMode="relative" rAng="0" ptsTypes="AA">
                                      <p:cBhvr>
                                        <p:cTn id="13" dur="1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9" y="75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3.33333E-6 L 0.3164 -0.16041 " pathEditMode="relative" rAng="0" ptsTypes="AA">
                                      <p:cBhvr>
                                        <p:cTn id="19" dur="1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20" y="-803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12461 0.06482 L 0.12968 -0.06134 " pathEditMode="relative" rAng="0" ptsTypes="AA">
                                      <p:cBhvr>
                                        <p:cTn id="21" dur="1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-631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805 0.15139 L 0.0414 -0.02037 " pathEditMode="relative" rAng="0" ptsTypes="AA">
                                      <p:cBhvr>
                                        <p:cTn id="23" dur="1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6" y="-858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3164 -0.16041 L 0.27174 -0.04606 " pathEditMode="relative" rAng="0" ptsTypes="AA">
                                      <p:cBhvr>
                                        <p:cTn id="28" dur="1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571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875E-6 -7.40741E-7 L -0.03958 0.10116 " pathEditMode="relative" rAng="0" ptsTypes="AA">
                                      <p:cBhvr>
                                        <p:cTn id="30" dur="1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504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0.27174 -0.04606 L 0.17448 0.23473 " pathEditMode="relative" rAng="0" ptsTypes="AA">
                                      <p:cBhvr>
                                        <p:cTn id="35" dur="1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0" y="1402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3.95833E-6 4.81481E-6 L -0.10026 0.29398 " pathEditMode="relative" rAng="0" ptsTypes="AA">
                                      <p:cBhvr>
                                        <p:cTn id="37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3" y="14699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Car breakdown  free icon">
            <a:extLst>
              <a:ext uri="{FF2B5EF4-FFF2-40B4-BE49-F238E27FC236}">
                <a16:creationId xmlns:a16="http://schemas.microsoft.com/office/drawing/2014/main" id="{E39630B9-14B3-48E7-BCD3-CC7332911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1" y="4959042"/>
            <a:ext cx="1811930" cy="181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Prioritize free icon">
            <a:extLst>
              <a:ext uri="{FF2B5EF4-FFF2-40B4-BE49-F238E27FC236}">
                <a16:creationId xmlns:a16="http://schemas.microsoft.com/office/drawing/2014/main" id="{E226261E-6B6A-4EA1-BA6D-4B5EE42BC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3" y="2825291"/>
            <a:ext cx="1811930" cy="181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Emergency call free icon">
            <a:extLst>
              <a:ext uri="{FF2B5EF4-FFF2-40B4-BE49-F238E27FC236}">
                <a16:creationId xmlns:a16="http://schemas.microsoft.com/office/drawing/2014/main" id="{A3E66602-6A75-4CC2-A45A-133F07AAE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1" y="761994"/>
            <a:ext cx="1704163" cy="170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Warehouse free icon">
            <a:extLst>
              <a:ext uri="{FF2B5EF4-FFF2-40B4-BE49-F238E27FC236}">
                <a16:creationId xmlns:a16="http://schemas.microsoft.com/office/drawing/2014/main" id="{E4FDA9CC-3361-4356-AB43-1959BAD208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6579180" y="4502618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Warehouse free icon">
            <a:extLst>
              <a:ext uri="{FF2B5EF4-FFF2-40B4-BE49-F238E27FC236}">
                <a16:creationId xmlns:a16="http://schemas.microsoft.com/office/drawing/2014/main" id="{893365C6-898B-43CB-9479-F44140258B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7571528" y="381454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Warehouse free icon">
            <a:extLst>
              <a:ext uri="{FF2B5EF4-FFF2-40B4-BE49-F238E27FC236}">
                <a16:creationId xmlns:a16="http://schemas.microsoft.com/office/drawing/2014/main" id="{7D7A6A47-19EA-4CF3-BCF8-B1EE56850C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5460649" y="5173693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9F7CA3AB-57E6-4D8A-ABC9-7AD1B0DCA6AD}"/>
              </a:ext>
            </a:extLst>
          </p:cNvPr>
          <p:cNvCxnSpPr>
            <a:cxnSpLocks/>
          </p:cNvCxnSpPr>
          <p:nvPr/>
        </p:nvCxnSpPr>
        <p:spPr>
          <a:xfrm>
            <a:off x="217170" y="4292679"/>
            <a:ext cx="3544220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BC7FAF63-6F84-4257-9377-EBB3FCCCCF03}"/>
              </a:ext>
            </a:extLst>
          </p:cNvPr>
          <p:cNvSpPr/>
          <p:nvPr/>
        </p:nvSpPr>
        <p:spPr>
          <a:xfrm>
            <a:off x="9542064" y="323224"/>
            <a:ext cx="69848" cy="6238790"/>
          </a:xfrm>
          <a:prstGeom prst="rect">
            <a:avLst/>
          </a:prstGeom>
          <a:noFill/>
          <a:ln>
            <a:solidFill>
              <a:srgbClr val="00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32" name="Picture 2" descr="Warehouse free icon">
            <a:extLst>
              <a:ext uri="{FF2B5EF4-FFF2-40B4-BE49-F238E27FC236}">
                <a16:creationId xmlns:a16="http://schemas.microsoft.com/office/drawing/2014/main" id="{87824CB9-9181-4B51-BF0E-E55EF79195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377539" y="1194430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Shape&#10;&#10;Description automatically generated with low confidence">
            <a:extLst>
              <a:ext uri="{FF2B5EF4-FFF2-40B4-BE49-F238E27FC236}">
                <a16:creationId xmlns:a16="http://schemas.microsoft.com/office/drawing/2014/main" id="{BAF78550-7E33-4D97-B64E-21D89DC0816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927" y="1626673"/>
            <a:ext cx="483134" cy="483134"/>
          </a:xfrm>
          <a:prstGeom prst="rect">
            <a:avLst/>
          </a:prstGeom>
        </p:spPr>
      </p:pic>
      <p:pic>
        <p:nvPicPr>
          <p:cNvPr id="34" name="Picture 33" descr="Shape&#10;&#10;Description automatically generated with low confidence">
            <a:extLst>
              <a:ext uri="{FF2B5EF4-FFF2-40B4-BE49-F238E27FC236}">
                <a16:creationId xmlns:a16="http://schemas.microsoft.com/office/drawing/2014/main" id="{41BC1758-23AE-4C22-926C-E920B54AB2FD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085" y="2046560"/>
            <a:ext cx="541858" cy="541858"/>
          </a:xfrm>
          <a:prstGeom prst="rect">
            <a:avLst/>
          </a:prstGeom>
        </p:spPr>
      </p:pic>
      <p:pic>
        <p:nvPicPr>
          <p:cNvPr id="36" name="Picture 35" descr="Shape&#10;&#10;Description automatically generated with low confidence">
            <a:extLst>
              <a:ext uri="{FF2B5EF4-FFF2-40B4-BE49-F238E27FC236}">
                <a16:creationId xmlns:a16="http://schemas.microsoft.com/office/drawing/2014/main" id="{DC455CA2-CB28-4E53-9D56-B7559F895B4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6192000" y="1997082"/>
            <a:ext cx="225689" cy="388163"/>
          </a:xfrm>
          <a:prstGeom prst="rect">
            <a:avLst/>
          </a:prstGeom>
        </p:spPr>
      </p:pic>
      <p:pic>
        <p:nvPicPr>
          <p:cNvPr id="37" name="Picture 2" descr="Warehouse free icon">
            <a:extLst>
              <a:ext uri="{FF2B5EF4-FFF2-40B4-BE49-F238E27FC236}">
                <a16:creationId xmlns:a16="http://schemas.microsoft.com/office/drawing/2014/main" id="{41A75E5B-6FE0-4183-B580-35F819BFE6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447994" y="2385245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1" descr="Shape&#10;&#10;Description automatically generated with low confidence">
            <a:extLst>
              <a:ext uri="{FF2B5EF4-FFF2-40B4-BE49-F238E27FC236}">
                <a16:creationId xmlns:a16="http://schemas.microsoft.com/office/drawing/2014/main" id="{1B19AEDD-15EA-4977-B34E-BB9652C63488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741" y="2425314"/>
            <a:ext cx="483134" cy="483134"/>
          </a:xfrm>
          <a:prstGeom prst="rect">
            <a:avLst/>
          </a:prstGeom>
        </p:spPr>
      </p:pic>
      <p:pic>
        <p:nvPicPr>
          <p:cNvPr id="43" name="Picture 42" descr="Shape&#10;&#10;Description automatically generated with low confidence">
            <a:extLst>
              <a:ext uri="{FF2B5EF4-FFF2-40B4-BE49-F238E27FC236}">
                <a16:creationId xmlns:a16="http://schemas.microsoft.com/office/drawing/2014/main" id="{E12854AC-1385-402D-9B65-F20291347A4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675" y="3476312"/>
            <a:ext cx="541858" cy="541858"/>
          </a:xfrm>
          <a:prstGeom prst="rect">
            <a:avLst/>
          </a:prstGeom>
        </p:spPr>
      </p:pic>
      <p:pic>
        <p:nvPicPr>
          <p:cNvPr id="44" name="Picture 43" descr="Shape&#10;&#10;Description automatically generated with low confidence">
            <a:extLst>
              <a:ext uri="{FF2B5EF4-FFF2-40B4-BE49-F238E27FC236}">
                <a16:creationId xmlns:a16="http://schemas.microsoft.com/office/drawing/2014/main" id="{B7993516-896B-49B6-AA95-602C8473B3B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4529091" y="2818942"/>
            <a:ext cx="225689" cy="388163"/>
          </a:xfrm>
          <a:prstGeom prst="rect">
            <a:avLst/>
          </a:prstGeom>
        </p:spPr>
      </p:pic>
      <p:pic>
        <p:nvPicPr>
          <p:cNvPr id="45" name="Picture 2" descr="Warehouse free icon">
            <a:extLst>
              <a:ext uri="{FF2B5EF4-FFF2-40B4-BE49-F238E27FC236}">
                <a16:creationId xmlns:a16="http://schemas.microsoft.com/office/drawing/2014/main" id="{8048D919-3A63-4123-ADE5-83F2A43175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152332" y="3300622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Warehouse free icon">
            <a:extLst>
              <a:ext uri="{FF2B5EF4-FFF2-40B4-BE49-F238E27FC236}">
                <a16:creationId xmlns:a16="http://schemas.microsoft.com/office/drawing/2014/main" id="{D1D4B722-03C1-4404-BC32-2BA0E9D8B7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658070" y="2490427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6" descr="Shape&#10;&#10;Description automatically generated with low confidence">
            <a:extLst>
              <a:ext uri="{FF2B5EF4-FFF2-40B4-BE49-F238E27FC236}">
                <a16:creationId xmlns:a16="http://schemas.microsoft.com/office/drawing/2014/main" id="{08A218C9-2C0F-4851-8DCA-0E324833367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142" y="3515469"/>
            <a:ext cx="541858" cy="541858"/>
          </a:xfrm>
          <a:prstGeom prst="rect">
            <a:avLst/>
          </a:prstGeom>
        </p:spPr>
      </p:pic>
      <p:pic>
        <p:nvPicPr>
          <p:cNvPr id="48" name="Picture 2" descr="Warehouse free icon">
            <a:extLst>
              <a:ext uri="{FF2B5EF4-FFF2-40B4-BE49-F238E27FC236}">
                <a16:creationId xmlns:a16="http://schemas.microsoft.com/office/drawing/2014/main" id="{ADFF6494-2E09-4F49-B5F8-71F423B371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768435" y="1455804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8" descr="Shape&#10;&#10;Description automatically generated with low confidence">
            <a:extLst>
              <a:ext uri="{FF2B5EF4-FFF2-40B4-BE49-F238E27FC236}">
                <a16:creationId xmlns:a16="http://schemas.microsoft.com/office/drawing/2014/main" id="{45AC16FA-7F3E-4CD5-9F0C-6A09DF67118C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003" y="2833112"/>
            <a:ext cx="483134" cy="483134"/>
          </a:xfrm>
          <a:prstGeom prst="rect">
            <a:avLst/>
          </a:prstGeom>
        </p:spPr>
      </p:pic>
      <p:pic>
        <p:nvPicPr>
          <p:cNvPr id="50" name="Picture 49" descr="Shape&#10;&#10;Description automatically generated with low confidence">
            <a:extLst>
              <a:ext uri="{FF2B5EF4-FFF2-40B4-BE49-F238E27FC236}">
                <a16:creationId xmlns:a16="http://schemas.microsoft.com/office/drawing/2014/main" id="{0F0D997E-B990-4263-A9A9-725862EB47D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6753882" y="3440405"/>
            <a:ext cx="225689" cy="388163"/>
          </a:xfrm>
          <a:prstGeom prst="rect">
            <a:avLst/>
          </a:prstGeom>
        </p:spPr>
      </p:pic>
      <p:pic>
        <p:nvPicPr>
          <p:cNvPr id="39" name="Picture 38" descr="Shape&#10;&#10;Description automatically generated with low confidence">
            <a:extLst>
              <a:ext uri="{FF2B5EF4-FFF2-40B4-BE49-F238E27FC236}">
                <a16:creationId xmlns:a16="http://schemas.microsoft.com/office/drawing/2014/main" id="{2ED3C4B1-DC3B-4854-8AFC-9B2D35FE69D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733" y="3731256"/>
            <a:ext cx="485087" cy="485087"/>
          </a:xfrm>
          <a:prstGeom prst="rect">
            <a:avLst/>
          </a:prstGeom>
        </p:spPr>
      </p:pic>
      <p:pic>
        <p:nvPicPr>
          <p:cNvPr id="40" name="Picture 39" descr="Shape&#10;&#10;Description automatically generated with low confidence">
            <a:extLst>
              <a:ext uri="{FF2B5EF4-FFF2-40B4-BE49-F238E27FC236}">
                <a16:creationId xmlns:a16="http://schemas.microsoft.com/office/drawing/2014/main" id="{F43F2B77-4A30-4DA2-A2C0-3815063E77E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31" y="3731256"/>
            <a:ext cx="485087" cy="485087"/>
          </a:xfrm>
          <a:prstGeom prst="rect">
            <a:avLst/>
          </a:prstGeom>
        </p:spPr>
      </p:pic>
      <p:pic>
        <p:nvPicPr>
          <p:cNvPr id="41" name="Picture 40" descr="Shape&#10;&#10;Description automatically generated with low confidence">
            <a:extLst>
              <a:ext uri="{FF2B5EF4-FFF2-40B4-BE49-F238E27FC236}">
                <a16:creationId xmlns:a16="http://schemas.microsoft.com/office/drawing/2014/main" id="{248F555B-48E4-4C03-BD5D-3E09B437C49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331" y="3731256"/>
            <a:ext cx="485087" cy="485087"/>
          </a:xfrm>
          <a:prstGeom prst="rect">
            <a:avLst/>
          </a:prstGeom>
        </p:spPr>
      </p:pic>
      <p:pic>
        <p:nvPicPr>
          <p:cNvPr id="51" name="Picture 50" descr="Shape&#10;&#10;Description automatically generated with low confidence">
            <a:extLst>
              <a:ext uri="{FF2B5EF4-FFF2-40B4-BE49-F238E27FC236}">
                <a16:creationId xmlns:a16="http://schemas.microsoft.com/office/drawing/2014/main" id="{956DF93C-591E-402D-96EA-C148BAA206F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631" y="3731256"/>
            <a:ext cx="485087" cy="485087"/>
          </a:xfrm>
          <a:prstGeom prst="rect">
            <a:avLst/>
          </a:prstGeom>
        </p:spPr>
      </p:pic>
      <p:pic>
        <p:nvPicPr>
          <p:cNvPr id="52" name="Picture 51" descr="Shape&#10;&#10;Description automatically generated with low confidence">
            <a:extLst>
              <a:ext uri="{FF2B5EF4-FFF2-40B4-BE49-F238E27FC236}">
                <a16:creationId xmlns:a16="http://schemas.microsoft.com/office/drawing/2014/main" id="{7540B116-1E29-4250-97D9-07A1776A63F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31" y="3731256"/>
            <a:ext cx="485087" cy="485087"/>
          </a:xfrm>
          <a:prstGeom prst="rect">
            <a:avLst/>
          </a:prstGeom>
        </p:spPr>
      </p:pic>
      <p:pic>
        <p:nvPicPr>
          <p:cNvPr id="53" name="Picture 52" descr="Shape&#10;&#10;Description automatically generated with low confidence">
            <a:extLst>
              <a:ext uri="{FF2B5EF4-FFF2-40B4-BE49-F238E27FC236}">
                <a16:creationId xmlns:a16="http://schemas.microsoft.com/office/drawing/2014/main" id="{064191DA-4CAD-4673-BE80-B325188A63D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31" y="3731256"/>
            <a:ext cx="485087" cy="485087"/>
          </a:xfrm>
          <a:prstGeom prst="rect">
            <a:avLst/>
          </a:prstGeom>
        </p:spPr>
      </p:pic>
      <p:pic>
        <p:nvPicPr>
          <p:cNvPr id="30" name="Picture 29" descr="Shape&#10;&#10;Description automatically generated with low confidence">
            <a:extLst>
              <a:ext uri="{FF2B5EF4-FFF2-40B4-BE49-F238E27FC236}">
                <a16:creationId xmlns:a16="http://schemas.microsoft.com/office/drawing/2014/main" id="{EB51BC48-799D-4D62-BC09-CA5E0B1021F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87" y="3220485"/>
            <a:ext cx="485087" cy="485087"/>
          </a:xfrm>
          <a:prstGeom prst="rect">
            <a:avLst/>
          </a:prstGeom>
        </p:spPr>
      </p:pic>
      <p:pic>
        <p:nvPicPr>
          <p:cNvPr id="38" name="Picture 37" descr="Shape&#10;&#10;Description automatically generated with low confidence">
            <a:extLst>
              <a:ext uri="{FF2B5EF4-FFF2-40B4-BE49-F238E27FC236}">
                <a16:creationId xmlns:a16="http://schemas.microsoft.com/office/drawing/2014/main" id="{224133A4-5C16-4235-813C-FD15B960B0A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552" y="3207105"/>
            <a:ext cx="485087" cy="485087"/>
          </a:xfrm>
          <a:prstGeom prst="rect">
            <a:avLst/>
          </a:prstGeom>
        </p:spPr>
      </p:pic>
      <p:pic>
        <p:nvPicPr>
          <p:cNvPr id="54" name="Picture 53" descr="Shape&#10;&#10;Description automatically generated with low confidence">
            <a:extLst>
              <a:ext uri="{FF2B5EF4-FFF2-40B4-BE49-F238E27FC236}">
                <a16:creationId xmlns:a16="http://schemas.microsoft.com/office/drawing/2014/main" id="{4FCA2E0D-F24C-45D8-B6BD-CF63C406A6D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655" y="3195159"/>
            <a:ext cx="485087" cy="4850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DF7F8E-BF88-1168-A7DB-849798335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" y="245454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R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dirty="0">
                <a:solidFill>
                  <a:srgbClr val="0E5880"/>
                </a:solidFill>
              </a:rPr>
              <a:t>Pick and Pack Problem</a:t>
            </a:r>
          </a:p>
        </p:txBody>
      </p:sp>
    </p:spTree>
    <p:extLst>
      <p:ext uri="{BB962C8B-B14F-4D97-AF65-F5344CB8AC3E}">
        <p14:creationId xmlns:p14="http://schemas.microsoft.com/office/powerpoint/2010/main" val="39132129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Car breakdown  free icon">
            <a:extLst>
              <a:ext uri="{FF2B5EF4-FFF2-40B4-BE49-F238E27FC236}">
                <a16:creationId xmlns:a16="http://schemas.microsoft.com/office/drawing/2014/main" id="{E39630B9-14B3-48E7-BCD3-CC7332911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1" y="4959042"/>
            <a:ext cx="1811930" cy="181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Prioritize free icon">
            <a:extLst>
              <a:ext uri="{FF2B5EF4-FFF2-40B4-BE49-F238E27FC236}">
                <a16:creationId xmlns:a16="http://schemas.microsoft.com/office/drawing/2014/main" id="{E226261E-6B6A-4EA1-BA6D-4B5EE42BC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3" y="2825291"/>
            <a:ext cx="1811930" cy="181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Emergency call free icon">
            <a:extLst>
              <a:ext uri="{FF2B5EF4-FFF2-40B4-BE49-F238E27FC236}">
                <a16:creationId xmlns:a16="http://schemas.microsoft.com/office/drawing/2014/main" id="{A3E66602-6A75-4CC2-A45A-133F07AAE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1" y="761994"/>
            <a:ext cx="1704163" cy="170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Warehouse free icon">
            <a:extLst>
              <a:ext uri="{FF2B5EF4-FFF2-40B4-BE49-F238E27FC236}">
                <a16:creationId xmlns:a16="http://schemas.microsoft.com/office/drawing/2014/main" id="{E4FDA9CC-3361-4356-AB43-1959BAD208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6579180" y="4502618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Warehouse free icon">
            <a:extLst>
              <a:ext uri="{FF2B5EF4-FFF2-40B4-BE49-F238E27FC236}">
                <a16:creationId xmlns:a16="http://schemas.microsoft.com/office/drawing/2014/main" id="{893365C6-898B-43CB-9479-F44140258B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7571528" y="381454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Warehouse free icon">
            <a:extLst>
              <a:ext uri="{FF2B5EF4-FFF2-40B4-BE49-F238E27FC236}">
                <a16:creationId xmlns:a16="http://schemas.microsoft.com/office/drawing/2014/main" id="{7D7A6A47-19EA-4CF3-BCF8-B1EE56850C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5460649" y="5173693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BC7FAF63-6F84-4257-9377-EBB3FCCCCF03}"/>
              </a:ext>
            </a:extLst>
          </p:cNvPr>
          <p:cNvSpPr/>
          <p:nvPr/>
        </p:nvSpPr>
        <p:spPr>
          <a:xfrm>
            <a:off x="9542064" y="323224"/>
            <a:ext cx="69848" cy="6238790"/>
          </a:xfrm>
          <a:prstGeom prst="rect">
            <a:avLst/>
          </a:prstGeom>
          <a:noFill/>
          <a:ln>
            <a:solidFill>
              <a:srgbClr val="00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44" name="Picture 2" descr="Warehouse free icon">
            <a:extLst>
              <a:ext uri="{FF2B5EF4-FFF2-40B4-BE49-F238E27FC236}">
                <a16:creationId xmlns:a16="http://schemas.microsoft.com/office/drawing/2014/main" id="{5A6C870B-66E1-4D97-9FAF-D6A0B0BF4F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377539" y="1194430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4" descr="Shape&#10;&#10;Description automatically generated with low confidence">
            <a:extLst>
              <a:ext uri="{FF2B5EF4-FFF2-40B4-BE49-F238E27FC236}">
                <a16:creationId xmlns:a16="http://schemas.microsoft.com/office/drawing/2014/main" id="{1B00AC57-E5EF-4ADB-9D0F-EF9823E09483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927" y="1626673"/>
            <a:ext cx="483134" cy="483134"/>
          </a:xfrm>
          <a:prstGeom prst="rect">
            <a:avLst/>
          </a:prstGeom>
        </p:spPr>
      </p:pic>
      <p:pic>
        <p:nvPicPr>
          <p:cNvPr id="46" name="Picture 45" descr="Shape&#10;&#10;Description automatically generated with low confidence">
            <a:extLst>
              <a:ext uri="{FF2B5EF4-FFF2-40B4-BE49-F238E27FC236}">
                <a16:creationId xmlns:a16="http://schemas.microsoft.com/office/drawing/2014/main" id="{D373632A-6280-47BB-B5EF-B1F8532BA0EF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085" y="2046560"/>
            <a:ext cx="541858" cy="541858"/>
          </a:xfrm>
          <a:prstGeom prst="rect">
            <a:avLst/>
          </a:prstGeom>
        </p:spPr>
      </p:pic>
      <p:pic>
        <p:nvPicPr>
          <p:cNvPr id="47" name="Picture 46" descr="Shape&#10;&#10;Description automatically generated with low confidence">
            <a:extLst>
              <a:ext uri="{FF2B5EF4-FFF2-40B4-BE49-F238E27FC236}">
                <a16:creationId xmlns:a16="http://schemas.microsoft.com/office/drawing/2014/main" id="{95F6771A-BC5B-4010-85F6-8FC2F7A3894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6192000" y="1997082"/>
            <a:ext cx="225689" cy="388163"/>
          </a:xfrm>
          <a:prstGeom prst="rect">
            <a:avLst/>
          </a:prstGeom>
        </p:spPr>
      </p:pic>
      <p:pic>
        <p:nvPicPr>
          <p:cNvPr id="48" name="Picture 2" descr="Warehouse free icon">
            <a:extLst>
              <a:ext uri="{FF2B5EF4-FFF2-40B4-BE49-F238E27FC236}">
                <a16:creationId xmlns:a16="http://schemas.microsoft.com/office/drawing/2014/main" id="{D6F63E67-A180-4679-88C7-10106280F1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447994" y="2385245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8" descr="Shape&#10;&#10;Description automatically generated with low confidence">
            <a:extLst>
              <a:ext uri="{FF2B5EF4-FFF2-40B4-BE49-F238E27FC236}">
                <a16:creationId xmlns:a16="http://schemas.microsoft.com/office/drawing/2014/main" id="{250420C8-4CE5-478D-BCFB-C843412A714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741" y="2425314"/>
            <a:ext cx="483134" cy="483134"/>
          </a:xfrm>
          <a:prstGeom prst="rect">
            <a:avLst/>
          </a:prstGeom>
        </p:spPr>
      </p:pic>
      <p:pic>
        <p:nvPicPr>
          <p:cNvPr id="50" name="Picture 49" descr="Shape&#10;&#10;Description automatically generated with low confidence">
            <a:extLst>
              <a:ext uri="{FF2B5EF4-FFF2-40B4-BE49-F238E27FC236}">
                <a16:creationId xmlns:a16="http://schemas.microsoft.com/office/drawing/2014/main" id="{BD6296B1-96ED-44D0-951F-05B7CC94206A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675" y="3476312"/>
            <a:ext cx="541858" cy="541858"/>
          </a:xfrm>
          <a:prstGeom prst="rect">
            <a:avLst/>
          </a:prstGeom>
        </p:spPr>
      </p:pic>
      <p:pic>
        <p:nvPicPr>
          <p:cNvPr id="51" name="Picture 50" descr="Shape&#10;&#10;Description automatically generated with low confidence">
            <a:extLst>
              <a:ext uri="{FF2B5EF4-FFF2-40B4-BE49-F238E27FC236}">
                <a16:creationId xmlns:a16="http://schemas.microsoft.com/office/drawing/2014/main" id="{03D9F328-D243-419C-B842-E85A29A435F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4529091" y="2818942"/>
            <a:ext cx="225689" cy="388163"/>
          </a:xfrm>
          <a:prstGeom prst="rect">
            <a:avLst/>
          </a:prstGeom>
        </p:spPr>
      </p:pic>
      <p:pic>
        <p:nvPicPr>
          <p:cNvPr id="52" name="Picture 2" descr="Warehouse free icon">
            <a:extLst>
              <a:ext uri="{FF2B5EF4-FFF2-40B4-BE49-F238E27FC236}">
                <a16:creationId xmlns:a16="http://schemas.microsoft.com/office/drawing/2014/main" id="{610DE6F3-FFA8-4841-9D8E-49D0D76CF1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152332" y="3300622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Warehouse free icon">
            <a:extLst>
              <a:ext uri="{FF2B5EF4-FFF2-40B4-BE49-F238E27FC236}">
                <a16:creationId xmlns:a16="http://schemas.microsoft.com/office/drawing/2014/main" id="{B63A3FD0-C60A-4EB1-9606-9FCB455ADD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658070" y="2490427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3" descr="Shape&#10;&#10;Description automatically generated with low confidence">
            <a:extLst>
              <a:ext uri="{FF2B5EF4-FFF2-40B4-BE49-F238E27FC236}">
                <a16:creationId xmlns:a16="http://schemas.microsoft.com/office/drawing/2014/main" id="{DA9C8B1A-1005-4B19-8F06-75F628F20BE9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142" y="3515469"/>
            <a:ext cx="541858" cy="541858"/>
          </a:xfrm>
          <a:prstGeom prst="rect">
            <a:avLst/>
          </a:prstGeom>
        </p:spPr>
      </p:pic>
      <p:pic>
        <p:nvPicPr>
          <p:cNvPr id="55" name="Picture 2" descr="Warehouse free icon">
            <a:extLst>
              <a:ext uri="{FF2B5EF4-FFF2-40B4-BE49-F238E27FC236}">
                <a16:creationId xmlns:a16="http://schemas.microsoft.com/office/drawing/2014/main" id="{BA3E4C5B-06A9-473D-B6E1-87DEAD089B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768435" y="1455804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5" descr="Shape&#10;&#10;Description automatically generated with low confidence">
            <a:extLst>
              <a:ext uri="{FF2B5EF4-FFF2-40B4-BE49-F238E27FC236}">
                <a16:creationId xmlns:a16="http://schemas.microsoft.com/office/drawing/2014/main" id="{A46105A1-D61C-430C-8E3C-191EDA89722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003" y="2833112"/>
            <a:ext cx="483134" cy="483134"/>
          </a:xfrm>
          <a:prstGeom prst="rect">
            <a:avLst/>
          </a:prstGeom>
        </p:spPr>
      </p:pic>
      <p:pic>
        <p:nvPicPr>
          <p:cNvPr id="57" name="Picture 56" descr="Shape&#10;&#10;Description automatically generated with low confidence">
            <a:extLst>
              <a:ext uri="{FF2B5EF4-FFF2-40B4-BE49-F238E27FC236}">
                <a16:creationId xmlns:a16="http://schemas.microsoft.com/office/drawing/2014/main" id="{891DCBAB-E1A1-4E5C-8C37-C24E5AD9427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6753882" y="3440405"/>
            <a:ext cx="225689" cy="388163"/>
          </a:xfrm>
          <a:prstGeom prst="rect">
            <a:avLst/>
          </a:prstGeom>
        </p:spPr>
      </p:pic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182C3863-637C-4E7B-A87E-D0E66107A0E9}"/>
              </a:ext>
            </a:extLst>
          </p:cNvPr>
          <p:cNvCxnSpPr>
            <a:cxnSpLocks/>
          </p:cNvCxnSpPr>
          <p:nvPr/>
        </p:nvCxnSpPr>
        <p:spPr>
          <a:xfrm>
            <a:off x="217170" y="4292679"/>
            <a:ext cx="3544220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Picture 58" descr="Shape&#10;&#10;Description automatically generated with low confidence">
            <a:extLst>
              <a:ext uri="{FF2B5EF4-FFF2-40B4-BE49-F238E27FC236}">
                <a16:creationId xmlns:a16="http://schemas.microsoft.com/office/drawing/2014/main" id="{4103D1F8-06CE-4EFA-B5CD-EA190E9E42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733" y="3731256"/>
            <a:ext cx="485087" cy="485087"/>
          </a:xfrm>
          <a:prstGeom prst="rect">
            <a:avLst/>
          </a:prstGeom>
        </p:spPr>
      </p:pic>
      <p:pic>
        <p:nvPicPr>
          <p:cNvPr id="60" name="Picture 59" descr="Shape&#10;&#10;Description automatically generated with low confidence">
            <a:extLst>
              <a:ext uri="{FF2B5EF4-FFF2-40B4-BE49-F238E27FC236}">
                <a16:creationId xmlns:a16="http://schemas.microsoft.com/office/drawing/2014/main" id="{ED370E1D-05F4-47EB-8426-94D20E65E39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31" y="3731256"/>
            <a:ext cx="485087" cy="485087"/>
          </a:xfrm>
          <a:prstGeom prst="rect">
            <a:avLst/>
          </a:prstGeom>
        </p:spPr>
      </p:pic>
      <p:pic>
        <p:nvPicPr>
          <p:cNvPr id="61" name="Picture 60" descr="Shape&#10;&#10;Description automatically generated with low confidence">
            <a:extLst>
              <a:ext uri="{FF2B5EF4-FFF2-40B4-BE49-F238E27FC236}">
                <a16:creationId xmlns:a16="http://schemas.microsoft.com/office/drawing/2014/main" id="{47A5C910-B3CE-4620-82F1-5ADE06BBC42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331" y="3731256"/>
            <a:ext cx="485087" cy="485087"/>
          </a:xfrm>
          <a:prstGeom prst="rect">
            <a:avLst/>
          </a:prstGeom>
        </p:spPr>
      </p:pic>
      <p:pic>
        <p:nvPicPr>
          <p:cNvPr id="62" name="Picture 61" descr="Shape&#10;&#10;Description automatically generated with low confidence">
            <a:extLst>
              <a:ext uri="{FF2B5EF4-FFF2-40B4-BE49-F238E27FC236}">
                <a16:creationId xmlns:a16="http://schemas.microsoft.com/office/drawing/2014/main" id="{45871775-C85F-413D-B9D0-6C4E128407E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631" y="3731256"/>
            <a:ext cx="485087" cy="485087"/>
          </a:xfrm>
          <a:prstGeom prst="rect">
            <a:avLst/>
          </a:prstGeom>
        </p:spPr>
      </p:pic>
      <p:pic>
        <p:nvPicPr>
          <p:cNvPr id="63" name="Picture 62" descr="Shape&#10;&#10;Description automatically generated with low confidence">
            <a:extLst>
              <a:ext uri="{FF2B5EF4-FFF2-40B4-BE49-F238E27FC236}">
                <a16:creationId xmlns:a16="http://schemas.microsoft.com/office/drawing/2014/main" id="{E73D89DF-8A1E-4A91-93D1-C2D0B5E7966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31" y="3731256"/>
            <a:ext cx="485087" cy="485087"/>
          </a:xfrm>
          <a:prstGeom prst="rect">
            <a:avLst/>
          </a:prstGeom>
        </p:spPr>
      </p:pic>
      <p:pic>
        <p:nvPicPr>
          <p:cNvPr id="64" name="Picture 63" descr="Shape&#10;&#10;Description automatically generated with low confidence">
            <a:extLst>
              <a:ext uri="{FF2B5EF4-FFF2-40B4-BE49-F238E27FC236}">
                <a16:creationId xmlns:a16="http://schemas.microsoft.com/office/drawing/2014/main" id="{DF800CE7-D5A4-4B08-BA32-E9919A98DA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31" y="3731256"/>
            <a:ext cx="485087" cy="485087"/>
          </a:xfrm>
          <a:prstGeom prst="rect">
            <a:avLst/>
          </a:prstGeom>
        </p:spPr>
      </p:pic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DE534C7-9DEA-49F6-BAFB-92DBB5588119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69" y="3620605"/>
            <a:ext cx="574932" cy="574932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632C3135-1D48-4B11-808F-98B3859869D8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315" y="3519139"/>
            <a:ext cx="676398" cy="676398"/>
          </a:xfrm>
          <a:prstGeom prst="rect">
            <a:avLst/>
          </a:prstGeom>
        </p:spPr>
      </p:pic>
      <p:pic>
        <p:nvPicPr>
          <p:cNvPr id="66" name="Picture 65" descr="Icon&#10;&#10;Description automatically generated">
            <a:extLst>
              <a:ext uri="{FF2B5EF4-FFF2-40B4-BE49-F238E27FC236}">
                <a16:creationId xmlns:a16="http://schemas.microsoft.com/office/drawing/2014/main" id="{6EDD6BDF-87EB-4BED-B047-0C651371F7BC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456" y="3828568"/>
            <a:ext cx="366969" cy="366969"/>
          </a:xfrm>
          <a:prstGeom prst="rect">
            <a:avLst/>
          </a:prstGeom>
        </p:spPr>
      </p:pic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96C87281-F1B6-4D5B-A444-2628D3C94E82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553" y="4012440"/>
            <a:ext cx="183097" cy="183097"/>
          </a:xfrm>
          <a:prstGeom prst="rect">
            <a:avLst/>
          </a:prstGeom>
        </p:spPr>
      </p:pic>
      <p:pic>
        <p:nvPicPr>
          <p:cNvPr id="73" name="Picture 72" descr="Icon&#10;&#10;Description automatically generated">
            <a:extLst>
              <a:ext uri="{FF2B5EF4-FFF2-40B4-BE49-F238E27FC236}">
                <a16:creationId xmlns:a16="http://schemas.microsoft.com/office/drawing/2014/main" id="{878D495E-B8ED-473C-9A4C-2B66752EF098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1" y="3687635"/>
            <a:ext cx="507901" cy="507901"/>
          </a:xfrm>
          <a:prstGeom prst="rect">
            <a:avLst/>
          </a:prstGeom>
        </p:spPr>
      </p:pic>
      <p:pic>
        <p:nvPicPr>
          <p:cNvPr id="74" name="Picture 73" descr="Icon&#10;&#10;Description automatically generated">
            <a:extLst>
              <a:ext uri="{FF2B5EF4-FFF2-40B4-BE49-F238E27FC236}">
                <a16:creationId xmlns:a16="http://schemas.microsoft.com/office/drawing/2014/main" id="{2249B19A-4711-4FD2-B93C-0CFBEE3F99AC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666" y="3881242"/>
            <a:ext cx="306654" cy="306654"/>
          </a:xfrm>
          <a:prstGeom prst="rect">
            <a:avLst/>
          </a:prstGeom>
        </p:spPr>
      </p:pic>
      <p:pic>
        <p:nvPicPr>
          <p:cNvPr id="36" name="Picture 35" descr="Shape&#10;&#10;Description automatically generated with low confidence">
            <a:extLst>
              <a:ext uri="{FF2B5EF4-FFF2-40B4-BE49-F238E27FC236}">
                <a16:creationId xmlns:a16="http://schemas.microsoft.com/office/drawing/2014/main" id="{632436BE-7E92-4B3A-A1E8-2675E86CF22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87" y="3220485"/>
            <a:ext cx="485087" cy="485087"/>
          </a:xfrm>
          <a:prstGeom prst="rect">
            <a:avLst/>
          </a:prstGeom>
        </p:spPr>
      </p:pic>
      <p:pic>
        <p:nvPicPr>
          <p:cNvPr id="37" name="Picture 36" descr="Shape&#10;&#10;Description automatically generated with low confidence">
            <a:extLst>
              <a:ext uri="{FF2B5EF4-FFF2-40B4-BE49-F238E27FC236}">
                <a16:creationId xmlns:a16="http://schemas.microsoft.com/office/drawing/2014/main" id="{CFBE4C2C-E352-43C0-B9AD-3444A21A90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552" y="3207105"/>
            <a:ext cx="485087" cy="485087"/>
          </a:xfrm>
          <a:prstGeom prst="rect">
            <a:avLst/>
          </a:prstGeom>
        </p:spPr>
      </p:pic>
      <p:pic>
        <p:nvPicPr>
          <p:cNvPr id="38" name="Picture 37" descr="Shape&#10;&#10;Description automatically generated with low confidence">
            <a:extLst>
              <a:ext uri="{FF2B5EF4-FFF2-40B4-BE49-F238E27FC236}">
                <a16:creationId xmlns:a16="http://schemas.microsoft.com/office/drawing/2014/main" id="{EC186B40-F095-4721-85E6-DF8A8B96777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655" y="3195159"/>
            <a:ext cx="485087" cy="485087"/>
          </a:xfrm>
          <a:prstGeom prst="rect">
            <a:avLst/>
          </a:prstGeom>
        </p:spPr>
      </p:pic>
      <p:pic>
        <p:nvPicPr>
          <p:cNvPr id="39" name="Picture 38" descr="Icon&#10;&#10;Description automatically generated">
            <a:extLst>
              <a:ext uri="{FF2B5EF4-FFF2-40B4-BE49-F238E27FC236}">
                <a16:creationId xmlns:a16="http://schemas.microsoft.com/office/drawing/2014/main" id="{D5BB79EC-36DD-4004-844C-1110B452E555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16" y="2971006"/>
            <a:ext cx="676398" cy="676398"/>
          </a:xfrm>
          <a:prstGeom prst="rect">
            <a:avLst/>
          </a:prstGeom>
        </p:spPr>
      </p:pic>
      <p:pic>
        <p:nvPicPr>
          <p:cNvPr id="40" name="Picture 39" descr="Icon&#10;&#10;Description automatically generated">
            <a:extLst>
              <a:ext uri="{FF2B5EF4-FFF2-40B4-BE49-F238E27FC236}">
                <a16:creationId xmlns:a16="http://schemas.microsoft.com/office/drawing/2014/main" id="{32753C74-022B-4E50-B74A-24940E303C01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053" y="3501230"/>
            <a:ext cx="183097" cy="183097"/>
          </a:xfrm>
          <a:prstGeom prst="rect">
            <a:avLst/>
          </a:prstGeom>
        </p:spPr>
      </p:pic>
      <p:pic>
        <p:nvPicPr>
          <p:cNvPr id="41" name="Picture 40" descr="Icon&#10;&#10;Description automatically generated">
            <a:extLst>
              <a:ext uri="{FF2B5EF4-FFF2-40B4-BE49-F238E27FC236}">
                <a16:creationId xmlns:a16="http://schemas.microsoft.com/office/drawing/2014/main" id="{A8174E89-CA4D-489C-9C96-2CD540B4A370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092" y="3148362"/>
            <a:ext cx="507901" cy="5079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0D6EC9-66BB-4190-7E9A-E47443689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849" y="246512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R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dirty="0">
                <a:solidFill>
                  <a:srgbClr val="0E5880"/>
                </a:solidFill>
              </a:rPr>
              <a:t>Pick and Pack Problem</a:t>
            </a:r>
          </a:p>
        </p:txBody>
      </p:sp>
    </p:spTree>
    <p:extLst>
      <p:ext uri="{BB962C8B-B14F-4D97-AF65-F5344CB8AC3E}">
        <p14:creationId xmlns:p14="http://schemas.microsoft.com/office/powerpoint/2010/main" val="2625773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3.7037E-6 L -0.03425 -0.0743 C -0.04141 -0.0912 -0.05208 -0.09976 -0.06328 -0.09976 C -0.07604 -0.09976 -0.0862 -0.0912 -0.09336 -0.0743 L -0.12748 -3.7037E-6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0" y="-50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0.00208 L -0.03307 -0.07523 C -0.04024 -0.09283 -0.05091 -0.10185 -0.06211 -0.10185 C -0.07487 -0.10185 -0.08503 -0.09283 -0.09219 -0.07523 L -0.1263 0.00208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0" y="-520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0.00347 L 0.03476 0.08472 C 0.04192 0.10301 0.05286 0.11366 0.06432 0.11366 C 0.07747 0.11366 0.08789 0.10301 0.09505 0.08472 L 0.13007 0.00347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97" y="55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69 0.00579 L 0.03307 0.08727 C 0.04023 0.10556 0.05117 0.11574 0.06263 0.11574 C 0.07565 0.11574 0.08607 0.10556 0.09323 0.08727 L 0.12812 0.00579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84" y="548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59259E-6 L 0.04557 0.07315 C 0.05495 0.08958 0.06927 0.09861 0.08424 0.09861 C 0.10117 0.09861 0.11484 0.08958 0.12422 0.07315 L 0.16992 2.59259E-6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493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1.85185E-6 L 0.04557 0.07315 C 0.05495 0.08958 0.06927 0.09861 0.08425 0.09861 C 0.10117 0.09861 0.11484 0.08958 0.12422 0.07315 L 0.16992 1.85185E-6 " pathEditMode="relative" rAng="0" ptsTypes="AAAAA">
                                      <p:cBhvr>
                                        <p:cTn id="2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493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3.7037E-7 L -0.04544 -0.06829 C -0.05495 -0.08357 -0.06914 -0.09167 -0.08411 -0.09167 C -0.10104 -0.09167 -0.11458 -0.08357 -0.12409 -0.06829 L -0.1694 3.7037E-7 " pathEditMode="relative" rAng="0" ptsTypes="AAAAA">
                                      <p:cBhvr>
                                        <p:cTn id="3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77" y="-458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04544 -0.06829 C -0.05495 -0.08357 -0.06914 -0.09167 -0.08411 -0.09167 C -0.10104 -0.09167 -0.11458 -0.08357 -0.12409 -0.06829 L -0.1694 4.44444E-6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77" y="-458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1.85185E-6 L 0.02278 0.04004 C 0.02747 0.04907 0.03463 0.05393 0.04219 0.05393 C 0.05065 0.05393 0.05755 0.04907 0.06224 0.04004 L 0.08515 1.85185E-6 " pathEditMode="relative" rAng="0" ptsTypes="AAAAA">
                                      <p:cBhvr>
                                        <p:cTn id="4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8" y="268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4.44444E-6 L -0.02279 -0.04884 C -0.02761 -0.05995 -0.03464 -0.06574 -0.04219 -0.06574 C -0.05066 -0.06574 -0.05743 -0.05995 -0.06224 -0.04884 L -0.0849 -4.44444E-6 " pathEditMode="relative" rAng="0" ptsTypes="AAAAA">
                                      <p:cBhvr>
                                        <p:cTn id="4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45" y="-3287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1.85185E-6 L -0.02226 -0.04884 C -0.02708 -0.05996 -0.03411 -0.06574 -0.04166 -0.06574 C -0.05013 -0.06574 -0.0569 -0.05996 -0.06172 -0.04884 L -0.08437 1.85185E-6 " pathEditMode="relative" rAng="0" ptsTypes="AAAAA">
                                      <p:cBhvr>
                                        <p:cTn id="4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45" y="-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0.00602 L 0.02083 0.04606 C 0.02539 0.05509 0.03242 0.05995 0.03984 0.05995 C 0.04817 0.05995 0.05495 0.05509 0.0595 0.04606 L 0.08203 0.00602 " pathEditMode="relative" rAng="0" ptsTypes="AAAAA">
                                      <p:cBhvr>
                                        <p:cTn id="4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80" y="268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0.03606 -0.07292 C 0.04362 -0.08912 0.05494 -0.09792 0.06679 -0.09792 C 0.08033 -0.09792 0.09114 -0.08912 0.09869 -0.07292 L 0.13489 2.59259E-6 " pathEditMode="relative" rAng="0" ptsTypes="AAAAA">
                                      <p:cBhvr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45" y="-4907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7.40741E-7 L 0.03606 -0.07292 C 0.04362 -0.08912 0.05494 -0.09792 0.06679 -0.09792 C 0.08033 -0.09792 0.09114 -0.08912 0.09869 -0.07292 L 0.13489 7.40741E-7 " pathEditMode="relative" rAng="0" ptsTypes="AAAAA">
                                      <p:cBhvr>
                                        <p:cTn id="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45" y="-490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.00047 L -0.03477 -0.12453 C -0.04193 -0.15278 -0.05287 -0.16736 -0.06419 -0.16736 C -0.07708 -0.16736 -0.08737 -0.15278 -0.09453 -0.12453 L -0.12904 0.00047 " pathEditMode="relative" rAng="0" ptsTypes="AAAAA">
                                      <p:cBhvr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-8403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3542 -0.17292 C -0.04271 -0.2118 -0.05378 -0.23264 -0.06537 -0.23264 C -0.07852 -0.23264 -0.08906 -0.2118 -0.09635 -0.17292 L -0.13164 -1.11111E-6 " pathEditMode="relative" rAng="0" ptsTypes="AAAAA">
                                      <p:cBhvr>
                                        <p:cTn id="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89" y="-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 descr="Shape&#10;&#10;Description automatically generated with low confidence">
            <a:extLst>
              <a:ext uri="{FF2B5EF4-FFF2-40B4-BE49-F238E27FC236}">
                <a16:creationId xmlns:a16="http://schemas.microsoft.com/office/drawing/2014/main" id="{0F1220E3-36BB-47A1-8D7D-B13728493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574" y="3251418"/>
            <a:ext cx="485087" cy="485087"/>
          </a:xfrm>
          <a:prstGeom prst="rect">
            <a:avLst/>
          </a:prstGeom>
        </p:spPr>
      </p:pic>
      <p:pic>
        <p:nvPicPr>
          <p:cNvPr id="8" name="Picture 8" descr="Car breakdown  free icon">
            <a:extLst>
              <a:ext uri="{FF2B5EF4-FFF2-40B4-BE49-F238E27FC236}">
                <a16:creationId xmlns:a16="http://schemas.microsoft.com/office/drawing/2014/main" id="{E39630B9-14B3-48E7-BCD3-CC7332911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1" y="4959042"/>
            <a:ext cx="1811930" cy="181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Prioritize free icon">
            <a:extLst>
              <a:ext uri="{FF2B5EF4-FFF2-40B4-BE49-F238E27FC236}">
                <a16:creationId xmlns:a16="http://schemas.microsoft.com/office/drawing/2014/main" id="{E226261E-6B6A-4EA1-BA6D-4B5EE42BC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3" y="2825291"/>
            <a:ext cx="1811930" cy="181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Emergency call free icon">
            <a:extLst>
              <a:ext uri="{FF2B5EF4-FFF2-40B4-BE49-F238E27FC236}">
                <a16:creationId xmlns:a16="http://schemas.microsoft.com/office/drawing/2014/main" id="{A3E66602-6A75-4CC2-A45A-133F07AAE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841" y="761994"/>
            <a:ext cx="1704163" cy="170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Warehouse free icon">
            <a:extLst>
              <a:ext uri="{FF2B5EF4-FFF2-40B4-BE49-F238E27FC236}">
                <a16:creationId xmlns:a16="http://schemas.microsoft.com/office/drawing/2014/main" id="{E4FDA9CC-3361-4356-AB43-1959BAD208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6579180" y="4502618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Warehouse free icon">
            <a:extLst>
              <a:ext uri="{FF2B5EF4-FFF2-40B4-BE49-F238E27FC236}">
                <a16:creationId xmlns:a16="http://schemas.microsoft.com/office/drawing/2014/main" id="{893365C6-898B-43CB-9479-F44140258B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7571528" y="381454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Warehouse free icon">
            <a:extLst>
              <a:ext uri="{FF2B5EF4-FFF2-40B4-BE49-F238E27FC236}">
                <a16:creationId xmlns:a16="http://schemas.microsoft.com/office/drawing/2014/main" id="{7D7A6A47-19EA-4CF3-BCF8-B1EE56850C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grayscl/>
            <a:alphaModFix amt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5460649" y="5173693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BC7FAF63-6F84-4257-9377-EBB3FCCCCF03}"/>
              </a:ext>
            </a:extLst>
          </p:cNvPr>
          <p:cNvSpPr/>
          <p:nvPr/>
        </p:nvSpPr>
        <p:spPr>
          <a:xfrm>
            <a:off x="9542064" y="323224"/>
            <a:ext cx="69848" cy="6238790"/>
          </a:xfrm>
          <a:prstGeom prst="rect">
            <a:avLst/>
          </a:prstGeom>
          <a:noFill/>
          <a:ln>
            <a:solidFill>
              <a:srgbClr val="00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E3B1C84E-B54E-4E3D-99C9-5F211F44683F}"/>
              </a:ext>
            </a:extLst>
          </p:cNvPr>
          <p:cNvCxnSpPr>
            <a:cxnSpLocks/>
          </p:cNvCxnSpPr>
          <p:nvPr/>
        </p:nvCxnSpPr>
        <p:spPr>
          <a:xfrm flipH="1">
            <a:off x="5593055" y="5092764"/>
            <a:ext cx="978886" cy="1074705"/>
          </a:xfrm>
          <a:prstGeom prst="line">
            <a:avLst/>
          </a:prstGeom>
          <a:ln w="825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2" descr="Warehouse free icon">
            <a:extLst>
              <a:ext uri="{FF2B5EF4-FFF2-40B4-BE49-F238E27FC236}">
                <a16:creationId xmlns:a16="http://schemas.microsoft.com/office/drawing/2014/main" id="{587B6193-5038-4D8C-A3E9-D2E57B2F37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377539" y="1194430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1" descr="Shape&#10;&#10;Description automatically generated with low confidence">
            <a:extLst>
              <a:ext uri="{FF2B5EF4-FFF2-40B4-BE49-F238E27FC236}">
                <a16:creationId xmlns:a16="http://schemas.microsoft.com/office/drawing/2014/main" id="{4998A287-1F01-49E7-B6F1-1BBC1853B1EF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927" y="1626673"/>
            <a:ext cx="483134" cy="483134"/>
          </a:xfrm>
          <a:prstGeom prst="rect">
            <a:avLst/>
          </a:prstGeom>
        </p:spPr>
      </p:pic>
      <p:pic>
        <p:nvPicPr>
          <p:cNvPr id="53" name="Picture 52" descr="Shape&#10;&#10;Description automatically generated with low confidence">
            <a:extLst>
              <a:ext uri="{FF2B5EF4-FFF2-40B4-BE49-F238E27FC236}">
                <a16:creationId xmlns:a16="http://schemas.microsoft.com/office/drawing/2014/main" id="{61693FEB-F7E5-40B2-B49E-5D49B5728C65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085" y="2046560"/>
            <a:ext cx="541858" cy="541858"/>
          </a:xfrm>
          <a:prstGeom prst="rect">
            <a:avLst/>
          </a:prstGeom>
        </p:spPr>
      </p:pic>
      <p:pic>
        <p:nvPicPr>
          <p:cNvPr id="54" name="Picture 53" descr="Shape&#10;&#10;Description automatically generated with low confidence">
            <a:extLst>
              <a:ext uri="{FF2B5EF4-FFF2-40B4-BE49-F238E27FC236}">
                <a16:creationId xmlns:a16="http://schemas.microsoft.com/office/drawing/2014/main" id="{3F37AAB3-42B0-405B-B060-65A93A2FD2C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6192000" y="1997082"/>
            <a:ext cx="225689" cy="388163"/>
          </a:xfrm>
          <a:prstGeom prst="rect">
            <a:avLst/>
          </a:prstGeom>
        </p:spPr>
      </p:pic>
      <p:pic>
        <p:nvPicPr>
          <p:cNvPr id="55" name="Picture 2" descr="Warehouse free icon">
            <a:extLst>
              <a:ext uri="{FF2B5EF4-FFF2-40B4-BE49-F238E27FC236}">
                <a16:creationId xmlns:a16="http://schemas.microsoft.com/office/drawing/2014/main" id="{32FCBF5B-C3D6-46B3-B0FE-1EDD922920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447994" y="2385245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5" descr="Shape&#10;&#10;Description automatically generated with low confidence">
            <a:extLst>
              <a:ext uri="{FF2B5EF4-FFF2-40B4-BE49-F238E27FC236}">
                <a16:creationId xmlns:a16="http://schemas.microsoft.com/office/drawing/2014/main" id="{0BB740D9-E491-464F-A9DA-EDD0E9F938F9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alphaModFix amt="5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741" y="2425314"/>
            <a:ext cx="483134" cy="483134"/>
          </a:xfrm>
          <a:prstGeom prst="rect">
            <a:avLst/>
          </a:prstGeom>
          <a:noFill/>
        </p:spPr>
      </p:pic>
      <p:pic>
        <p:nvPicPr>
          <p:cNvPr id="57" name="Picture 56" descr="Shape&#10;&#10;Description automatically generated with low confidence">
            <a:extLst>
              <a:ext uri="{FF2B5EF4-FFF2-40B4-BE49-F238E27FC236}">
                <a16:creationId xmlns:a16="http://schemas.microsoft.com/office/drawing/2014/main" id="{69A6F5E5-1156-4C42-88D6-C110576993D9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675" y="3476312"/>
            <a:ext cx="541858" cy="541858"/>
          </a:xfrm>
          <a:prstGeom prst="rect">
            <a:avLst/>
          </a:prstGeom>
        </p:spPr>
      </p:pic>
      <p:pic>
        <p:nvPicPr>
          <p:cNvPr id="58" name="Picture 57" descr="Shape&#10;&#10;Description automatically generated with low confidence">
            <a:extLst>
              <a:ext uri="{FF2B5EF4-FFF2-40B4-BE49-F238E27FC236}">
                <a16:creationId xmlns:a16="http://schemas.microsoft.com/office/drawing/2014/main" id="{4246651E-7A6E-4794-B138-1B597A7455A2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grayscl/>
            <a:alphaModFix amt="50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4529091" y="2818942"/>
            <a:ext cx="225689" cy="388163"/>
          </a:xfrm>
          <a:prstGeom prst="rect">
            <a:avLst/>
          </a:prstGeom>
          <a:noFill/>
        </p:spPr>
      </p:pic>
      <p:pic>
        <p:nvPicPr>
          <p:cNvPr id="59" name="Picture 2" descr="Warehouse free icon">
            <a:extLst>
              <a:ext uri="{FF2B5EF4-FFF2-40B4-BE49-F238E27FC236}">
                <a16:creationId xmlns:a16="http://schemas.microsoft.com/office/drawing/2014/main" id="{E6F2E795-EC9F-4C54-B36F-D88AABE93B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152332" y="3300622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Warehouse free icon">
            <a:extLst>
              <a:ext uri="{FF2B5EF4-FFF2-40B4-BE49-F238E27FC236}">
                <a16:creationId xmlns:a16="http://schemas.microsoft.com/office/drawing/2014/main" id="{AF92D262-D097-4F1E-8651-E94DA32661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658070" y="2490427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60" descr="Shape&#10;&#10;Description automatically generated with low confidence">
            <a:extLst>
              <a:ext uri="{FF2B5EF4-FFF2-40B4-BE49-F238E27FC236}">
                <a16:creationId xmlns:a16="http://schemas.microsoft.com/office/drawing/2014/main" id="{582A2DAA-B414-4F50-A976-359BAC66E679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142" y="3515469"/>
            <a:ext cx="541858" cy="541858"/>
          </a:xfrm>
          <a:prstGeom prst="rect">
            <a:avLst/>
          </a:prstGeom>
        </p:spPr>
      </p:pic>
      <p:pic>
        <p:nvPicPr>
          <p:cNvPr id="62" name="Picture 2" descr="Warehouse free icon">
            <a:extLst>
              <a:ext uri="{FF2B5EF4-FFF2-40B4-BE49-F238E27FC236}">
                <a16:creationId xmlns:a16="http://schemas.microsoft.com/office/drawing/2014/main" id="{04A485E0-2051-4869-A64B-A72B43488A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5768435" y="1455804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62" descr="Shape&#10;&#10;Description automatically generated with low confidence">
            <a:extLst>
              <a:ext uri="{FF2B5EF4-FFF2-40B4-BE49-F238E27FC236}">
                <a16:creationId xmlns:a16="http://schemas.microsoft.com/office/drawing/2014/main" id="{F1724F33-5017-4152-9162-D26EE4C80ABA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003" y="2833112"/>
            <a:ext cx="483134" cy="483134"/>
          </a:xfrm>
          <a:prstGeom prst="rect">
            <a:avLst/>
          </a:prstGeom>
        </p:spPr>
      </p:pic>
      <p:pic>
        <p:nvPicPr>
          <p:cNvPr id="64" name="Picture 63" descr="Shape&#10;&#10;Description automatically generated with low confidence">
            <a:extLst>
              <a:ext uri="{FF2B5EF4-FFF2-40B4-BE49-F238E27FC236}">
                <a16:creationId xmlns:a16="http://schemas.microsoft.com/office/drawing/2014/main" id="{163946C1-1488-49F5-8D1F-ADE1DA40B31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6753882" y="3440405"/>
            <a:ext cx="225689" cy="388163"/>
          </a:xfrm>
          <a:prstGeom prst="rect">
            <a:avLst/>
          </a:prstGeom>
        </p:spPr>
      </p:pic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F298C9E4-72DC-4E94-A11B-AD8E54CF1B8D}"/>
              </a:ext>
            </a:extLst>
          </p:cNvPr>
          <p:cNvCxnSpPr>
            <a:cxnSpLocks/>
          </p:cNvCxnSpPr>
          <p:nvPr/>
        </p:nvCxnSpPr>
        <p:spPr>
          <a:xfrm>
            <a:off x="217170" y="4292679"/>
            <a:ext cx="3544220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" name="Picture 65" descr="Shape&#10;&#10;Description automatically generated with low confidence">
            <a:extLst>
              <a:ext uri="{FF2B5EF4-FFF2-40B4-BE49-F238E27FC236}">
                <a16:creationId xmlns:a16="http://schemas.microsoft.com/office/drawing/2014/main" id="{534276CD-8F95-45B0-8A33-A0FCB84716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733" y="3731256"/>
            <a:ext cx="485087" cy="485087"/>
          </a:xfrm>
          <a:prstGeom prst="rect">
            <a:avLst/>
          </a:prstGeom>
        </p:spPr>
      </p:pic>
      <p:pic>
        <p:nvPicPr>
          <p:cNvPr id="67" name="Picture 66" descr="Shape&#10;&#10;Description automatically generated with low confidence">
            <a:extLst>
              <a:ext uri="{FF2B5EF4-FFF2-40B4-BE49-F238E27FC236}">
                <a16:creationId xmlns:a16="http://schemas.microsoft.com/office/drawing/2014/main" id="{64B1DE9A-3326-40E6-B6B3-39BF844892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31" y="3731256"/>
            <a:ext cx="485087" cy="485087"/>
          </a:xfrm>
          <a:prstGeom prst="rect">
            <a:avLst/>
          </a:prstGeom>
        </p:spPr>
      </p:pic>
      <p:pic>
        <p:nvPicPr>
          <p:cNvPr id="68" name="Picture 67" descr="Shape&#10;&#10;Description automatically generated with low confidence">
            <a:extLst>
              <a:ext uri="{FF2B5EF4-FFF2-40B4-BE49-F238E27FC236}">
                <a16:creationId xmlns:a16="http://schemas.microsoft.com/office/drawing/2014/main" id="{012D56FB-74A1-4164-911F-D71C993ECD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331" y="3731256"/>
            <a:ext cx="485087" cy="485087"/>
          </a:xfrm>
          <a:prstGeom prst="rect">
            <a:avLst/>
          </a:prstGeom>
        </p:spPr>
      </p:pic>
      <p:pic>
        <p:nvPicPr>
          <p:cNvPr id="69" name="Picture 68" descr="Shape&#10;&#10;Description automatically generated with low confidence">
            <a:extLst>
              <a:ext uri="{FF2B5EF4-FFF2-40B4-BE49-F238E27FC236}">
                <a16:creationId xmlns:a16="http://schemas.microsoft.com/office/drawing/2014/main" id="{F401224E-2546-4C49-9F33-15D17971D3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631" y="3731256"/>
            <a:ext cx="485087" cy="485087"/>
          </a:xfrm>
          <a:prstGeom prst="rect">
            <a:avLst/>
          </a:prstGeom>
        </p:spPr>
      </p:pic>
      <p:pic>
        <p:nvPicPr>
          <p:cNvPr id="70" name="Picture 69" descr="Shape&#10;&#10;Description automatically generated with low confidence">
            <a:extLst>
              <a:ext uri="{FF2B5EF4-FFF2-40B4-BE49-F238E27FC236}">
                <a16:creationId xmlns:a16="http://schemas.microsoft.com/office/drawing/2014/main" id="{0512F6C6-DE5A-403C-BADF-78F7E3C05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931" y="3731256"/>
            <a:ext cx="485087" cy="485087"/>
          </a:xfrm>
          <a:prstGeom prst="rect">
            <a:avLst/>
          </a:prstGeom>
        </p:spPr>
      </p:pic>
      <p:pic>
        <p:nvPicPr>
          <p:cNvPr id="71" name="Picture 70" descr="Shape&#10;&#10;Description automatically generated with low confidence">
            <a:extLst>
              <a:ext uri="{FF2B5EF4-FFF2-40B4-BE49-F238E27FC236}">
                <a16:creationId xmlns:a16="http://schemas.microsoft.com/office/drawing/2014/main" id="{76C9DD03-98D9-4FC7-AD9E-B3D2FD914B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31" y="3731256"/>
            <a:ext cx="485087" cy="485087"/>
          </a:xfrm>
          <a:prstGeom prst="rect">
            <a:avLst/>
          </a:prstGeom>
        </p:spPr>
      </p:pic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773EB9CA-CB61-4142-A8B7-32EDD810E352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935" y="3606582"/>
            <a:ext cx="574932" cy="574932"/>
          </a:xfrm>
          <a:prstGeom prst="rect">
            <a:avLst/>
          </a:prstGeom>
        </p:spPr>
      </p:pic>
      <p:pic>
        <p:nvPicPr>
          <p:cNvPr id="73" name="Picture 72" descr="Icon&#10;&#10;Description automatically generated">
            <a:extLst>
              <a:ext uri="{FF2B5EF4-FFF2-40B4-BE49-F238E27FC236}">
                <a16:creationId xmlns:a16="http://schemas.microsoft.com/office/drawing/2014/main" id="{3E91C4CB-810C-44F5-A3DE-E59DCEF58FC9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997" y="3506808"/>
            <a:ext cx="676398" cy="676398"/>
          </a:xfrm>
          <a:prstGeom prst="rect">
            <a:avLst/>
          </a:prstGeom>
        </p:spPr>
      </p:pic>
      <p:pic>
        <p:nvPicPr>
          <p:cNvPr id="74" name="Picture 73" descr="Icon&#10;&#10;Description automatically generated">
            <a:extLst>
              <a:ext uri="{FF2B5EF4-FFF2-40B4-BE49-F238E27FC236}">
                <a16:creationId xmlns:a16="http://schemas.microsoft.com/office/drawing/2014/main" id="{9EFB3443-7C9C-4158-927D-F014579B8CB0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1" y="3814545"/>
            <a:ext cx="366969" cy="366969"/>
          </a:xfrm>
          <a:prstGeom prst="rect">
            <a:avLst/>
          </a:prstGeom>
        </p:spPr>
      </p:pic>
      <p:pic>
        <p:nvPicPr>
          <p:cNvPr id="75" name="Picture 74" descr="Icon&#10;&#10;Description automatically generated">
            <a:extLst>
              <a:ext uri="{FF2B5EF4-FFF2-40B4-BE49-F238E27FC236}">
                <a16:creationId xmlns:a16="http://schemas.microsoft.com/office/drawing/2014/main" id="{FAD80268-59EA-452B-BF4F-C5EB2D9BCB12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699" y="4004799"/>
            <a:ext cx="183097" cy="183097"/>
          </a:xfrm>
          <a:prstGeom prst="rect">
            <a:avLst/>
          </a:prstGeom>
        </p:spPr>
      </p:pic>
      <p:pic>
        <p:nvPicPr>
          <p:cNvPr id="76" name="Picture 75" descr="Icon&#10;&#10;Description automatically generated">
            <a:extLst>
              <a:ext uri="{FF2B5EF4-FFF2-40B4-BE49-F238E27FC236}">
                <a16:creationId xmlns:a16="http://schemas.microsoft.com/office/drawing/2014/main" id="{1B2DF147-A38C-4939-95A8-437C62F1F6CC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407" y="3691027"/>
            <a:ext cx="507901" cy="507901"/>
          </a:xfrm>
          <a:prstGeom prst="rect">
            <a:avLst/>
          </a:prstGeom>
        </p:spPr>
      </p:pic>
      <p:pic>
        <p:nvPicPr>
          <p:cNvPr id="77" name="Picture 76" descr="Icon&#10;&#10;Description automatically generated">
            <a:extLst>
              <a:ext uri="{FF2B5EF4-FFF2-40B4-BE49-F238E27FC236}">
                <a16:creationId xmlns:a16="http://schemas.microsoft.com/office/drawing/2014/main" id="{243EEB7D-7A39-47C3-8B62-8F89E2D8D997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32" y="3881242"/>
            <a:ext cx="306654" cy="306654"/>
          </a:xfrm>
          <a:prstGeom prst="rect">
            <a:avLst/>
          </a:prstGeom>
        </p:spPr>
      </p:pic>
      <p:pic>
        <p:nvPicPr>
          <p:cNvPr id="40" name="Picture 39" descr="Shape&#10;&#10;Description automatically generated with low confidence">
            <a:extLst>
              <a:ext uri="{FF2B5EF4-FFF2-40B4-BE49-F238E27FC236}">
                <a16:creationId xmlns:a16="http://schemas.microsoft.com/office/drawing/2014/main" id="{72D7327C-115A-47D4-BCD7-BCD1A7C73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87" y="3261844"/>
            <a:ext cx="485087" cy="485087"/>
          </a:xfrm>
          <a:prstGeom prst="rect">
            <a:avLst/>
          </a:prstGeom>
        </p:spPr>
      </p:pic>
      <p:pic>
        <p:nvPicPr>
          <p:cNvPr id="42" name="Picture 41" descr="Shape&#10;&#10;Description automatically generated with low confidence">
            <a:extLst>
              <a:ext uri="{FF2B5EF4-FFF2-40B4-BE49-F238E27FC236}">
                <a16:creationId xmlns:a16="http://schemas.microsoft.com/office/drawing/2014/main" id="{14CDC21F-187E-42EC-8769-3B1C151AE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655" y="3195159"/>
            <a:ext cx="485087" cy="485087"/>
          </a:xfrm>
          <a:prstGeom prst="rect">
            <a:avLst/>
          </a:prstGeom>
        </p:spPr>
      </p:pic>
      <p:pic>
        <p:nvPicPr>
          <p:cNvPr id="43" name="Picture 42" descr="Icon&#10;&#10;Description automatically generated">
            <a:extLst>
              <a:ext uri="{FF2B5EF4-FFF2-40B4-BE49-F238E27FC236}">
                <a16:creationId xmlns:a16="http://schemas.microsoft.com/office/drawing/2014/main" id="{EF206B23-AD49-4FBD-9FCE-B45FCF459109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410" y="3014629"/>
            <a:ext cx="676398" cy="676398"/>
          </a:xfrm>
          <a:prstGeom prst="rect">
            <a:avLst/>
          </a:prstGeom>
        </p:spPr>
      </p:pic>
      <p:pic>
        <p:nvPicPr>
          <p:cNvPr id="44" name="Picture 43" descr="Icon&#10;&#10;Description automatically generated">
            <a:extLst>
              <a:ext uri="{FF2B5EF4-FFF2-40B4-BE49-F238E27FC236}">
                <a16:creationId xmlns:a16="http://schemas.microsoft.com/office/drawing/2014/main" id="{ACBA7E77-0377-4764-BD39-FBDAE73ECAB3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124" y="3136250"/>
            <a:ext cx="507901" cy="507901"/>
          </a:xfrm>
          <a:prstGeom prst="rect">
            <a:avLst/>
          </a:prstGeom>
        </p:spPr>
      </p:pic>
      <p:pic>
        <p:nvPicPr>
          <p:cNvPr id="45" name="Picture 44" descr="Icon&#10;&#10;Description automatically generated">
            <a:extLst>
              <a:ext uri="{FF2B5EF4-FFF2-40B4-BE49-F238E27FC236}">
                <a16:creationId xmlns:a16="http://schemas.microsoft.com/office/drawing/2014/main" id="{089EA3BF-D35B-478F-A5FF-68BC0180276F}"/>
              </a:ext>
            </a:extLst>
          </p:cNvPr>
          <p:cNvPicPr>
            <a:picLocks noChangeAspect="1"/>
          </p:cNvPicPr>
          <p:nvPr/>
        </p:nvPicPr>
        <p:blipFill>
          <a:blip r:embed="rId15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98" y="3516568"/>
            <a:ext cx="183097" cy="183097"/>
          </a:xfrm>
          <a:prstGeom prst="rect">
            <a:avLst/>
          </a:prstGeom>
        </p:spPr>
      </p:pic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114870A8-1D65-497A-B992-ADB5F42DD5B8}"/>
              </a:ext>
            </a:extLst>
          </p:cNvPr>
          <p:cNvCxnSpPr>
            <a:cxnSpLocks/>
          </p:cNvCxnSpPr>
          <p:nvPr/>
        </p:nvCxnSpPr>
        <p:spPr>
          <a:xfrm flipH="1">
            <a:off x="6703237" y="2355382"/>
            <a:ext cx="620016" cy="674540"/>
          </a:xfrm>
          <a:prstGeom prst="line">
            <a:avLst/>
          </a:prstGeom>
          <a:ln w="825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E201B1F7-16E7-4512-9229-BE02289D473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576" y="2594066"/>
            <a:ext cx="613039" cy="613039"/>
          </a:xfrm>
          <a:prstGeom prst="rect">
            <a:avLst/>
          </a:prstGeom>
        </p:spPr>
      </p:pic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3027B4BC-745B-4044-A211-A8FD726D89BE}"/>
              </a:ext>
            </a:extLst>
          </p:cNvPr>
          <p:cNvCxnSpPr>
            <a:cxnSpLocks/>
          </p:cNvCxnSpPr>
          <p:nvPr/>
        </p:nvCxnSpPr>
        <p:spPr>
          <a:xfrm flipH="1">
            <a:off x="4460456" y="2856848"/>
            <a:ext cx="382064" cy="394570"/>
          </a:xfrm>
          <a:prstGeom prst="line">
            <a:avLst/>
          </a:prstGeom>
          <a:ln w="825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E08FBC4-3E51-4FE6-5021-598E650F0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" y="190530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R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dirty="0">
                <a:solidFill>
                  <a:srgbClr val="0E5880"/>
                </a:solidFill>
              </a:rPr>
              <a:t>Pick and Pack Problem</a:t>
            </a:r>
          </a:p>
        </p:txBody>
      </p:sp>
    </p:spTree>
    <p:extLst>
      <p:ext uri="{BB962C8B-B14F-4D97-AF65-F5344CB8AC3E}">
        <p14:creationId xmlns:p14="http://schemas.microsoft.com/office/powerpoint/2010/main" val="29765934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undrum free icon">
            <a:extLst>
              <a:ext uri="{FF2B5EF4-FFF2-40B4-BE49-F238E27FC236}">
                <a16:creationId xmlns:a16="http://schemas.microsoft.com/office/drawing/2014/main" id="{60C93E33-DA84-4C84-985B-B3FBBB8148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1523" y1="54883" x2="12500" y2="59570"/>
                        <a14:foregroundMark x1="10795" y1="85139" x2="10742" y2="85742"/>
                        <a14:foregroundMark x1="11088" y1="81836" x2="11019" y2="82613"/>
                        <a14:foregroundMark x1="12109" y1="70313" x2="11192" y2="80664"/>
                        <a14:foregroundMark x1="10692" y1="85419" x2="11133" y2="88281"/>
                        <a14:foregroundMark x1="10742" y1="85742" x2="11267" y2="89151"/>
                        <a14:backgroundMark x1="34961" y1="91211" x2="40430" y2="91602"/>
                        <a14:backgroundMark x1="33203" y1="90625" x2="39453" y2="90625"/>
                        <a14:backgroundMark x1="37500" y1="90625" x2="33984" y2="90820"/>
                        <a14:backgroundMark x1="10547" y1="87305" x2="10547" y2="84961"/>
                        <a14:backgroundMark x1="10547" y1="83594" x2="10156" y2="84961"/>
                        <a14:backgroundMark x1="10547" y1="82422" x2="9961" y2="83789"/>
                        <a14:backgroundMark x1="10352" y1="80664" x2="10352" y2="81836"/>
                        <a14:backgroundMark x1="10938" y1="89258" x2="12109" y2="927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51" t="7558" r="9291" b="9837"/>
          <a:stretch/>
        </p:blipFill>
        <p:spPr bwMode="auto">
          <a:xfrm>
            <a:off x="4397003" y="271182"/>
            <a:ext cx="5828115" cy="591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Warehouse free icon">
            <a:extLst>
              <a:ext uri="{FF2B5EF4-FFF2-40B4-BE49-F238E27FC236}">
                <a16:creationId xmlns:a16="http://schemas.microsoft.com/office/drawing/2014/main" id="{242E79B5-3B4B-4F3A-B6EC-B192AF2FAC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rgbClr val="F4F2EA">
                <a:tint val="45000"/>
                <a:satMod val="400000"/>
              </a:srgb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79670" y="3101874"/>
            <a:ext cx="1712676" cy="153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arehouse free icon">
            <a:extLst>
              <a:ext uri="{FF2B5EF4-FFF2-40B4-BE49-F238E27FC236}">
                <a16:creationId xmlns:a16="http://schemas.microsoft.com/office/drawing/2014/main" id="{F8C27D58-CBCB-4112-9261-7EEAA633A3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1258262" y="4182251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2F6C98-5D3D-45FF-83DC-F0426D5F00CD}"/>
              </a:ext>
            </a:extLst>
          </p:cNvPr>
          <p:cNvSpPr/>
          <p:nvPr/>
        </p:nvSpPr>
        <p:spPr>
          <a:xfrm>
            <a:off x="9424645" y="4086226"/>
            <a:ext cx="586130" cy="19422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8068F04F-C5B9-46DD-8C42-192D1E30917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800" y="5495819"/>
            <a:ext cx="427501" cy="427501"/>
          </a:xfrm>
          <a:prstGeom prst="rect">
            <a:avLst/>
          </a:prstGeom>
        </p:spPr>
      </p:pic>
      <p:pic>
        <p:nvPicPr>
          <p:cNvPr id="51" name="Picture 50" descr="Icon&#10;&#10;Description automatically generated">
            <a:extLst>
              <a:ext uri="{FF2B5EF4-FFF2-40B4-BE49-F238E27FC236}">
                <a16:creationId xmlns:a16="http://schemas.microsoft.com/office/drawing/2014/main" id="{21881849-F97F-477D-B513-BB8D5B72457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550" y="3477291"/>
            <a:ext cx="427501" cy="427501"/>
          </a:xfrm>
          <a:prstGeom prst="rect">
            <a:avLst/>
          </a:prstGeom>
        </p:spPr>
      </p:pic>
      <p:pic>
        <p:nvPicPr>
          <p:cNvPr id="52" name="Picture 51" descr="Icon&#10;&#10;Description automatically generated">
            <a:extLst>
              <a:ext uri="{FF2B5EF4-FFF2-40B4-BE49-F238E27FC236}">
                <a16:creationId xmlns:a16="http://schemas.microsoft.com/office/drawing/2014/main" id="{381B9108-35AD-4174-BB50-E111AE1821D0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39" y="5470217"/>
            <a:ext cx="427501" cy="427501"/>
          </a:xfrm>
          <a:prstGeom prst="rect">
            <a:avLst/>
          </a:prstGeom>
        </p:spPr>
      </p:pic>
      <p:pic>
        <p:nvPicPr>
          <p:cNvPr id="53" name="Picture 52" descr="Icon&#10;&#10;Description automatically generated">
            <a:extLst>
              <a:ext uri="{FF2B5EF4-FFF2-40B4-BE49-F238E27FC236}">
                <a16:creationId xmlns:a16="http://schemas.microsoft.com/office/drawing/2014/main" id="{B1384251-2C8F-4FB6-BFCE-7F2277EB810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804" y="3477290"/>
            <a:ext cx="427501" cy="427501"/>
          </a:xfrm>
          <a:prstGeom prst="rect">
            <a:avLst/>
          </a:prstGeom>
        </p:spPr>
      </p:pic>
      <p:pic>
        <p:nvPicPr>
          <p:cNvPr id="54" name="Picture 53" descr="Icon&#10;&#10;Description automatically generated">
            <a:extLst>
              <a:ext uri="{FF2B5EF4-FFF2-40B4-BE49-F238E27FC236}">
                <a16:creationId xmlns:a16="http://schemas.microsoft.com/office/drawing/2014/main" id="{F2E69D3A-F78C-4C1C-BE09-CF516B35C3E7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151" y="1526756"/>
            <a:ext cx="427501" cy="427501"/>
          </a:xfrm>
          <a:prstGeom prst="rect">
            <a:avLst/>
          </a:prstGeom>
        </p:spPr>
      </p:pic>
      <p:pic>
        <p:nvPicPr>
          <p:cNvPr id="55" name="Picture 54" descr="Icon&#10;&#10;Description automatically generated">
            <a:extLst>
              <a:ext uri="{FF2B5EF4-FFF2-40B4-BE49-F238E27FC236}">
                <a16:creationId xmlns:a16="http://schemas.microsoft.com/office/drawing/2014/main" id="{64AE2E06-2A40-48B7-97D5-A7FA2A506EFD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624" y="829513"/>
            <a:ext cx="427501" cy="427501"/>
          </a:xfrm>
          <a:prstGeom prst="rect">
            <a:avLst/>
          </a:prstGeom>
        </p:spPr>
      </p:pic>
      <p:pic>
        <p:nvPicPr>
          <p:cNvPr id="56" name="Picture 55" descr="Icon&#10;&#10;Description automatically generated">
            <a:extLst>
              <a:ext uri="{FF2B5EF4-FFF2-40B4-BE49-F238E27FC236}">
                <a16:creationId xmlns:a16="http://schemas.microsoft.com/office/drawing/2014/main" id="{E5D84FA0-1731-4F82-B877-48448129325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44" y="1984296"/>
            <a:ext cx="427501" cy="4275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E1F63B-F672-0750-43F6-A00F89B9A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722" y="236188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R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4400" dirty="0">
                <a:solidFill>
                  <a:srgbClr val="0E5880"/>
                </a:solidFill>
              </a:rPr>
              <a:t>Routing problems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75C1BAD3-0836-BC81-CE42-4DFCD805DCB0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624" y="2631365"/>
            <a:ext cx="427501" cy="42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025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11111E-6 L 0.24114 -0.1331 " pathEditMode="relative" rAng="0" ptsTypes="AA">
                                      <p:cBhvr>
                                        <p:cTn id="6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57" y="-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476 -0.13079 L 0.24388 0.125 " pathEditMode="relative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961 0.125 L 0.42513 0.125 " pathEditMode="relative" ptsTypes="AA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513 0.1213 L 0.42513 -0.03218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591 -0.03426 L 0.51966 -0.03426 " pathEditMode="relative" ptsTypes="AA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1966 -0.03634 L 0.51966 -0.1287 " pathEditMode="relative" ptsTypes="AA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1849 -0.13495 L 0.62877 -0.13495 " pathEditMode="relative" ptsTypes="AA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971 -0.13079 L 0.63971 -0.25787 " pathEditMode="relative" ptsTypes="AA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4427 -0.25995 L 0.44258 -0.1963 " pathEditMode="relative" ptsTypes="AA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88AA4-791E-4DC9-B86D-737CCDF07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rtl="0"/>
            <a:r>
              <a:rPr lang="en-US" dirty="0">
                <a:solidFill>
                  <a:srgbClr val="0E5880"/>
                </a:solidFill>
              </a:rPr>
              <a:t>The Last Mile Logistic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D1EB2D-3E40-3DF9-7418-170BEF207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dirty="0"/>
              <a:t>Last mile logistics is the last step in the delivery process. </a:t>
            </a:r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endParaRPr lang="en-US" dirty="0"/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dirty="0"/>
              <a:t>The last mile begins as soon as a customer places an order. </a:t>
            </a:r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endParaRPr lang="en-US" dirty="0"/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dirty="0"/>
              <a:t>The brand or logistics provider gathers and prepares the order for delivery and then delivers to the customer in the method chosen</a:t>
            </a:r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endParaRPr lang="en-US" dirty="0"/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dirty="0"/>
              <a:t>Allow shippers to get more products to consumers faster and cost-effectively, both critical concerns in the e-commerce and omnichannel supply chain</a:t>
            </a:r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endParaRPr lang="en-IL" dirty="0"/>
          </a:p>
        </p:txBody>
      </p:sp>
    </p:spTree>
    <p:extLst>
      <p:ext uri="{BB962C8B-B14F-4D97-AF65-F5344CB8AC3E}">
        <p14:creationId xmlns:p14="http://schemas.microsoft.com/office/powerpoint/2010/main" val="1057221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3599E-BDE9-4939-B98E-5A076260D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87213"/>
            <a:ext cx="10515600" cy="1325563"/>
          </a:xfrm>
        </p:spPr>
        <p:txBody>
          <a:bodyPr/>
          <a:lstStyle/>
          <a:p>
            <a:pPr algn="l" rtl="0"/>
            <a:r>
              <a:rPr lang="en-US" dirty="0">
                <a:solidFill>
                  <a:srgbClr val="0E5880"/>
                </a:solidFill>
              </a:rPr>
              <a:t>The Last Mile Logistic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930CD3-1628-41A3-A902-4DF955B2E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44824"/>
            <a:ext cx="10972800" cy="4525963"/>
          </a:xfrm>
        </p:spPr>
        <p:txBody>
          <a:bodyPr>
            <a:normAutofit/>
          </a:bodyPr>
          <a:lstStyle/>
          <a:p>
            <a:pPr algn="l" rtl="0"/>
            <a:r>
              <a:rPr lang="en-US" dirty="0"/>
              <a:t>Robotic Warehouses.</a:t>
            </a:r>
          </a:p>
          <a:p>
            <a:pPr lvl="1" algn="l" rtl="0"/>
            <a:r>
              <a:rPr lang="en-US" dirty="0"/>
              <a:t>Orders arrive in an unpredictable rate.</a:t>
            </a:r>
          </a:p>
          <a:p>
            <a:pPr lvl="1" algn="l" rtl="0"/>
            <a:r>
              <a:rPr lang="en-US" dirty="0"/>
              <a:t>Each order requires a different combination of skills.</a:t>
            </a:r>
          </a:p>
          <a:p>
            <a:pPr lvl="1" algn="l" rtl="0"/>
            <a:r>
              <a:rPr lang="en-US" dirty="0"/>
              <a:t>Ad-hoc coalitions of robots with different skills serve different orders.</a:t>
            </a:r>
          </a:p>
          <a:p>
            <a:pPr marL="50800" indent="0" algn="l" rtl="0">
              <a:buNone/>
            </a:pPr>
            <a:endParaRPr lang="en-US" dirty="0"/>
          </a:p>
          <a:p>
            <a:pPr algn="l" rtl="0"/>
            <a:r>
              <a:rPr lang="en-US" dirty="0"/>
              <a:t>Package Delivery (Amazon, Volt…):</a:t>
            </a:r>
          </a:p>
          <a:p>
            <a:pPr lvl="1" algn="l" rtl="0"/>
            <a:r>
              <a:rPr lang="en-US" dirty="0"/>
              <a:t>Trucks carry packages to a delivery area.</a:t>
            </a:r>
          </a:p>
          <a:p>
            <a:pPr lvl="1" algn="l" rtl="0"/>
            <a:r>
              <a:rPr lang="en-US" dirty="0"/>
              <a:t>Scooters and drones perform the delivery.</a:t>
            </a:r>
          </a:p>
          <a:p>
            <a:pPr marL="457200" lvl="1" indent="0" algn="l" rtl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751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88AA4-791E-4DC9-B86D-737CCDF07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rtl="0"/>
            <a:r>
              <a:rPr lang="en-US" dirty="0">
                <a:solidFill>
                  <a:srgbClr val="0E5880"/>
                </a:solidFill>
              </a:rPr>
              <a:t>The Last Mile Delivery Center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D1EB2D-3E40-3DF9-7418-170BEF207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The warehouse or place where shipments are prepared to make their way to customers. </a:t>
            </a:r>
          </a:p>
          <a:p>
            <a:pPr algn="l" rtl="0"/>
            <a:endParaRPr lang="en-US" dirty="0">
              <a:solidFill>
                <a:srgbClr val="333333"/>
              </a:solidFill>
              <a:latin typeface="Open Sans" panose="020B0606030504020204" pitchFamily="34" charset="0"/>
            </a:endParaRPr>
          </a:p>
          <a:p>
            <a:pPr algn="l" rtl="0"/>
            <a:r>
              <a:rPr lang="en-US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It must use technology and automation to ensure that their work is efficient to meet customer demands.</a:t>
            </a:r>
          </a:p>
          <a:p>
            <a:pPr marL="457200" marR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endParaRPr lang="en-IL" dirty="0"/>
          </a:p>
        </p:txBody>
      </p:sp>
    </p:spTree>
    <p:extLst>
      <p:ext uri="{BB962C8B-B14F-4D97-AF65-F5344CB8AC3E}">
        <p14:creationId xmlns:p14="http://schemas.microsoft.com/office/powerpoint/2010/main" val="38474569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F8DE4A36-C281-4F49-82B8-F6B74B4440A4}"/>
              </a:ext>
            </a:extLst>
          </p:cNvPr>
          <p:cNvSpPr/>
          <p:nvPr/>
        </p:nvSpPr>
        <p:spPr>
          <a:xfrm>
            <a:off x="3934801" y="3971268"/>
            <a:ext cx="1996887" cy="1152148"/>
          </a:xfrm>
          <a:custGeom>
            <a:avLst/>
            <a:gdLst>
              <a:gd name="connsiteX0" fmla="*/ 0 w 1800000"/>
              <a:gd name="connsiteY0" fmla="*/ 0 h 1152148"/>
              <a:gd name="connsiteX1" fmla="*/ 1800000 w 1800000"/>
              <a:gd name="connsiteY1" fmla="*/ 0 h 1152148"/>
              <a:gd name="connsiteX2" fmla="*/ 1800000 w 1800000"/>
              <a:gd name="connsiteY2" fmla="*/ 1152148 h 1152148"/>
              <a:gd name="connsiteX3" fmla="*/ 0 w 1800000"/>
              <a:gd name="connsiteY3" fmla="*/ 1152148 h 1152148"/>
              <a:gd name="connsiteX4" fmla="*/ 0 w 1800000"/>
              <a:gd name="connsiteY4" fmla="*/ 0 h 1152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0" h="1152148">
                <a:moveTo>
                  <a:pt x="0" y="0"/>
                </a:moveTo>
                <a:lnTo>
                  <a:pt x="1800000" y="0"/>
                </a:lnTo>
                <a:lnTo>
                  <a:pt x="1800000" y="1152148"/>
                </a:lnTo>
                <a:lnTo>
                  <a:pt x="0" y="1152148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kern="1200" dirty="0">
                <a:solidFill>
                  <a:srgbClr val="0E5880"/>
                </a:solidFill>
                <a:latin typeface="Trebuchet MS" panose="020B0603020202020204"/>
                <a:ea typeface="+mn-ea"/>
                <a:cs typeface="+mn-cs"/>
              </a:rPr>
              <a:t>Expenses</a:t>
            </a:r>
          </a:p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kern="1200" dirty="0">
                <a:solidFill>
                  <a:srgbClr val="0E5880"/>
                </a:solidFill>
                <a:latin typeface="Trebuchet MS" panose="020B0603020202020204"/>
                <a:ea typeface="+mn-ea"/>
                <a:cs typeface="+mn-cs"/>
              </a:rPr>
              <a:t> reduction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FBF742B-497A-40C2-AD97-6C9FD81E982A}"/>
              </a:ext>
            </a:extLst>
          </p:cNvPr>
          <p:cNvSpPr/>
          <p:nvPr/>
        </p:nvSpPr>
        <p:spPr>
          <a:xfrm>
            <a:off x="765123" y="3971268"/>
            <a:ext cx="2227572" cy="1152148"/>
          </a:xfrm>
          <a:custGeom>
            <a:avLst/>
            <a:gdLst>
              <a:gd name="connsiteX0" fmla="*/ 0 w 2227572"/>
              <a:gd name="connsiteY0" fmla="*/ 0 h 1152148"/>
              <a:gd name="connsiteX1" fmla="*/ 2227572 w 2227572"/>
              <a:gd name="connsiteY1" fmla="*/ 0 h 1152148"/>
              <a:gd name="connsiteX2" fmla="*/ 2227572 w 2227572"/>
              <a:gd name="connsiteY2" fmla="*/ 1152148 h 1152148"/>
              <a:gd name="connsiteX3" fmla="*/ 0 w 2227572"/>
              <a:gd name="connsiteY3" fmla="*/ 1152148 h 1152148"/>
              <a:gd name="connsiteX4" fmla="*/ 0 w 2227572"/>
              <a:gd name="connsiteY4" fmla="*/ 0 h 1152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572" h="1152148">
                <a:moveTo>
                  <a:pt x="0" y="0"/>
                </a:moveTo>
                <a:lnTo>
                  <a:pt x="2227572" y="0"/>
                </a:lnTo>
                <a:lnTo>
                  <a:pt x="2227572" y="1152148"/>
                </a:lnTo>
                <a:lnTo>
                  <a:pt x="0" y="11521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dirty="0">
                <a:solidFill>
                  <a:srgbClr val="0E5880"/>
                </a:solidFill>
                <a:latin typeface="Trebuchet MS" panose="020B0603020202020204"/>
              </a:rPr>
              <a:t>Increase</a:t>
            </a:r>
          </a:p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dirty="0">
                <a:solidFill>
                  <a:srgbClr val="0E5880"/>
                </a:solidFill>
                <a:latin typeface="Trebuchet MS" panose="020B0603020202020204"/>
              </a:rPr>
              <a:t> productivity 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2BCEBD6-1CDC-4A37-84D6-4564853CC99D}"/>
              </a:ext>
            </a:extLst>
          </p:cNvPr>
          <p:cNvSpPr/>
          <p:nvPr/>
        </p:nvSpPr>
        <p:spPr>
          <a:xfrm>
            <a:off x="6745858" y="3971268"/>
            <a:ext cx="2320504" cy="1152148"/>
          </a:xfrm>
          <a:custGeom>
            <a:avLst/>
            <a:gdLst>
              <a:gd name="connsiteX0" fmla="*/ 0 w 2327849"/>
              <a:gd name="connsiteY0" fmla="*/ 0 h 1152148"/>
              <a:gd name="connsiteX1" fmla="*/ 2327849 w 2327849"/>
              <a:gd name="connsiteY1" fmla="*/ 0 h 1152148"/>
              <a:gd name="connsiteX2" fmla="*/ 2327849 w 2327849"/>
              <a:gd name="connsiteY2" fmla="*/ 1152148 h 1152148"/>
              <a:gd name="connsiteX3" fmla="*/ 0 w 2327849"/>
              <a:gd name="connsiteY3" fmla="*/ 1152148 h 1152148"/>
              <a:gd name="connsiteX4" fmla="*/ 0 w 2327849"/>
              <a:gd name="connsiteY4" fmla="*/ 0 h 1152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7849" h="1152148">
                <a:moveTo>
                  <a:pt x="0" y="0"/>
                </a:moveTo>
                <a:lnTo>
                  <a:pt x="2327849" y="0"/>
                </a:lnTo>
                <a:lnTo>
                  <a:pt x="2327849" y="1152148"/>
                </a:lnTo>
                <a:lnTo>
                  <a:pt x="0" y="11521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kern="1200" dirty="0">
                <a:solidFill>
                  <a:srgbClr val="0E5880"/>
                </a:solidFill>
                <a:latin typeface="Trebuchet MS" panose="020B0603020202020204"/>
                <a:ea typeface="+mn-ea"/>
                <a:cs typeface="+mn-cs"/>
              </a:rPr>
              <a:t>Lack of </a:t>
            </a:r>
          </a:p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kern="1200" dirty="0">
                <a:solidFill>
                  <a:srgbClr val="0E5880"/>
                </a:solidFill>
                <a:latin typeface="Trebuchet MS" panose="020B0603020202020204"/>
                <a:ea typeface="+mn-ea"/>
                <a:cs typeface="+mn-cs"/>
              </a:rPr>
              <a:t>human resources</a:t>
            </a: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775C9B6D-F04F-41E3-91C9-57CA609D523B}"/>
              </a:ext>
            </a:extLst>
          </p:cNvPr>
          <p:cNvSpPr>
            <a:spLocks noGrp="1"/>
          </p:cNvSpPr>
          <p:nvPr/>
        </p:nvSpPr>
        <p:spPr>
          <a:xfrm>
            <a:off x="8182055" y="687076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fld id="{9B39291A-78DB-43F3-8542-28C8F44A92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F521E9EA-95B8-4AA9-945E-696D4B345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53" y="219819"/>
            <a:ext cx="10515600" cy="1325563"/>
          </a:xfrm>
        </p:spPr>
        <p:txBody>
          <a:bodyPr/>
          <a:lstStyle/>
          <a:p>
            <a:pPr algn="l" rtl="0"/>
            <a:r>
              <a:rPr lang="en-US" dirty="0">
                <a:solidFill>
                  <a:srgbClr val="0E5880"/>
                </a:solidFill>
              </a:rPr>
              <a:t>The Last Mile Logistics Challenges</a:t>
            </a:r>
            <a:endParaRPr lang="he-IL" dirty="0"/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F390279F-95FC-43F4-A8C0-83BCCDDBF988}"/>
              </a:ext>
            </a:extLst>
          </p:cNvPr>
          <p:cNvSpPr txBox="1"/>
          <p:nvPr/>
        </p:nvSpPr>
        <p:spPr>
          <a:xfrm>
            <a:off x="393106" y="6004997"/>
            <a:ext cx="91269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“The warehouse and transportation industry had a record 490,000 openings in July”</a:t>
            </a:r>
            <a:endParaRPr lang="he-IL" dirty="0"/>
          </a:p>
        </p:txBody>
      </p:sp>
      <p:sp>
        <p:nvSpPr>
          <p:cNvPr id="16" name="TextBox 10">
            <a:extLst>
              <a:ext uri="{FF2B5EF4-FFF2-40B4-BE49-F238E27FC236}">
                <a16:creationId xmlns:a16="http://schemas.microsoft.com/office/drawing/2014/main" id="{D0866C2E-BC07-4A40-AA9A-8C8D43635B05}"/>
              </a:ext>
            </a:extLst>
          </p:cNvPr>
          <p:cNvSpPr txBox="1"/>
          <p:nvPr/>
        </p:nvSpPr>
        <p:spPr>
          <a:xfrm>
            <a:off x="7084486" y="6374329"/>
            <a:ext cx="2688413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/>
              <a:t>Washington Post, Oct. 11, 2021</a:t>
            </a:r>
            <a:endParaRPr lang="he-IL" sz="1050" dirty="0"/>
          </a:p>
        </p:txBody>
      </p:sp>
      <p:pic>
        <p:nvPicPr>
          <p:cNvPr id="2" name="תמונה 1">
            <a:extLst>
              <a:ext uri="{FF2B5EF4-FFF2-40B4-BE49-F238E27FC236}">
                <a16:creationId xmlns:a16="http://schemas.microsoft.com/office/drawing/2014/main" id="{748A4328-717C-421D-884C-66A8BC6D55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714"/>
          <a:stretch/>
        </p:blipFill>
        <p:spPr>
          <a:xfrm>
            <a:off x="7084486" y="2357627"/>
            <a:ext cx="1499093" cy="1427661"/>
          </a:xfrm>
          <a:prstGeom prst="rect">
            <a:avLst/>
          </a:prstGeom>
        </p:spPr>
      </p:pic>
      <p:pic>
        <p:nvPicPr>
          <p:cNvPr id="3" name="תמונה 2">
            <a:extLst>
              <a:ext uri="{FF2B5EF4-FFF2-40B4-BE49-F238E27FC236}">
                <a16:creationId xmlns:a16="http://schemas.microsoft.com/office/drawing/2014/main" id="{1447C036-A37F-4651-AE70-C66FFA9886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589"/>
          <a:stretch/>
        </p:blipFill>
        <p:spPr>
          <a:xfrm>
            <a:off x="1129362" y="2392829"/>
            <a:ext cx="1499093" cy="1447583"/>
          </a:xfrm>
          <a:prstGeom prst="rect">
            <a:avLst/>
          </a:prstGeom>
        </p:spPr>
      </p:pic>
      <p:pic>
        <p:nvPicPr>
          <p:cNvPr id="2052" name="Picture 4" descr="Cost cutting measures rgb color icon Royalty Free Vector">
            <a:extLst>
              <a:ext uri="{FF2B5EF4-FFF2-40B4-BE49-F238E27FC236}">
                <a16:creationId xmlns:a16="http://schemas.microsoft.com/office/drawing/2014/main" id="{1DF1ACDB-E215-494D-8540-A27ABA5BD9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13"/>
          <a:stretch/>
        </p:blipFill>
        <p:spPr bwMode="auto">
          <a:xfrm>
            <a:off x="4227060" y="2392829"/>
            <a:ext cx="1412368" cy="135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751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l" rtl="0"/>
            <a:r>
              <a:rPr lang="en-US" dirty="0">
                <a:solidFill>
                  <a:srgbClr val="0E5880"/>
                </a:solidFill>
                <a:sym typeface="Comfortaa"/>
              </a:rPr>
              <a:t>The Task Allocation Problem </a:t>
            </a:r>
          </a:p>
        </p:txBody>
      </p:sp>
      <p:sp>
        <p:nvSpPr>
          <p:cNvPr id="79" name="Shape 79"/>
          <p:cNvSpPr txBox="1">
            <a:spLocks noGrp="1"/>
          </p:cNvSpPr>
          <p:nvPr>
            <p:ph idx="1"/>
          </p:nvPr>
        </p:nvSpPr>
        <p:spPr>
          <a:xfrm>
            <a:off x="609599" y="1690688"/>
            <a:ext cx="7282375" cy="4435478"/>
          </a:xfrm>
        </p:spPr>
        <p:txBody>
          <a:bodyPr>
            <a:noAutofit/>
          </a:bodyPr>
          <a:lstStyle/>
          <a:p>
            <a:pPr lvl="0" algn="l" rtl="0">
              <a:lnSpc>
                <a:spcPct val="134000"/>
              </a:lnSpc>
              <a:spcBef>
                <a:spcPts val="1200"/>
              </a:spcBef>
            </a:pPr>
            <a:r>
              <a:rPr lang="en-US" sz="2400" dirty="0">
                <a:sym typeface="Comfortaa"/>
              </a:rPr>
              <a:t>Task allocation to human agents or autonomous devices </a:t>
            </a:r>
          </a:p>
          <a:p>
            <a:pPr lvl="0" algn="l" rtl="0">
              <a:lnSpc>
                <a:spcPct val="134000"/>
              </a:lnSpc>
            </a:pPr>
            <a:r>
              <a:rPr lang="en-US" sz="2400" dirty="0">
                <a:sym typeface="Comfortaa"/>
              </a:rPr>
              <a:t>Managing heterogeneous teams</a:t>
            </a:r>
          </a:p>
          <a:p>
            <a:pPr algn="l" rtl="0">
              <a:lnSpc>
                <a:spcPct val="134000"/>
              </a:lnSpc>
            </a:pPr>
            <a:r>
              <a:rPr lang="en-US" sz="2400" dirty="0">
                <a:sym typeface="Comfortaa"/>
              </a:rPr>
              <a:t>Handling upcoming tasks / developments in current tasks</a:t>
            </a:r>
          </a:p>
          <a:p>
            <a:pPr algn="l" rtl="0">
              <a:lnSpc>
                <a:spcPct val="134000"/>
              </a:lnSpc>
            </a:pPr>
            <a:r>
              <a:rPr lang="en-US" sz="2400" dirty="0">
                <a:sym typeface="Comfortaa"/>
              </a:rPr>
              <a:t>Effective collaborative execution</a:t>
            </a:r>
          </a:p>
          <a:p>
            <a:pPr lvl="0" algn="l" rtl="0">
              <a:lnSpc>
                <a:spcPct val="134000"/>
              </a:lnSpc>
            </a:pPr>
            <a:r>
              <a:rPr lang="en-US" sz="2400" dirty="0">
                <a:sym typeface="Comfortaa"/>
              </a:rPr>
              <a:t>Avoiding Single point of failure </a:t>
            </a:r>
            <a:br>
              <a:rPr lang="en-US" sz="2400" dirty="0">
                <a:sym typeface="Comfortaa"/>
              </a:rPr>
            </a:br>
            <a:r>
              <a:rPr lang="en-US" sz="2400" dirty="0">
                <a:sym typeface="Comfortaa"/>
              </a:rPr>
              <a:t>(e.g., in case operation room collapses)</a:t>
            </a:r>
          </a:p>
        </p:txBody>
      </p:sp>
      <p:pic>
        <p:nvPicPr>
          <p:cNvPr id="81" name="Shape 81" descr="Picture2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4350" y="2276872"/>
            <a:ext cx="3962021" cy="2871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Warehouse free icon">
            <a:extLst>
              <a:ext uri="{FF2B5EF4-FFF2-40B4-BE49-F238E27FC236}">
                <a16:creationId xmlns:a16="http://schemas.microsoft.com/office/drawing/2014/main" id="{1AE1D276-E086-4B8D-A331-AECA70CF3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91813" y="1523063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Shape&#10;&#10;Description automatically generated with low confidence">
            <a:extLst>
              <a:ext uri="{FF2B5EF4-FFF2-40B4-BE49-F238E27FC236}">
                <a16:creationId xmlns:a16="http://schemas.microsoft.com/office/drawing/2014/main" id="{054E6122-6B65-4013-9869-807BCE88A8B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912" y="2025888"/>
            <a:ext cx="483134" cy="483134"/>
          </a:xfrm>
          <a:prstGeom prst="rect">
            <a:avLst/>
          </a:prstGeom>
        </p:spPr>
      </p:pic>
      <p:pic>
        <p:nvPicPr>
          <p:cNvPr id="43" name="Picture 42" descr="Shape&#10;&#10;Description automatically generated with low confidence">
            <a:extLst>
              <a:ext uri="{FF2B5EF4-FFF2-40B4-BE49-F238E27FC236}">
                <a16:creationId xmlns:a16="http://schemas.microsoft.com/office/drawing/2014/main" id="{E1786A75-0AB7-475D-8804-5572851D4A6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70" y="2445775"/>
            <a:ext cx="541858" cy="541858"/>
          </a:xfrm>
          <a:prstGeom prst="rect">
            <a:avLst/>
          </a:prstGeom>
        </p:spPr>
      </p:pic>
      <p:pic>
        <p:nvPicPr>
          <p:cNvPr id="50" name="Picture 49" descr="Shape&#10;&#10;Description automatically generated with low confidence">
            <a:extLst>
              <a:ext uri="{FF2B5EF4-FFF2-40B4-BE49-F238E27FC236}">
                <a16:creationId xmlns:a16="http://schemas.microsoft.com/office/drawing/2014/main" id="{6A93DEF0-A87D-48FF-9137-EED2C711907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3771985" y="2396297"/>
            <a:ext cx="225689" cy="388163"/>
          </a:xfrm>
          <a:prstGeom prst="rect">
            <a:avLst/>
          </a:prstGeom>
        </p:spPr>
      </p:pic>
      <p:pic>
        <p:nvPicPr>
          <p:cNvPr id="52" name="Picture 2" descr="Warehouse free icon">
            <a:extLst>
              <a:ext uri="{FF2B5EF4-FFF2-40B4-BE49-F238E27FC236}">
                <a16:creationId xmlns:a16="http://schemas.microsoft.com/office/drawing/2014/main" id="{AFF5D229-0CFB-465C-BAA0-DBAFFD1216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027979" y="2784460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57" descr="Shape&#10;&#10;Description automatically generated with low confidence">
            <a:extLst>
              <a:ext uri="{FF2B5EF4-FFF2-40B4-BE49-F238E27FC236}">
                <a16:creationId xmlns:a16="http://schemas.microsoft.com/office/drawing/2014/main" id="{FC82195C-F016-4960-9C23-0E2761B16A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726" y="2824529"/>
            <a:ext cx="483134" cy="483134"/>
          </a:xfrm>
          <a:prstGeom prst="rect">
            <a:avLst/>
          </a:prstGeom>
        </p:spPr>
      </p:pic>
      <p:pic>
        <p:nvPicPr>
          <p:cNvPr id="63" name="Picture 62" descr="Shape&#10;&#10;Description automatically generated with low confidence">
            <a:extLst>
              <a:ext uri="{FF2B5EF4-FFF2-40B4-BE49-F238E27FC236}">
                <a16:creationId xmlns:a16="http://schemas.microsoft.com/office/drawing/2014/main" id="{4400EE15-169F-4711-A2A6-A438DB2DA74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60" y="3875527"/>
            <a:ext cx="541858" cy="541858"/>
          </a:xfrm>
          <a:prstGeom prst="rect">
            <a:avLst/>
          </a:prstGeom>
        </p:spPr>
      </p:pic>
      <p:pic>
        <p:nvPicPr>
          <p:cNvPr id="69" name="Picture 68" descr="Shape&#10;&#10;Description automatically generated with low confidence">
            <a:extLst>
              <a:ext uri="{FF2B5EF4-FFF2-40B4-BE49-F238E27FC236}">
                <a16:creationId xmlns:a16="http://schemas.microsoft.com/office/drawing/2014/main" id="{BB0FB1BD-F521-4600-B6BE-3755B748004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2109076" y="3218157"/>
            <a:ext cx="225689" cy="388163"/>
          </a:xfrm>
          <a:prstGeom prst="rect">
            <a:avLst/>
          </a:prstGeom>
        </p:spPr>
      </p:pic>
      <p:pic>
        <p:nvPicPr>
          <p:cNvPr id="70" name="Picture 2" descr="Warehouse free icon">
            <a:extLst>
              <a:ext uri="{FF2B5EF4-FFF2-40B4-BE49-F238E27FC236}">
                <a16:creationId xmlns:a16="http://schemas.microsoft.com/office/drawing/2014/main" id="{3BD41057-1BEE-4503-BB45-2D2CF9A9BA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2767372" y="3560171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Warehouse free icon">
            <a:extLst>
              <a:ext uri="{FF2B5EF4-FFF2-40B4-BE49-F238E27FC236}">
                <a16:creationId xmlns:a16="http://schemas.microsoft.com/office/drawing/2014/main" id="{5E736563-521F-4F1A-A699-6356DC8E48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1238055" y="2889642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71" descr="Shape&#10;&#10;Description automatically generated with low confidence">
            <a:extLst>
              <a:ext uri="{FF2B5EF4-FFF2-40B4-BE49-F238E27FC236}">
                <a16:creationId xmlns:a16="http://schemas.microsoft.com/office/drawing/2014/main" id="{AC4AAE92-573E-4543-9884-95930F317BD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127" y="3914684"/>
            <a:ext cx="541858" cy="541858"/>
          </a:xfrm>
          <a:prstGeom prst="rect">
            <a:avLst/>
          </a:prstGeom>
        </p:spPr>
      </p:pic>
      <p:pic>
        <p:nvPicPr>
          <p:cNvPr id="73" name="Picture 2" descr="Warehouse free icon">
            <a:extLst>
              <a:ext uri="{FF2B5EF4-FFF2-40B4-BE49-F238E27FC236}">
                <a16:creationId xmlns:a16="http://schemas.microsoft.com/office/drawing/2014/main" id="{C5C34605-46FC-4FA5-8AFA-5FDE39192C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prstClr val="black"/>
              <a:srgbClr val="F4F2E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348420" y="1855019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73" descr="Shape&#10;&#10;Description automatically generated with low confidence">
            <a:extLst>
              <a:ext uri="{FF2B5EF4-FFF2-40B4-BE49-F238E27FC236}">
                <a16:creationId xmlns:a16="http://schemas.microsoft.com/office/drawing/2014/main" id="{F57D0E77-0F01-498B-9394-9CC85BFD87D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988" y="3232327"/>
            <a:ext cx="483134" cy="483134"/>
          </a:xfrm>
          <a:prstGeom prst="rect">
            <a:avLst/>
          </a:prstGeom>
        </p:spPr>
      </p:pic>
      <p:pic>
        <p:nvPicPr>
          <p:cNvPr id="75" name="Picture 74" descr="Shape&#10;&#10;Description automatically generated with low confidence">
            <a:extLst>
              <a:ext uri="{FF2B5EF4-FFF2-40B4-BE49-F238E27FC236}">
                <a16:creationId xmlns:a16="http://schemas.microsoft.com/office/drawing/2014/main" id="{2485EC1E-121F-4B3F-ADB7-7F6D40941C5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4323853" y="3720602"/>
            <a:ext cx="225689" cy="388163"/>
          </a:xfrm>
          <a:prstGeom prst="rect">
            <a:avLst/>
          </a:prstGeom>
        </p:spPr>
      </p:pic>
      <p:pic>
        <p:nvPicPr>
          <p:cNvPr id="46" name="Picture 45" descr="Shape&#10;&#10;Description automatically generated with low confidence">
            <a:extLst>
              <a:ext uri="{FF2B5EF4-FFF2-40B4-BE49-F238E27FC236}">
                <a16:creationId xmlns:a16="http://schemas.microsoft.com/office/drawing/2014/main" id="{B116828C-6BEF-46E9-B6B2-C32E7FC250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3" y="4318841"/>
            <a:ext cx="500063" cy="500063"/>
          </a:xfrm>
          <a:prstGeom prst="rect">
            <a:avLst/>
          </a:prstGeom>
        </p:spPr>
      </p:pic>
      <p:pic>
        <p:nvPicPr>
          <p:cNvPr id="47" name="Picture 46" descr="Shape&#10;&#10;Description automatically generated with low confidence">
            <a:extLst>
              <a:ext uri="{FF2B5EF4-FFF2-40B4-BE49-F238E27FC236}">
                <a16:creationId xmlns:a16="http://schemas.microsoft.com/office/drawing/2014/main" id="{294C31E5-6A48-42D3-82E3-5AB4BE6C57B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3" y="3799715"/>
            <a:ext cx="500063" cy="500063"/>
          </a:xfrm>
          <a:prstGeom prst="rect">
            <a:avLst/>
          </a:prstGeom>
        </p:spPr>
      </p:pic>
      <p:pic>
        <p:nvPicPr>
          <p:cNvPr id="48" name="Picture 47" descr="Shape&#10;&#10;Description automatically generated with low confidence">
            <a:extLst>
              <a:ext uri="{FF2B5EF4-FFF2-40B4-BE49-F238E27FC236}">
                <a16:creationId xmlns:a16="http://schemas.microsoft.com/office/drawing/2014/main" id="{E94D3BB9-0EC0-4A24-A5A3-037E9BA003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" y="4056657"/>
            <a:ext cx="500063" cy="500063"/>
          </a:xfrm>
          <a:prstGeom prst="rect">
            <a:avLst/>
          </a:prstGeom>
        </p:spPr>
      </p:pic>
      <p:pic>
        <p:nvPicPr>
          <p:cNvPr id="51" name="Picture 50" descr="Shape&#10;&#10;Description automatically generated with low confidence">
            <a:extLst>
              <a:ext uri="{FF2B5EF4-FFF2-40B4-BE49-F238E27FC236}">
                <a16:creationId xmlns:a16="http://schemas.microsoft.com/office/drawing/2014/main" id="{8A3600FC-C4E3-4C52-AB22-F5FD6F4831A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" y="3537531"/>
            <a:ext cx="500063" cy="500063"/>
          </a:xfrm>
          <a:prstGeom prst="rect">
            <a:avLst/>
          </a:prstGeom>
        </p:spPr>
      </p:pic>
      <p:pic>
        <p:nvPicPr>
          <p:cNvPr id="53" name="Picture 52" descr="Shape&#10;&#10;Description automatically generated with low confidence">
            <a:extLst>
              <a:ext uri="{FF2B5EF4-FFF2-40B4-BE49-F238E27FC236}">
                <a16:creationId xmlns:a16="http://schemas.microsoft.com/office/drawing/2014/main" id="{68E87AAE-443E-4667-B03B-07BA876C804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3268436"/>
            <a:ext cx="500063" cy="500063"/>
          </a:xfrm>
          <a:prstGeom prst="rect">
            <a:avLst/>
          </a:prstGeom>
        </p:spPr>
      </p:pic>
      <p:pic>
        <p:nvPicPr>
          <p:cNvPr id="54" name="Picture 53" descr="Shape&#10;&#10;Description automatically generated with low confidence">
            <a:extLst>
              <a:ext uri="{FF2B5EF4-FFF2-40B4-BE49-F238E27FC236}">
                <a16:creationId xmlns:a16="http://schemas.microsoft.com/office/drawing/2014/main" id="{BD84E568-4AB5-454F-B292-D2E9718A031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2997020"/>
            <a:ext cx="500063" cy="500063"/>
          </a:xfrm>
          <a:prstGeom prst="rect">
            <a:avLst/>
          </a:prstGeom>
        </p:spPr>
      </p:pic>
      <p:pic>
        <p:nvPicPr>
          <p:cNvPr id="55" name="Picture 54" descr="Shape&#10;&#10;Description automatically generated with low confidence">
            <a:extLst>
              <a:ext uri="{FF2B5EF4-FFF2-40B4-BE49-F238E27FC236}">
                <a16:creationId xmlns:a16="http://schemas.microsoft.com/office/drawing/2014/main" id="{103C0942-21CD-4DDF-9716-F49258BF54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2718094"/>
            <a:ext cx="500063" cy="500063"/>
          </a:xfrm>
          <a:prstGeom prst="rect">
            <a:avLst/>
          </a:prstGeom>
        </p:spPr>
      </p:pic>
      <p:pic>
        <p:nvPicPr>
          <p:cNvPr id="49" name="Picture 2" descr="Warehouse free icon">
            <a:extLst>
              <a:ext uri="{FF2B5EF4-FFF2-40B4-BE49-F238E27FC236}">
                <a16:creationId xmlns:a16="http://schemas.microsoft.com/office/drawing/2014/main" id="{9D296C4B-EA98-44DC-B1A0-C000FFB7A1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3678010" y="4571776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Warehouse free icon">
            <a:extLst>
              <a:ext uri="{FF2B5EF4-FFF2-40B4-BE49-F238E27FC236}">
                <a16:creationId xmlns:a16="http://schemas.microsoft.com/office/drawing/2014/main" id="{BA20E1EE-0380-4F65-9F65-EFE31879E9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2649548" y="514707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Warehouse free icon">
            <a:extLst>
              <a:ext uri="{FF2B5EF4-FFF2-40B4-BE49-F238E27FC236}">
                <a16:creationId xmlns:a16="http://schemas.microsoft.com/office/drawing/2014/main" id="{F3F561A3-1557-436B-8C3E-E9C7778A6E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4810887" y="4000118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itle 1">
            <a:extLst>
              <a:ext uri="{FF2B5EF4-FFF2-40B4-BE49-F238E27FC236}">
                <a16:creationId xmlns:a16="http://schemas.microsoft.com/office/drawing/2014/main" id="{485739C0-929E-4724-81C8-F825170B02F6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36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2" descr="Warehouse free icon">
            <a:extLst>
              <a:ext uri="{FF2B5EF4-FFF2-40B4-BE49-F238E27FC236}">
                <a16:creationId xmlns:a16="http://schemas.microsoft.com/office/drawing/2014/main" id="{2E209CC1-55FC-4D75-9D9A-37A3A4B1F7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91813" y="1523063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ounded Rectangle 20">
            <a:extLst>
              <a:ext uri="{FF2B5EF4-FFF2-40B4-BE49-F238E27FC236}">
                <a16:creationId xmlns:a16="http://schemas.microsoft.com/office/drawing/2014/main" id="{C06E9775-328E-4E74-AE43-F97A5913DF25}"/>
              </a:ext>
            </a:extLst>
          </p:cNvPr>
          <p:cNvSpPr/>
          <p:nvPr/>
        </p:nvSpPr>
        <p:spPr>
          <a:xfrm>
            <a:off x="6252850" y="83979"/>
            <a:ext cx="2655176" cy="1439084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Problem Formulation</a:t>
            </a: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03D47957-47B6-47E6-8808-CDD8ED760171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650F2AA-B524-44C6-8559-E9554F633B1C}"/>
                  </a:ext>
                </a:extLst>
              </p:cNvPr>
              <p:cNvSpPr txBox="1"/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𝒊𝒋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IL" b="1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  <m:e>
                          <m:sSup>
                            <m:sSup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[</m:t>
                              </m:r>
                              <m:d>
                                <m:d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𝜶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𝜷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sup>
                          </m:sSup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𝝆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𝜹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]−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nary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∀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𝜸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𝚪</m:t>
                      </m:r>
                    </m:oMath>
                  </m:oMathPara>
                </a14:m>
                <a:endParaRPr lang="en-IL" b="1" dirty="0"/>
              </a:p>
              <a:p>
                <a:endParaRPr lang="en-IL" b="1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650F2AA-B524-44C6-8559-E9554F633B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D7D8FBE-8A99-4ACD-AA16-FAFCB99C0817}"/>
                  </a:ext>
                </a:extLst>
              </p:cNvPr>
              <p:cNvSpPr txBox="1"/>
              <p:nvPr/>
            </p:nvSpPr>
            <p:spPr>
              <a:xfrm>
                <a:off x="-115249" y="2329350"/>
                <a:ext cx="5765241" cy="17304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4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b="1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𝒎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⋱</m:t>
                                </m:r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𝒏𝒎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IL" sz="40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D7D8FBE-8A99-4ACD-AA16-FAFCB99C08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5249" y="2329350"/>
                <a:ext cx="5765241" cy="173041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587724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Warehouse free icon">
            <a:extLst>
              <a:ext uri="{FF2B5EF4-FFF2-40B4-BE49-F238E27FC236}">
                <a16:creationId xmlns:a16="http://schemas.microsoft.com/office/drawing/2014/main" id="{1AE1D276-E086-4B8D-A331-AECA70CF3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165376" y="5603499"/>
            <a:ext cx="1302653" cy="116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ounded Rectangle 20">
            <a:extLst>
              <a:ext uri="{FF2B5EF4-FFF2-40B4-BE49-F238E27FC236}">
                <a16:creationId xmlns:a16="http://schemas.microsoft.com/office/drawing/2014/main" id="{60E40D5B-D9E0-4628-B189-B78627D5D056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3FE448C3-5200-4FBD-99F2-52ED60622FF6}"/>
                  </a:ext>
                </a:extLst>
              </p:cNvPr>
              <p:cNvSpPr txBox="1"/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𝒊𝒋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IL" b="1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  <m:e>
                          <m:sSup>
                            <m:sSup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[</m:t>
                              </m:r>
                              <m:d>
                                <m:d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𝜶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𝜷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sup>
                          </m:sSup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𝝆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𝜹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]−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nary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∀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𝜸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𝚪</m:t>
                      </m:r>
                    </m:oMath>
                  </m:oMathPara>
                </a14:m>
                <a:endParaRPr lang="en-IL" b="1" dirty="0"/>
              </a:p>
              <a:p>
                <a:endParaRPr lang="en-IL" b="1" dirty="0"/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3FE448C3-5200-4FBD-99F2-52ED60622F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98E7D386-BB51-414B-B4D6-C08F2D21B924}"/>
                  </a:ext>
                </a:extLst>
              </p:cNvPr>
              <p:cNvSpPr txBox="1"/>
              <p:nvPr/>
            </p:nvSpPr>
            <p:spPr>
              <a:xfrm>
                <a:off x="-115249" y="2329350"/>
                <a:ext cx="5765241" cy="17304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4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b="1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𝒎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⋱</m:t>
                                </m:r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𝒏𝒎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IL" sz="4000" dirty="0"/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98E7D386-BB51-414B-B4D6-C08F2D21B9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5249" y="2329350"/>
                <a:ext cx="5765241" cy="173041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Rounded Rectangle 20">
            <a:extLst>
              <a:ext uri="{FF2B5EF4-FFF2-40B4-BE49-F238E27FC236}">
                <a16:creationId xmlns:a16="http://schemas.microsoft.com/office/drawing/2014/main" id="{60945FE4-BE69-4C2C-AB67-9D23CD82743A}"/>
              </a:ext>
            </a:extLst>
          </p:cNvPr>
          <p:cNvSpPr/>
          <p:nvPr/>
        </p:nvSpPr>
        <p:spPr>
          <a:xfrm>
            <a:off x="8784542" y="1040384"/>
            <a:ext cx="3096427" cy="1393099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Reduction to Task Allocation Model  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54135D4E-28D9-40D2-A085-50909A0745B9}"/>
              </a:ext>
            </a:extLst>
          </p:cNvPr>
          <p:cNvCxnSpPr/>
          <p:nvPr/>
        </p:nvCxnSpPr>
        <p:spPr>
          <a:xfrm>
            <a:off x="8016867" y="723481"/>
            <a:ext cx="1197471" cy="271306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D5C2DE61-C9B8-4E77-8E44-0094ACDD30C2}"/>
              </a:ext>
            </a:extLst>
          </p:cNvPr>
          <p:cNvSpPr/>
          <p:nvPr/>
        </p:nvSpPr>
        <p:spPr>
          <a:xfrm>
            <a:off x="6195261" y="25640"/>
            <a:ext cx="1750131" cy="956406"/>
          </a:xfrm>
          <a:prstGeom prst="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E73ECD0-7DEA-4E4A-881B-0DE757DCA69F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3248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 with low confidence">
            <a:extLst>
              <a:ext uri="{FF2B5EF4-FFF2-40B4-BE49-F238E27FC236}">
                <a16:creationId xmlns:a16="http://schemas.microsoft.com/office/drawing/2014/main" id="{CEF078BE-C9DA-47BF-BC37-F35B9ACC671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464" y="2277665"/>
            <a:ext cx="2599057" cy="2599057"/>
          </a:xfrm>
          <a:prstGeom prst="rect">
            <a:avLst/>
          </a:prstGeom>
        </p:spPr>
      </p:pic>
      <p:pic>
        <p:nvPicPr>
          <p:cNvPr id="34" name="Picture 2" descr="Warehouse free icon">
            <a:extLst>
              <a:ext uri="{FF2B5EF4-FFF2-40B4-BE49-F238E27FC236}">
                <a16:creationId xmlns:a16="http://schemas.microsoft.com/office/drawing/2014/main" id="{1AE1D276-E086-4B8D-A331-AECA70CF3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165376" y="5603499"/>
            <a:ext cx="1302653" cy="116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ounded Rectangle 20">
            <a:extLst>
              <a:ext uri="{FF2B5EF4-FFF2-40B4-BE49-F238E27FC236}">
                <a16:creationId xmlns:a16="http://schemas.microsoft.com/office/drawing/2014/main" id="{60E40D5B-D9E0-4628-B189-B78627D5D056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98E7D386-BB51-414B-B4D6-C08F2D21B924}"/>
                  </a:ext>
                </a:extLst>
              </p:cNvPr>
              <p:cNvSpPr txBox="1"/>
              <p:nvPr/>
            </p:nvSpPr>
            <p:spPr>
              <a:xfrm>
                <a:off x="-63797" y="3678763"/>
                <a:ext cx="2356031" cy="7475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sz="16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16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1600" b="1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1600" b="1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𝒎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sz="16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r>
                                  <a:rPr lang="en-US" sz="1600" b="1" i="1" smtClean="0">
                                    <a:latin typeface="Cambria Math" panose="02040503050406030204" pitchFamily="18" charset="0"/>
                                  </a:rPr>
                                  <m:t>⋱</m:t>
                                </m:r>
                              </m:e>
                              <m:e>
                                <m:r>
                                  <a:rPr lang="en-US" sz="16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1600" b="1" i="1" smtClean="0">
                                    <a:latin typeface="Cambria Math" panose="02040503050406030204" pitchFamily="18" charset="0"/>
                                  </a:rPr>
                                  <m:t>⋯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e>
                                  <m:sub>
                                    <m:r>
                                      <a:rPr lang="en-US" sz="1600" b="1" i="1" smtClean="0">
                                        <a:latin typeface="Cambria Math" panose="02040503050406030204" pitchFamily="18" charset="0"/>
                                      </a:rPr>
                                      <m:t>𝒏𝒎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sz="1600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IL" sz="1600" dirty="0"/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98E7D386-BB51-414B-B4D6-C08F2D21B9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63797" y="3678763"/>
                <a:ext cx="2356031" cy="74757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Rounded Rectangle 20">
            <a:extLst>
              <a:ext uri="{FF2B5EF4-FFF2-40B4-BE49-F238E27FC236}">
                <a16:creationId xmlns:a16="http://schemas.microsoft.com/office/drawing/2014/main" id="{60945FE4-BE69-4C2C-AB67-9D23CD82743A}"/>
              </a:ext>
            </a:extLst>
          </p:cNvPr>
          <p:cNvSpPr/>
          <p:nvPr/>
        </p:nvSpPr>
        <p:spPr>
          <a:xfrm>
            <a:off x="8784542" y="104038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Reduction to Task </a:t>
            </a:r>
            <a:r>
              <a:rPr lang="en-US" sz="1550" dirty="0">
                <a:solidFill>
                  <a:srgbClr val="002060"/>
                </a:solidFill>
              </a:rPr>
              <a:t>Allocation Model </a:t>
            </a:r>
            <a:r>
              <a:rPr lang="en-US" sz="1550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C2DE61-C9B8-4E77-8E44-0094ACDD30C2}"/>
              </a:ext>
            </a:extLst>
          </p:cNvPr>
          <p:cNvSpPr/>
          <p:nvPr/>
        </p:nvSpPr>
        <p:spPr>
          <a:xfrm>
            <a:off x="6096000" y="0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12" name="Rounded Rectangle 20">
            <a:extLst>
              <a:ext uri="{FF2B5EF4-FFF2-40B4-BE49-F238E27FC236}">
                <a16:creationId xmlns:a16="http://schemas.microsoft.com/office/drawing/2014/main" id="{760D2773-666C-4295-A26C-87071D374466}"/>
              </a:ext>
            </a:extLst>
          </p:cNvPr>
          <p:cNvSpPr/>
          <p:nvPr/>
        </p:nvSpPr>
        <p:spPr>
          <a:xfrm>
            <a:off x="10058401" y="2404665"/>
            <a:ext cx="2095500" cy="128518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Task Allocation  Algorithm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75730F5-851B-4C0F-BD56-1C11357C17BC}"/>
              </a:ext>
            </a:extLst>
          </p:cNvPr>
          <p:cNvCxnSpPr>
            <a:cxnSpLocks/>
          </p:cNvCxnSpPr>
          <p:nvPr/>
        </p:nvCxnSpPr>
        <p:spPr>
          <a:xfrm>
            <a:off x="10608361" y="1938452"/>
            <a:ext cx="720595" cy="347548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A1039FEC-8CDB-4E80-82DD-F44AE3B9236B}"/>
              </a:ext>
            </a:extLst>
          </p:cNvPr>
          <p:cNvSpPr/>
          <p:nvPr/>
        </p:nvSpPr>
        <p:spPr>
          <a:xfrm>
            <a:off x="8697575" y="982046"/>
            <a:ext cx="1823819" cy="956406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grpSp>
        <p:nvGrpSpPr>
          <p:cNvPr id="16" name="Google Shape;407;p32">
            <a:extLst>
              <a:ext uri="{FF2B5EF4-FFF2-40B4-BE49-F238E27FC236}">
                <a16:creationId xmlns:a16="http://schemas.microsoft.com/office/drawing/2014/main" id="{34B62B7E-CEAF-4FDE-9854-E759254A47A0}"/>
              </a:ext>
            </a:extLst>
          </p:cNvPr>
          <p:cNvGrpSpPr/>
          <p:nvPr/>
        </p:nvGrpSpPr>
        <p:grpSpPr>
          <a:xfrm>
            <a:off x="2608030" y="2769907"/>
            <a:ext cx="2210395" cy="2090466"/>
            <a:chOff x="1040275" y="238125"/>
            <a:chExt cx="5538450" cy="5237950"/>
          </a:xfrm>
        </p:grpSpPr>
        <p:sp>
          <p:nvSpPr>
            <p:cNvPr id="17" name="Google Shape;408;p32">
              <a:extLst>
                <a:ext uri="{FF2B5EF4-FFF2-40B4-BE49-F238E27FC236}">
                  <a16:creationId xmlns:a16="http://schemas.microsoft.com/office/drawing/2014/main" id="{E8FE442E-2FAD-4ECE-8FB1-1B768033C38D}"/>
                </a:ext>
              </a:extLst>
            </p:cNvPr>
            <p:cNvSpPr/>
            <p:nvPr/>
          </p:nvSpPr>
          <p:spPr>
            <a:xfrm>
              <a:off x="1445900" y="1165400"/>
              <a:ext cx="459350" cy="451025"/>
            </a:xfrm>
            <a:custGeom>
              <a:avLst/>
              <a:gdLst/>
              <a:ahLst/>
              <a:cxnLst/>
              <a:rect l="l" t="t" r="r" b="b"/>
              <a:pathLst>
                <a:path w="18374" h="18041" extrusionOk="0">
                  <a:moveTo>
                    <a:pt x="11801" y="1"/>
                  </a:moveTo>
                  <a:lnTo>
                    <a:pt x="1" y="14388"/>
                  </a:lnTo>
                  <a:lnTo>
                    <a:pt x="18259" y="18040"/>
                  </a:lnTo>
                  <a:lnTo>
                    <a:pt x="18374" y="17894"/>
                  </a:lnTo>
                  <a:lnTo>
                    <a:pt x="1180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09;p32">
              <a:extLst>
                <a:ext uri="{FF2B5EF4-FFF2-40B4-BE49-F238E27FC236}">
                  <a16:creationId xmlns:a16="http://schemas.microsoft.com/office/drawing/2014/main" id="{AA834CE1-78DA-45B1-ABEA-259F7DA64EE6}"/>
                </a:ext>
              </a:extLst>
            </p:cNvPr>
            <p:cNvSpPr/>
            <p:nvPr/>
          </p:nvSpPr>
          <p:spPr>
            <a:xfrm>
              <a:off x="1740900" y="915250"/>
              <a:ext cx="341475" cy="697525"/>
            </a:xfrm>
            <a:custGeom>
              <a:avLst/>
              <a:gdLst/>
              <a:ahLst/>
              <a:cxnLst/>
              <a:rect l="l" t="t" r="r" b="b"/>
              <a:pathLst>
                <a:path w="13659" h="27901" extrusionOk="0">
                  <a:moveTo>
                    <a:pt x="13659" y="1"/>
                  </a:moveTo>
                  <a:lnTo>
                    <a:pt x="95" y="9892"/>
                  </a:lnTo>
                  <a:lnTo>
                    <a:pt x="1" y="10007"/>
                  </a:lnTo>
                  <a:lnTo>
                    <a:pt x="6574" y="27900"/>
                  </a:lnTo>
                  <a:lnTo>
                    <a:pt x="6699" y="27765"/>
                  </a:lnTo>
                  <a:lnTo>
                    <a:pt x="6710" y="27807"/>
                  </a:lnTo>
                  <a:lnTo>
                    <a:pt x="13659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410;p32">
              <a:extLst>
                <a:ext uri="{FF2B5EF4-FFF2-40B4-BE49-F238E27FC236}">
                  <a16:creationId xmlns:a16="http://schemas.microsoft.com/office/drawing/2014/main" id="{C5EB0513-0F24-4B43-91D1-5BFB5844F518}"/>
                </a:ext>
              </a:extLst>
            </p:cNvPr>
            <p:cNvSpPr/>
            <p:nvPr/>
          </p:nvSpPr>
          <p:spPr>
            <a:xfrm>
              <a:off x="1437800" y="1525100"/>
              <a:ext cx="464600" cy="592400"/>
            </a:xfrm>
            <a:custGeom>
              <a:avLst/>
              <a:gdLst/>
              <a:ahLst/>
              <a:cxnLst/>
              <a:rect l="l" t="t" r="r" b="b"/>
              <a:pathLst>
                <a:path w="18584" h="23696" extrusionOk="0">
                  <a:moveTo>
                    <a:pt x="325" y="0"/>
                  </a:moveTo>
                  <a:lnTo>
                    <a:pt x="220" y="126"/>
                  </a:lnTo>
                  <a:lnTo>
                    <a:pt x="1" y="429"/>
                  </a:lnTo>
                  <a:lnTo>
                    <a:pt x="1451" y="23622"/>
                  </a:lnTo>
                  <a:lnTo>
                    <a:pt x="1461" y="23601"/>
                  </a:lnTo>
                  <a:lnTo>
                    <a:pt x="1503" y="23695"/>
                  </a:lnTo>
                  <a:lnTo>
                    <a:pt x="18583" y="3652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11;p32">
              <a:extLst>
                <a:ext uri="{FF2B5EF4-FFF2-40B4-BE49-F238E27FC236}">
                  <a16:creationId xmlns:a16="http://schemas.microsoft.com/office/drawing/2014/main" id="{F262622A-4CEE-4B40-B1B1-58E5AF10E28D}"/>
                </a:ext>
              </a:extLst>
            </p:cNvPr>
            <p:cNvSpPr/>
            <p:nvPr/>
          </p:nvSpPr>
          <p:spPr>
            <a:xfrm>
              <a:off x="1482675" y="1625000"/>
              <a:ext cx="634375" cy="560850"/>
            </a:xfrm>
            <a:custGeom>
              <a:avLst/>
              <a:gdLst/>
              <a:ahLst/>
              <a:cxnLst/>
              <a:rect l="l" t="t" r="r" b="b"/>
              <a:pathLst>
                <a:path w="25375" h="22434" extrusionOk="0">
                  <a:moveTo>
                    <a:pt x="16914" y="1"/>
                  </a:moveTo>
                  <a:lnTo>
                    <a:pt x="0" y="19856"/>
                  </a:lnTo>
                  <a:lnTo>
                    <a:pt x="19908" y="21880"/>
                  </a:lnTo>
                  <a:lnTo>
                    <a:pt x="25375" y="22433"/>
                  </a:lnTo>
                  <a:lnTo>
                    <a:pt x="1691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12;p32">
              <a:extLst>
                <a:ext uri="{FF2B5EF4-FFF2-40B4-BE49-F238E27FC236}">
                  <a16:creationId xmlns:a16="http://schemas.microsoft.com/office/drawing/2014/main" id="{196AB244-287E-4064-974C-D9FB86302464}"/>
                </a:ext>
              </a:extLst>
            </p:cNvPr>
            <p:cNvSpPr/>
            <p:nvPr/>
          </p:nvSpPr>
          <p:spPr>
            <a:xfrm>
              <a:off x="1125600" y="1535800"/>
              <a:ext cx="348500" cy="586125"/>
            </a:xfrm>
            <a:custGeom>
              <a:avLst/>
              <a:gdLst/>
              <a:ahLst/>
              <a:cxnLst/>
              <a:rect l="l" t="t" r="r" b="b"/>
              <a:pathLst>
                <a:path w="13940" h="23445" extrusionOk="0">
                  <a:moveTo>
                    <a:pt x="12489" y="1"/>
                  </a:moveTo>
                  <a:lnTo>
                    <a:pt x="0" y="16892"/>
                  </a:lnTo>
                  <a:lnTo>
                    <a:pt x="0" y="16945"/>
                  </a:lnTo>
                  <a:lnTo>
                    <a:pt x="13720" y="23444"/>
                  </a:lnTo>
                  <a:lnTo>
                    <a:pt x="13678" y="23372"/>
                  </a:lnTo>
                  <a:lnTo>
                    <a:pt x="13856" y="23382"/>
                  </a:lnTo>
                  <a:lnTo>
                    <a:pt x="13939" y="23194"/>
                  </a:lnTo>
                  <a:lnTo>
                    <a:pt x="12489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13;p32">
              <a:extLst>
                <a:ext uri="{FF2B5EF4-FFF2-40B4-BE49-F238E27FC236}">
                  <a16:creationId xmlns:a16="http://schemas.microsoft.com/office/drawing/2014/main" id="{969BE2DB-D780-4121-BB33-BA0AAB497527}"/>
                </a:ext>
              </a:extLst>
            </p:cNvPr>
            <p:cNvSpPr/>
            <p:nvPr/>
          </p:nvSpPr>
          <p:spPr>
            <a:xfrm>
              <a:off x="2097725" y="679450"/>
              <a:ext cx="730375" cy="221500"/>
            </a:xfrm>
            <a:custGeom>
              <a:avLst/>
              <a:gdLst/>
              <a:ahLst/>
              <a:cxnLst/>
              <a:rect l="l" t="t" r="r" b="b"/>
              <a:pathLst>
                <a:path w="29215" h="8860" extrusionOk="0">
                  <a:moveTo>
                    <a:pt x="7837" y="1"/>
                  </a:moveTo>
                  <a:lnTo>
                    <a:pt x="7628" y="158"/>
                  </a:lnTo>
                  <a:lnTo>
                    <a:pt x="1" y="8859"/>
                  </a:lnTo>
                  <a:lnTo>
                    <a:pt x="1" y="8859"/>
                  </a:lnTo>
                  <a:lnTo>
                    <a:pt x="29215" y="4049"/>
                  </a:lnTo>
                  <a:lnTo>
                    <a:pt x="7837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14;p32">
              <a:extLst>
                <a:ext uri="{FF2B5EF4-FFF2-40B4-BE49-F238E27FC236}">
                  <a16:creationId xmlns:a16="http://schemas.microsoft.com/office/drawing/2014/main" id="{DB5F9DBC-22CE-4BA8-AD10-374709E14368}"/>
                </a:ext>
              </a:extLst>
            </p:cNvPr>
            <p:cNvSpPr/>
            <p:nvPr/>
          </p:nvSpPr>
          <p:spPr>
            <a:xfrm>
              <a:off x="2304075" y="463225"/>
              <a:ext cx="736875" cy="208175"/>
            </a:xfrm>
            <a:custGeom>
              <a:avLst/>
              <a:gdLst/>
              <a:ahLst/>
              <a:cxnLst/>
              <a:rect l="l" t="t" r="r" b="b"/>
              <a:pathLst>
                <a:path w="29475" h="8327" extrusionOk="0">
                  <a:moveTo>
                    <a:pt x="29475" y="1"/>
                  </a:moveTo>
                  <a:lnTo>
                    <a:pt x="8670" y="1733"/>
                  </a:lnTo>
                  <a:lnTo>
                    <a:pt x="0" y="8327"/>
                  </a:lnTo>
                  <a:lnTo>
                    <a:pt x="29475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15;p32">
              <a:extLst>
                <a:ext uri="{FF2B5EF4-FFF2-40B4-BE49-F238E27FC236}">
                  <a16:creationId xmlns:a16="http://schemas.microsoft.com/office/drawing/2014/main" id="{585DCDBF-C4A0-4F38-9345-1143F587C274}"/>
                </a:ext>
              </a:extLst>
            </p:cNvPr>
            <p:cNvSpPr/>
            <p:nvPr/>
          </p:nvSpPr>
          <p:spPr>
            <a:xfrm>
              <a:off x="2293625" y="460350"/>
              <a:ext cx="781500" cy="320325"/>
            </a:xfrm>
            <a:custGeom>
              <a:avLst/>
              <a:gdLst/>
              <a:ahLst/>
              <a:cxnLst/>
              <a:rect l="l" t="t" r="r" b="b"/>
              <a:pathLst>
                <a:path w="31260" h="12813" extrusionOk="0">
                  <a:moveTo>
                    <a:pt x="31260" y="0"/>
                  </a:moveTo>
                  <a:lnTo>
                    <a:pt x="29893" y="116"/>
                  </a:lnTo>
                  <a:lnTo>
                    <a:pt x="418" y="8442"/>
                  </a:lnTo>
                  <a:lnTo>
                    <a:pt x="1" y="8765"/>
                  </a:lnTo>
                  <a:lnTo>
                    <a:pt x="21379" y="12813"/>
                  </a:lnTo>
                  <a:lnTo>
                    <a:pt x="3126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16;p32">
              <a:extLst>
                <a:ext uri="{FF2B5EF4-FFF2-40B4-BE49-F238E27FC236}">
                  <a16:creationId xmlns:a16="http://schemas.microsoft.com/office/drawing/2014/main" id="{5046E2F4-8076-4FDE-93BF-337780EC7B5C}"/>
                </a:ext>
              </a:extLst>
            </p:cNvPr>
            <p:cNvSpPr/>
            <p:nvPr/>
          </p:nvSpPr>
          <p:spPr>
            <a:xfrm>
              <a:off x="1908625" y="906900"/>
              <a:ext cx="740825" cy="708475"/>
            </a:xfrm>
            <a:custGeom>
              <a:avLst/>
              <a:gdLst/>
              <a:ahLst/>
              <a:cxnLst/>
              <a:rect l="l" t="t" r="r" b="b"/>
              <a:pathLst>
                <a:path w="29633" h="28339" extrusionOk="0">
                  <a:moveTo>
                    <a:pt x="29486" y="12166"/>
                  </a:moveTo>
                  <a:lnTo>
                    <a:pt x="29485" y="12169"/>
                  </a:lnTo>
                  <a:lnTo>
                    <a:pt x="29485" y="12169"/>
                  </a:lnTo>
                  <a:lnTo>
                    <a:pt x="29632" y="12250"/>
                  </a:lnTo>
                  <a:lnTo>
                    <a:pt x="29486" y="12166"/>
                  </a:lnTo>
                  <a:close/>
                  <a:moveTo>
                    <a:pt x="7356" y="1"/>
                  </a:moveTo>
                  <a:lnTo>
                    <a:pt x="7263" y="105"/>
                  </a:lnTo>
                  <a:lnTo>
                    <a:pt x="6950" y="335"/>
                  </a:lnTo>
                  <a:lnTo>
                    <a:pt x="1" y="28141"/>
                  </a:lnTo>
                  <a:lnTo>
                    <a:pt x="73" y="28338"/>
                  </a:lnTo>
                  <a:lnTo>
                    <a:pt x="29371" y="12386"/>
                  </a:lnTo>
                  <a:lnTo>
                    <a:pt x="29485" y="12169"/>
                  </a:lnTo>
                  <a:lnTo>
                    <a:pt x="29485" y="12169"/>
                  </a:lnTo>
                  <a:lnTo>
                    <a:pt x="7356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17;p32">
              <a:extLst>
                <a:ext uri="{FF2B5EF4-FFF2-40B4-BE49-F238E27FC236}">
                  <a16:creationId xmlns:a16="http://schemas.microsoft.com/office/drawing/2014/main" id="{466007F7-0D7A-426D-BF77-13D211A0F385}"/>
                </a:ext>
              </a:extLst>
            </p:cNvPr>
            <p:cNvSpPr/>
            <p:nvPr/>
          </p:nvSpPr>
          <p:spPr>
            <a:xfrm>
              <a:off x="2092525" y="780650"/>
              <a:ext cx="735575" cy="432500"/>
            </a:xfrm>
            <a:custGeom>
              <a:avLst/>
              <a:gdLst/>
              <a:ahLst/>
              <a:cxnLst/>
              <a:rect l="l" t="t" r="r" b="b"/>
              <a:pathLst>
                <a:path w="29423" h="17300" extrusionOk="0">
                  <a:moveTo>
                    <a:pt x="29423" y="1"/>
                  </a:moveTo>
                  <a:lnTo>
                    <a:pt x="209" y="4811"/>
                  </a:lnTo>
                  <a:lnTo>
                    <a:pt x="0" y="5051"/>
                  </a:lnTo>
                  <a:lnTo>
                    <a:pt x="22276" y="17300"/>
                  </a:lnTo>
                  <a:lnTo>
                    <a:pt x="2942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418;p32">
              <a:extLst>
                <a:ext uri="{FF2B5EF4-FFF2-40B4-BE49-F238E27FC236}">
                  <a16:creationId xmlns:a16="http://schemas.microsoft.com/office/drawing/2014/main" id="{6187DBA0-2BFA-4630-A476-49197F86FDBF}"/>
                </a:ext>
              </a:extLst>
            </p:cNvPr>
            <p:cNvSpPr/>
            <p:nvPr/>
          </p:nvSpPr>
          <p:spPr>
            <a:xfrm>
              <a:off x="1125600" y="1959400"/>
              <a:ext cx="344325" cy="422600"/>
            </a:xfrm>
            <a:custGeom>
              <a:avLst/>
              <a:gdLst/>
              <a:ahLst/>
              <a:cxnLst/>
              <a:rect l="l" t="t" r="r" b="b"/>
              <a:pathLst>
                <a:path w="13773" h="16904" extrusionOk="0">
                  <a:moveTo>
                    <a:pt x="0" y="1"/>
                  </a:moveTo>
                  <a:lnTo>
                    <a:pt x="0" y="16903"/>
                  </a:lnTo>
                  <a:lnTo>
                    <a:pt x="13710" y="6803"/>
                  </a:lnTo>
                  <a:lnTo>
                    <a:pt x="13731" y="6751"/>
                  </a:lnTo>
                  <a:lnTo>
                    <a:pt x="13636" y="6741"/>
                  </a:lnTo>
                  <a:lnTo>
                    <a:pt x="13773" y="6595"/>
                  </a:lnTo>
                  <a:lnTo>
                    <a:pt x="13720" y="650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419;p32">
              <a:extLst>
                <a:ext uri="{FF2B5EF4-FFF2-40B4-BE49-F238E27FC236}">
                  <a16:creationId xmlns:a16="http://schemas.microsoft.com/office/drawing/2014/main" id="{D9FE3558-85E9-49DB-B71F-FBA86CCA3BCF}"/>
                </a:ext>
              </a:extLst>
            </p:cNvPr>
            <p:cNvSpPr/>
            <p:nvPr/>
          </p:nvSpPr>
          <p:spPr>
            <a:xfrm>
              <a:off x="1481375" y="2129475"/>
              <a:ext cx="635150" cy="625775"/>
            </a:xfrm>
            <a:custGeom>
              <a:avLst/>
              <a:gdLst/>
              <a:ahLst/>
              <a:cxnLst/>
              <a:rect l="l" t="t" r="r" b="b"/>
              <a:pathLst>
                <a:path w="25406" h="25031" extrusionOk="0">
                  <a:moveTo>
                    <a:pt x="1" y="0"/>
                  </a:moveTo>
                  <a:lnTo>
                    <a:pt x="12521" y="25030"/>
                  </a:lnTo>
                  <a:lnTo>
                    <a:pt x="20158" y="11717"/>
                  </a:lnTo>
                  <a:lnTo>
                    <a:pt x="25406" y="2577"/>
                  </a:lnTo>
                  <a:lnTo>
                    <a:pt x="17977" y="182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420;p32">
              <a:extLst>
                <a:ext uri="{FF2B5EF4-FFF2-40B4-BE49-F238E27FC236}">
                  <a16:creationId xmlns:a16="http://schemas.microsoft.com/office/drawing/2014/main" id="{27A5C8F5-73F4-4862-B43D-7F2788B7F403}"/>
                </a:ext>
              </a:extLst>
            </p:cNvPr>
            <p:cNvSpPr/>
            <p:nvPr/>
          </p:nvSpPr>
          <p:spPr>
            <a:xfrm>
              <a:off x="1125600" y="2129475"/>
              <a:ext cx="342750" cy="740525"/>
            </a:xfrm>
            <a:custGeom>
              <a:avLst/>
              <a:gdLst/>
              <a:ahLst/>
              <a:cxnLst/>
              <a:rect l="l" t="t" r="r" b="b"/>
              <a:pathLst>
                <a:path w="13710" h="29621" extrusionOk="0">
                  <a:moveTo>
                    <a:pt x="13710" y="0"/>
                  </a:moveTo>
                  <a:lnTo>
                    <a:pt x="0" y="10100"/>
                  </a:lnTo>
                  <a:lnTo>
                    <a:pt x="0" y="10340"/>
                  </a:lnTo>
                  <a:lnTo>
                    <a:pt x="1429" y="29621"/>
                  </a:lnTo>
                  <a:lnTo>
                    <a:pt x="1371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421;p32">
              <a:extLst>
                <a:ext uri="{FF2B5EF4-FFF2-40B4-BE49-F238E27FC236}">
                  <a16:creationId xmlns:a16="http://schemas.microsoft.com/office/drawing/2014/main" id="{8683727C-A4E9-4A63-8304-3169A3085382}"/>
                </a:ext>
              </a:extLst>
            </p:cNvPr>
            <p:cNvSpPr/>
            <p:nvPr/>
          </p:nvSpPr>
          <p:spPr>
            <a:xfrm>
              <a:off x="1162625" y="2134425"/>
              <a:ext cx="625525" cy="755400"/>
            </a:xfrm>
            <a:custGeom>
              <a:avLst/>
              <a:gdLst/>
              <a:ahLst/>
              <a:cxnLst/>
              <a:rect l="l" t="t" r="r" b="b"/>
              <a:pathLst>
                <a:path w="25021" h="30216" extrusionOk="0">
                  <a:moveTo>
                    <a:pt x="12489" y="0"/>
                  </a:moveTo>
                  <a:lnTo>
                    <a:pt x="1" y="30132"/>
                  </a:lnTo>
                  <a:lnTo>
                    <a:pt x="1" y="30216"/>
                  </a:lnTo>
                  <a:lnTo>
                    <a:pt x="25020" y="25062"/>
                  </a:lnTo>
                  <a:lnTo>
                    <a:pt x="12489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422;p32">
              <a:extLst>
                <a:ext uri="{FF2B5EF4-FFF2-40B4-BE49-F238E27FC236}">
                  <a16:creationId xmlns:a16="http://schemas.microsoft.com/office/drawing/2014/main" id="{2107693D-0E3A-4E96-8DE6-25DD4BF86672}"/>
                </a:ext>
              </a:extLst>
            </p:cNvPr>
            <p:cNvSpPr/>
            <p:nvPr/>
          </p:nvSpPr>
          <p:spPr>
            <a:xfrm>
              <a:off x="1164975" y="2770100"/>
              <a:ext cx="618725" cy="509425"/>
            </a:xfrm>
            <a:custGeom>
              <a:avLst/>
              <a:gdLst/>
              <a:ahLst/>
              <a:cxnLst/>
              <a:rect l="l" t="t" r="r" b="b"/>
              <a:pathLst>
                <a:path w="24749" h="20377" extrusionOk="0">
                  <a:moveTo>
                    <a:pt x="24749" y="0"/>
                  </a:moveTo>
                  <a:lnTo>
                    <a:pt x="0" y="5092"/>
                  </a:lnTo>
                  <a:lnTo>
                    <a:pt x="7648" y="20377"/>
                  </a:lnTo>
                  <a:lnTo>
                    <a:pt x="24749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423;p32">
              <a:extLst>
                <a:ext uri="{FF2B5EF4-FFF2-40B4-BE49-F238E27FC236}">
                  <a16:creationId xmlns:a16="http://schemas.microsoft.com/office/drawing/2014/main" id="{BFECF555-76FC-490F-B583-6976988356CE}"/>
                </a:ext>
              </a:extLst>
            </p:cNvPr>
            <p:cNvSpPr/>
            <p:nvPr/>
          </p:nvSpPr>
          <p:spPr>
            <a:xfrm>
              <a:off x="1361650" y="2777125"/>
              <a:ext cx="426500" cy="653450"/>
            </a:xfrm>
            <a:custGeom>
              <a:avLst/>
              <a:gdLst/>
              <a:ahLst/>
              <a:cxnLst/>
              <a:rect l="l" t="t" r="r" b="b"/>
              <a:pathLst>
                <a:path w="17060" h="26138" extrusionOk="0">
                  <a:moveTo>
                    <a:pt x="17059" y="1"/>
                  </a:moveTo>
                  <a:lnTo>
                    <a:pt x="0" y="20336"/>
                  </a:lnTo>
                  <a:lnTo>
                    <a:pt x="13429" y="26137"/>
                  </a:lnTo>
                  <a:lnTo>
                    <a:pt x="14931" y="15370"/>
                  </a:lnTo>
                  <a:lnTo>
                    <a:pt x="17059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424;p32">
              <a:extLst>
                <a:ext uri="{FF2B5EF4-FFF2-40B4-BE49-F238E27FC236}">
                  <a16:creationId xmlns:a16="http://schemas.microsoft.com/office/drawing/2014/main" id="{6EA59146-4677-471D-BA3C-D6276AD055B8}"/>
                </a:ext>
              </a:extLst>
            </p:cNvPr>
            <p:cNvSpPr/>
            <p:nvPr/>
          </p:nvSpPr>
          <p:spPr>
            <a:xfrm>
              <a:off x="1799325" y="2193650"/>
              <a:ext cx="1025125" cy="569425"/>
            </a:xfrm>
            <a:custGeom>
              <a:avLst/>
              <a:gdLst/>
              <a:ahLst/>
              <a:cxnLst/>
              <a:rect l="l" t="t" r="r" b="b"/>
              <a:pathLst>
                <a:path w="41005" h="22777" extrusionOk="0">
                  <a:moveTo>
                    <a:pt x="13168" y="0"/>
                  </a:moveTo>
                  <a:lnTo>
                    <a:pt x="13200" y="63"/>
                  </a:lnTo>
                  <a:lnTo>
                    <a:pt x="13043" y="52"/>
                  </a:lnTo>
                  <a:lnTo>
                    <a:pt x="1" y="22776"/>
                  </a:lnTo>
                  <a:lnTo>
                    <a:pt x="40921" y="15702"/>
                  </a:lnTo>
                  <a:lnTo>
                    <a:pt x="41005" y="15588"/>
                  </a:lnTo>
                  <a:lnTo>
                    <a:pt x="13179" y="0"/>
                  </a:lnTo>
                  <a:close/>
                </a:path>
              </a:pathLst>
            </a:custGeom>
            <a:solidFill>
              <a:srgbClr val="FFFFFF">
                <a:alpha val="4509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425;p32">
              <a:extLst>
                <a:ext uri="{FF2B5EF4-FFF2-40B4-BE49-F238E27FC236}">
                  <a16:creationId xmlns:a16="http://schemas.microsoft.com/office/drawing/2014/main" id="{4CA10933-47A0-4741-A634-E2988A11D798}"/>
                </a:ext>
              </a:extLst>
            </p:cNvPr>
            <p:cNvSpPr/>
            <p:nvPr/>
          </p:nvSpPr>
          <p:spPr>
            <a:xfrm>
              <a:off x="1910450" y="1216525"/>
              <a:ext cx="732450" cy="964350"/>
            </a:xfrm>
            <a:custGeom>
              <a:avLst/>
              <a:gdLst/>
              <a:ahLst/>
              <a:cxnLst/>
              <a:rect l="l" t="t" r="r" b="b"/>
              <a:pathLst>
                <a:path w="29298" h="38574" extrusionOk="0">
                  <a:moveTo>
                    <a:pt x="29298" y="1"/>
                  </a:moveTo>
                  <a:lnTo>
                    <a:pt x="0" y="15953"/>
                  </a:lnTo>
                  <a:lnTo>
                    <a:pt x="8535" y="38573"/>
                  </a:lnTo>
                  <a:lnTo>
                    <a:pt x="29298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426;p32">
              <a:extLst>
                <a:ext uri="{FF2B5EF4-FFF2-40B4-BE49-F238E27FC236}">
                  <a16:creationId xmlns:a16="http://schemas.microsoft.com/office/drawing/2014/main" id="{46E787B9-1DCE-444A-A557-BB518F8DA6AF}"/>
                </a:ext>
              </a:extLst>
            </p:cNvPr>
            <p:cNvSpPr/>
            <p:nvPr/>
          </p:nvSpPr>
          <p:spPr>
            <a:xfrm>
              <a:off x="2130600" y="1216525"/>
              <a:ext cx="1117450" cy="968800"/>
            </a:xfrm>
            <a:custGeom>
              <a:avLst/>
              <a:gdLst/>
              <a:ahLst/>
              <a:cxnLst/>
              <a:rect l="l" t="t" r="r" b="b"/>
              <a:pathLst>
                <a:path w="44698" h="38752" extrusionOk="0">
                  <a:moveTo>
                    <a:pt x="20858" y="1"/>
                  </a:moveTo>
                  <a:lnTo>
                    <a:pt x="0" y="38751"/>
                  </a:lnTo>
                  <a:lnTo>
                    <a:pt x="44625" y="31687"/>
                  </a:lnTo>
                  <a:lnTo>
                    <a:pt x="44625" y="31677"/>
                  </a:lnTo>
                  <a:lnTo>
                    <a:pt x="44698" y="31666"/>
                  </a:lnTo>
                  <a:lnTo>
                    <a:pt x="20858" y="1"/>
                  </a:lnTo>
                  <a:close/>
                </a:path>
              </a:pathLst>
            </a:custGeom>
            <a:noFill/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427;p32">
              <a:extLst>
                <a:ext uri="{FF2B5EF4-FFF2-40B4-BE49-F238E27FC236}">
                  <a16:creationId xmlns:a16="http://schemas.microsoft.com/office/drawing/2014/main" id="{455EC15B-63AF-4319-A19A-801D7ACEF284}"/>
                </a:ext>
              </a:extLst>
            </p:cNvPr>
            <p:cNvSpPr/>
            <p:nvPr/>
          </p:nvSpPr>
          <p:spPr>
            <a:xfrm>
              <a:off x="2649425" y="733700"/>
              <a:ext cx="761400" cy="479450"/>
            </a:xfrm>
            <a:custGeom>
              <a:avLst/>
              <a:gdLst/>
              <a:ahLst/>
              <a:cxnLst/>
              <a:rect l="l" t="t" r="r" b="b"/>
              <a:pathLst>
                <a:path w="30456" h="19178" extrusionOk="0">
                  <a:moveTo>
                    <a:pt x="30455" y="1"/>
                  </a:moveTo>
                  <a:lnTo>
                    <a:pt x="7147" y="1879"/>
                  </a:lnTo>
                  <a:lnTo>
                    <a:pt x="0" y="19178"/>
                  </a:lnTo>
                  <a:lnTo>
                    <a:pt x="30455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428;p32">
              <a:extLst>
                <a:ext uri="{FF2B5EF4-FFF2-40B4-BE49-F238E27FC236}">
                  <a16:creationId xmlns:a16="http://schemas.microsoft.com/office/drawing/2014/main" id="{FABB4F2D-D380-4342-9A62-64FFE5CE4530}"/>
                </a:ext>
              </a:extLst>
            </p:cNvPr>
            <p:cNvSpPr/>
            <p:nvPr/>
          </p:nvSpPr>
          <p:spPr>
            <a:xfrm>
              <a:off x="2649425" y="733700"/>
              <a:ext cx="761400" cy="1274500"/>
            </a:xfrm>
            <a:custGeom>
              <a:avLst/>
              <a:gdLst/>
              <a:ahLst/>
              <a:cxnLst/>
              <a:rect l="l" t="t" r="r" b="b"/>
              <a:pathLst>
                <a:path w="30456" h="50980" extrusionOk="0">
                  <a:moveTo>
                    <a:pt x="30455" y="1"/>
                  </a:moveTo>
                  <a:lnTo>
                    <a:pt x="0" y="19178"/>
                  </a:lnTo>
                  <a:lnTo>
                    <a:pt x="146" y="19251"/>
                  </a:lnTo>
                  <a:lnTo>
                    <a:pt x="105" y="19314"/>
                  </a:lnTo>
                  <a:lnTo>
                    <a:pt x="23945" y="50979"/>
                  </a:lnTo>
                  <a:lnTo>
                    <a:pt x="23977" y="50979"/>
                  </a:lnTo>
                  <a:lnTo>
                    <a:pt x="24102" y="50802"/>
                  </a:lnTo>
                  <a:lnTo>
                    <a:pt x="30455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429;p32">
              <a:extLst>
                <a:ext uri="{FF2B5EF4-FFF2-40B4-BE49-F238E27FC236}">
                  <a16:creationId xmlns:a16="http://schemas.microsoft.com/office/drawing/2014/main" id="{80B9A91F-3F3C-4FE6-900D-BFC89C17AD4E}"/>
                </a:ext>
              </a:extLst>
            </p:cNvPr>
            <p:cNvSpPr/>
            <p:nvPr/>
          </p:nvSpPr>
          <p:spPr>
            <a:xfrm>
              <a:off x="2128775" y="2017550"/>
              <a:ext cx="1113025" cy="565800"/>
            </a:xfrm>
            <a:custGeom>
              <a:avLst/>
              <a:gdLst/>
              <a:ahLst/>
              <a:cxnLst/>
              <a:rect l="l" t="t" r="r" b="b"/>
              <a:pathLst>
                <a:path w="44521" h="22632" extrusionOk="0">
                  <a:moveTo>
                    <a:pt x="44520" y="1"/>
                  </a:moveTo>
                  <a:lnTo>
                    <a:pt x="1" y="7044"/>
                  </a:lnTo>
                  <a:lnTo>
                    <a:pt x="27827" y="22632"/>
                  </a:lnTo>
                  <a:lnTo>
                    <a:pt x="4452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30;p32">
              <a:extLst>
                <a:ext uri="{FF2B5EF4-FFF2-40B4-BE49-F238E27FC236}">
                  <a16:creationId xmlns:a16="http://schemas.microsoft.com/office/drawing/2014/main" id="{8C15031E-4903-4929-A458-D7EE1A16F059}"/>
                </a:ext>
              </a:extLst>
            </p:cNvPr>
            <p:cNvSpPr/>
            <p:nvPr/>
          </p:nvSpPr>
          <p:spPr>
            <a:xfrm>
              <a:off x="2828075" y="458000"/>
              <a:ext cx="582750" cy="322675"/>
            </a:xfrm>
            <a:custGeom>
              <a:avLst/>
              <a:gdLst/>
              <a:ahLst/>
              <a:cxnLst/>
              <a:rect l="l" t="t" r="r" b="b"/>
              <a:pathLst>
                <a:path w="23310" h="12907" extrusionOk="0">
                  <a:moveTo>
                    <a:pt x="10434" y="1"/>
                  </a:moveTo>
                  <a:lnTo>
                    <a:pt x="10174" y="74"/>
                  </a:lnTo>
                  <a:lnTo>
                    <a:pt x="9882" y="94"/>
                  </a:lnTo>
                  <a:lnTo>
                    <a:pt x="1" y="12907"/>
                  </a:lnTo>
                  <a:lnTo>
                    <a:pt x="23309" y="11029"/>
                  </a:lnTo>
                  <a:lnTo>
                    <a:pt x="1043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31;p32">
              <a:extLst>
                <a:ext uri="{FF2B5EF4-FFF2-40B4-BE49-F238E27FC236}">
                  <a16:creationId xmlns:a16="http://schemas.microsoft.com/office/drawing/2014/main" id="{B13B318B-D893-4E84-90A5-A927B1D27B31}"/>
                </a:ext>
              </a:extLst>
            </p:cNvPr>
            <p:cNvSpPr/>
            <p:nvPr/>
          </p:nvSpPr>
          <p:spPr>
            <a:xfrm>
              <a:off x="3088925" y="301750"/>
              <a:ext cx="533175" cy="431975"/>
            </a:xfrm>
            <a:custGeom>
              <a:avLst/>
              <a:gdLst/>
              <a:ahLst/>
              <a:cxnLst/>
              <a:rect l="l" t="t" r="r" b="b"/>
              <a:pathLst>
                <a:path w="21327" h="17279" extrusionOk="0">
                  <a:moveTo>
                    <a:pt x="21327" y="1"/>
                  </a:moveTo>
                  <a:lnTo>
                    <a:pt x="0" y="6251"/>
                  </a:lnTo>
                  <a:lnTo>
                    <a:pt x="12875" y="17279"/>
                  </a:lnTo>
                  <a:lnTo>
                    <a:pt x="21327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32;p32">
              <a:extLst>
                <a:ext uri="{FF2B5EF4-FFF2-40B4-BE49-F238E27FC236}">
                  <a16:creationId xmlns:a16="http://schemas.microsoft.com/office/drawing/2014/main" id="{7393C4B8-7618-4622-BF5C-85FA6BE5876C}"/>
                </a:ext>
              </a:extLst>
            </p:cNvPr>
            <p:cNvSpPr/>
            <p:nvPr/>
          </p:nvSpPr>
          <p:spPr>
            <a:xfrm>
              <a:off x="3410800" y="300475"/>
              <a:ext cx="711600" cy="433250"/>
            </a:xfrm>
            <a:custGeom>
              <a:avLst/>
              <a:gdLst/>
              <a:ahLst/>
              <a:cxnLst/>
              <a:rect l="l" t="t" r="r" b="b"/>
              <a:pathLst>
                <a:path w="28464" h="17330" extrusionOk="0">
                  <a:moveTo>
                    <a:pt x="8639" y="0"/>
                  </a:moveTo>
                  <a:lnTo>
                    <a:pt x="8452" y="52"/>
                  </a:lnTo>
                  <a:lnTo>
                    <a:pt x="0" y="17330"/>
                  </a:lnTo>
                  <a:lnTo>
                    <a:pt x="0" y="17330"/>
                  </a:lnTo>
                  <a:lnTo>
                    <a:pt x="28463" y="6239"/>
                  </a:lnTo>
                  <a:lnTo>
                    <a:pt x="8639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3;p32">
              <a:extLst>
                <a:ext uri="{FF2B5EF4-FFF2-40B4-BE49-F238E27FC236}">
                  <a16:creationId xmlns:a16="http://schemas.microsoft.com/office/drawing/2014/main" id="{9C04EB4E-EE18-4D38-8802-337C609BE175}"/>
                </a:ext>
              </a:extLst>
            </p:cNvPr>
            <p:cNvSpPr/>
            <p:nvPr/>
          </p:nvSpPr>
          <p:spPr>
            <a:xfrm>
              <a:off x="4136725" y="459575"/>
              <a:ext cx="333375" cy="518575"/>
            </a:xfrm>
            <a:custGeom>
              <a:avLst/>
              <a:gdLst/>
              <a:ahLst/>
              <a:cxnLst/>
              <a:rect l="l" t="t" r="r" b="b"/>
              <a:pathLst>
                <a:path w="13335" h="20743" extrusionOk="0">
                  <a:moveTo>
                    <a:pt x="0" y="1"/>
                  </a:moveTo>
                  <a:lnTo>
                    <a:pt x="6302" y="20743"/>
                  </a:lnTo>
                  <a:lnTo>
                    <a:pt x="13335" y="38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34;p32">
              <a:extLst>
                <a:ext uri="{FF2B5EF4-FFF2-40B4-BE49-F238E27FC236}">
                  <a16:creationId xmlns:a16="http://schemas.microsoft.com/office/drawing/2014/main" id="{0ABBF433-1805-4E8C-9D66-ADF94D61B298}"/>
                </a:ext>
              </a:extLst>
            </p:cNvPr>
            <p:cNvSpPr/>
            <p:nvPr/>
          </p:nvSpPr>
          <p:spPr>
            <a:xfrm>
              <a:off x="4294275" y="469225"/>
              <a:ext cx="546475" cy="508925"/>
            </a:xfrm>
            <a:custGeom>
              <a:avLst/>
              <a:gdLst/>
              <a:ahLst/>
              <a:cxnLst/>
              <a:rect l="l" t="t" r="r" b="b"/>
              <a:pathLst>
                <a:path w="21859" h="20357" extrusionOk="0">
                  <a:moveTo>
                    <a:pt x="7033" y="0"/>
                  </a:moveTo>
                  <a:lnTo>
                    <a:pt x="0" y="20357"/>
                  </a:lnTo>
                  <a:lnTo>
                    <a:pt x="21858" y="3684"/>
                  </a:lnTo>
                  <a:lnTo>
                    <a:pt x="7095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35;p32">
              <a:extLst>
                <a:ext uri="{FF2B5EF4-FFF2-40B4-BE49-F238E27FC236}">
                  <a16:creationId xmlns:a16="http://schemas.microsoft.com/office/drawing/2014/main" id="{F5C7FFB9-9316-4CC8-9437-26CB85864948}"/>
                </a:ext>
              </a:extLst>
            </p:cNvPr>
            <p:cNvSpPr/>
            <p:nvPr/>
          </p:nvSpPr>
          <p:spPr>
            <a:xfrm>
              <a:off x="4294275" y="469225"/>
              <a:ext cx="175825" cy="508925"/>
            </a:xfrm>
            <a:custGeom>
              <a:avLst/>
              <a:gdLst/>
              <a:ahLst/>
              <a:cxnLst/>
              <a:rect l="l" t="t" r="r" b="b"/>
              <a:pathLst>
                <a:path w="7033" h="20357" extrusionOk="0">
                  <a:moveTo>
                    <a:pt x="7033" y="0"/>
                  </a:moveTo>
                  <a:lnTo>
                    <a:pt x="0" y="20357"/>
                  </a:lnTo>
                  <a:lnTo>
                    <a:pt x="0" y="20357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36;p32">
              <a:extLst>
                <a:ext uri="{FF2B5EF4-FFF2-40B4-BE49-F238E27FC236}">
                  <a16:creationId xmlns:a16="http://schemas.microsoft.com/office/drawing/2014/main" id="{A518F26C-3006-4D18-A449-C7F4B2CE08E5}"/>
                </a:ext>
              </a:extLst>
            </p:cNvPr>
            <p:cNvSpPr/>
            <p:nvPr/>
          </p:nvSpPr>
          <p:spPr>
            <a:xfrm>
              <a:off x="3410800" y="456450"/>
              <a:ext cx="883500" cy="521700"/>
            </a:xfrm>
            <a:custGeom>
              <a:avLst/>
              <a:gdLst/>
              <a:ahLst/>
              <a:cxnLst/>
              <a:rect l="l" t="t" r="r" b="b"/>
              <a:pathLst>
                <a:path w="35340" h="20868" extrusionOk="0">
                  <a:moveTo>
                    <a:pt x="28463" y="0"/>
                  </a:moveTo>
                  <a:lnTo>
                    <a:pt x="0" y="11091"/>
                  </a:lnTo>
                  <a:lnTo>
                    <a:pt x="35182" y="20826"/>
                  </a:lnTo>
                  <a:lnTo>
                    <a:pt x="35182" y="20815"/>
                  </a:lnTo>
                  <a:lnTo>
                    <a:pt x="35339" y="20868"/>
                  </a:lnTo>
                  <a:lnTo>
                    <a:pt x="35339" y="20868"/>
                  </a:lnTo>
                  <a:lnTo>
                    <a:pt x="29037" y="126"/>
                  </a:lnTo>
                  <a:lnTo>
                    <a:pt x="28850" y="126"/>
                  </a:lnTo>
                  <a:lnTo>
                    <a:pt x="28463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37;p32">
              <a:extLst>
                <a:ext uri="{FF2B5EF4-FFF2-40B4-BE49-F238E27FC236}">
                  <a16:creationId xmlns:a16="http://schemas.microsoft.com/office/drawing/2014/main" id="{85FC9151-1750-482E-8557-E40FF79F708C}"/>
                </a:ext>
              </a:extLst>
            </p:cNvPr>
            <p:cNvSpPr/>
            <p:nvPr/>
          </p:nvSpPr>
          <p:spPr>
            <a:xfrm>
              <a:off x="4136725" y="459575"/>
              <a:ext cx="157575" cy="518575"/>
            </a:xfrm>
            <a:custGeom>
              <a:avLst/>
              <a:gdLst/>
              <a:ahLst/>
              <a:cxnLst/>
              <a:rect l="l" t="t" r="r" b="b"/>
              <a:pathLst>
                <a:path w="6303" h="20743" extrusionOk="0">
                  <a:moveTo>
                    <a:pt x="0" y="1"/>
                  </a:moveTo>
                  <a:lnTo>
                    <a:pt x="6302" y="20743"/>
                  </a:lnTo>
                  <a:lnTo>
                    <a:pt x="6302" y="20743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38;p32">
              <a:extLst>
                <a:ext uri="{FF2B5EF4-FFF2-40B4-BE49-F238E27FC236}">
                  <a16:creationId xmlns:a16="http://schemas.microsoft.com/office/drawing/2014/main" id="{418CFBD5-1A9E-49DF-B178-5A13B59F59D9}"/>
                </a:ext>
              </a:extLst>
            </p:cNvPr>
            <p:cNvSpPr/>
            <p:nvPr/>
          </p:nvSpPr>
          <p:spPr>
            <a:xfrm>
              <a:off x="4294275" y="561300"/>
              <a:ext cx="996150" cy="482575"/>
            </a:xfrm>
            <a:custGeom>
              <a:avLst/>
              <a:gdLst/>
              <a:ahLst/>
              <a:cxnLst/>
              <a:rect l="l" t="t" r="r" b="b"/>
              <a:pathLst>
                <a:path w="39846" h="19303" extrusionOk="0">
                  <a:moveTo>
                    <a:pt x="21858" y="1"/>
                  </a:moveTo>
                  <a:lnTo>
                    <a:pt x="0" y="16674"/>
                  </a:lnTo>
                  <a:lnTo>
                    <a:pt x="39679" y="19292"/>
                  </a:lnTo>
                  <a:lnTo>
                    <a:pt x="39700" y="19250"/>
                  </a:lnTo>
                  <a:lnTo>
                    <a:pt x="39846" y="19303"/>
                  </a:lnTo>
                  <a:lnTo>
                    <a:pt x="39846" y="19303"/>
                  </a:lnTo>
                  <a:lnTo>
                    <a:pt x="22693" y="314"/>
                  </a:lnTo>
                  <a:lnTo>
                    <a:pt x="22057" y="52"/>
                  </a:lnTo>
                  <a:lnTo>
                    <a:pt x="21858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39;p32">
              <a:extLst>
                <a:ext uri="{FF2B5EF4-FFF2-40B4-BE49-F238E27FC236}">
                  <a16:creationId xmlns:a16="http://schemas.microsoft.com/office/drawing/2014/main" id="{88E4D9A9-A57D-4A12-BDC9-A37B83EC9CD8}"/>
                </a:ext>
              </a:extLst>
            </p:cNvPr>
            <p:cNvSpPr/>
            <p:nvPr/>
          </p:nvSpPr>
          <p:spPr>
            <a:xfrm>
              <a:off x="4294275" y="561300"/>
              <a:ext cx="546475" cy="416850"/>
            </a:xfrm>
            <a:custGeom>
              <a:avLst/>
              <a:gdLst/>
              <a:ahLst/>
              <a:cxnLst/>
              <a:rect l="l" t="t" r="r" b="b"/>
              <a:pathLst>
                <a:path w="21859" h="16674" extrusionOk="0">
                  <a:moveTo>
                    <a:pt x="21858" y="1"/>
                  </a:moveTo>
                  <a:lnTo>
                    <a:pt x="0" y="16674"/>
                  </a:lnTo>
                  <a:lnTo>
                    <a:pt x="0" y="16674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440;p32">
              <a:extLst>
                <a:ext uri="{FF2B5EF4-FFF2-40B4-BE49-F238E27FC236}">
                  <a16:creationId xmlns:a16="http://schemas.microsoft.com/office/drawing/2014/main" id="{F663F4BE-733A-4829-BF07-5400FCD99E8A}"/>
                </a:ext>
              </a:extLst>
            </p:cNvPr>
            <p:cNvSpPr/>
            <p:nvPr/>
          </p:nvSpPr>
          <p:spPr>
            <a:xfrm>
              <a:off x="4861575" y="569125"/>
              <a:ext cx="675350" cy="474750"/>
            </a:xfrm>
            <a:custGeom>
              <a:avLst/>
              <a:gdLst/>
              <a:ahLst/>
              <a:cxnLst/>
              <a:rect l="l" t="t" r="r" b="b"/>
              <a:pathLst>
                <a:path w="27014" h="18990" extrusionOk="0">
                  <a:moveTo>
                    <a:pt x="1" y="1"/>
                  </a:moveTo>
                  <a:lnTo>
                    <a:pt x="17154" y="18990"/>
                  </a:lnTo>
                  <a:lnTo>
                    <a:pt x="27014" y="1132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441;p32">
              <a:extLst>
                <a:ext uri="{FF2B5EF4-FFF2-40B4-BE49-F238E27FC236}">
                  <a16:creationId xmlns:a16="http://schemas.microsoft.com/office/drawing/2014/main" id="{C6C81697-C814-4181-BAC2-6B0A745250C8}"/>
                </a:ext>
              </a:extLst>
            </p:cNvPr>
            <p:cNvSpPr/>
            <p:nvPr/>
          </p:nvSpPr>
          <p:spPr>
            <a:xfrm>
              <a:off x="3251950" y="733700"/>
              <a:ext cx="1038425" cy="1273725"/>
            </a:xfrm>
            <a:custGeom>
              <a:avLst/>
              <a:gdLst/>
              <a:ahLst/>
              <a:cxnLst/>
              <a:rect l="l" t="t" r="r" b="b"/>
              <a:pathLst>
                <a:path w="41537" h="50949" extrusionOk="0">
                  <a:moveTo>
                    <a:pt x="6354" y="1"/>
                  </a:moveTo>
                  <a:lnTo>
                    <a:pt x="1" y="50802"/>
                  </a:lnTo>
                  <a:lnTo>
                    <a:pt x="1" y="50802"/>
                  </a:lnTo>
                  <a:lnTo>
                    <a:pt x="63" y="50729"/>
                  </a:lnTo>
                  <a:lnTo>
                    <a:pt x="94" y="50948"/>
                  </a:lnTo>
                  <a:lnTo>
                    <a:pt x="147" y="50938"/>
                  </a:lnTo>
                  <a:lnTo>
                    <a:pt x="41443" y="10017"/>
                  </a:lnTo>
                  <a:lnTo>
                    <a:pt x="41536" y="9736"/>
                  </a:lnTo>
                  <a:lnTo>
                    <a:pt x="635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442;p32">
              <a:extLst>
                <a:ext uri="{FF2B5EF4-FFF2-40B4-BE49-F238E27FC236}">
                  <a16:creationId xmlns:a16="http://schemas.microsoft.com/office/drawing/2014/main" id="{40A5A2B5-C10B-4A9A-91E1-10DF052EB542}"/>
                </a:ext>
              </a:extLst>
            </p:cNvPr>
            <p:cNvSpPr/>
            <p:nvPr/>
          </p:nvSpPr>
          <p:spPr>
            <a:xfrm>
              <a:off x="3255600" y="984125"/>
              <a:ext cx="1032425" cy="1023025"/>
            </a:xfrm>
            <a:custGeom>
              <a:avLst/>
              <a:gdLst/>
              <a:ahLst/>
              <a:cxnLst/>
              <a:rect l="l" t="t" r="r" b="b"/>
              <a:pathLst>
                <a:path w="41297" h="40921" extrusionOk="0">
                  <a:moveTo>
                    <a:pt x="41297" y="0"/>
                  </a:moveTo>
                  <a:lnTo>
                    <a:pt x="1" y="40921"/>
                  </a:lnTo>
                  <a:lnTo>
                    <a:pt x="29590" y="36852"/>
                  </a:lnTo>
                  <a:lnTo>
                    <a:pt x="29454" y="36685"/>
                  </a:lnTo>
                  <a:lnTo>
                    <a:pt x="29788" y="36779"/>
                  </a:lnTo>
                  <a:lnTo>
                    <a:pt x="4129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443;p32">
              <a:extLst>
                <a:ext uri="{FF2B5EF4-FFF2-40B4-BE49-F238E27FC236}">
                  <a16:creationId xmlns:a16="http://schemas.microsoft.com/office/drawing/2014/main" id="{AE4DC894-1C7C-4F32-A112-FC84E2979122}"/>
                </a:ext>
              </a:extLst>
            </p:cNvPr>
            <p:cNvSpPr/>
            <p:nvPr/>
          </p:nvSpPr>
          <p:spPr>
            <a:xfrm>
              <a:off x="4008125" y="978125"/>
              <a:ext cx="1278125" cy="926775"/>
            </a:xfrm>
            <a:custGeom>
              <a:avLst/>
              <a:gdLst/>
              <a:ahLst/>
              <a:cxnLst/>
              <a:rect l="l" t="t" r="r" b="b"/>
              <a:pathLst>
                <a:path w="51125" h="37071" extrusionOk="0">
                  <a:moveTo>
                    <a:pt x="11446" y="1"/>
                  </a:moveTo>
                  <a:lnTo>
                    <a:pt x="11602" y="42"/>
                  </a:lnTo>
                  <a:lnTo>
                    <a:pt x="0" y="37071"/>
                  </a:lnTo>
                  <a:lnTo>
                    <a:pt x="51073" y="2776"/>
                  </a:lnTo>
                  <a:lnTo>
                    <a:pt x="51125" y="2619"/>
                  </a:lnTo>
                  <a:lnTo>
                    <a:pt x="11446" y="1"/>
                  </a:lnTo>
                  <a:close/>
                </a:path>
              </a:pathLst>
            </a:custGeom>
            <a:solidFill>
              <a:srgbClr val="FFFFFF">
                <a:alpha val="4509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444;p32">
              <a:extLst>
                <a:ext uri="{FF2B5EF4-FFF2-40B4-BE49-F238E27FC236}">
                  <a16:creationId xmlns:a16="http://schemas.microsoft.com/office/drawing/2014/main" id="{71DA83C6-E991-4FAE-87AB-54EEEDB02F33}"/>
                </a:ext>
              </a:extLst>
            </p:cNvPr>
            <p:cNvSpPr/>
            <p:nvPr/>
          </p:nvSpPr>
          <p:spPr>
            <a:xfrm>
              <a:off x="4294275" y="978125"/>
              <a:ext cx="991975" cy="65475"/>
            </a:xfrm>
            <a:custGeom>
              <a:avLst/>
              <a:gdLst/>
              <a:ahLst/>
              <a:cxnLst/>
              <a:rect l="l" t="t" r="r" b="b"/>
              <a:pathLst>
                <a:path w="39679" h="2619" extrusionOk="0">
                  <a:moveTo>
                    <a:pt x="0" y="1"/>
                  </a:moveTo>
                  <a:lnTo>
                    <a:pt x="0" y="1"/>
                  </a:lnTo>
                  <a:lnTo>
                    <a:pt x="39679" y="2619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445;p32">
              <a:extLst>
                <a:ext uri="{FF2B5EF4-FFF2-40B4-BE49-F238E27FC236}">
                  <a16:creationId xmlns:a16="http://schemas.microsoft.com/office/drawing/2014/main" id="{1E40720E-C6CE-46D7-BC5C-35C4AE6E4EE1}"/>
                </a:ext>
              </a:extLst>
            </p:cNvPr>
            <p:cNvSpPr/>
            <p:nvPr/>
          </p:nvSpPr>
          <p:spPr>
            <a:xfrm>
              <a:off x="2835900" y="2022000"/>
              <a:ext cx="504250" cy="568675"/>
            </a:xfrm>
            <a:custGeom>
              <a:avLst/>
              <a:gdLst/>
              <a:ahLst/>
              <a:cxnLst/>
              <a:rect l="l" t="t" r="r" b="b"/>
              <a:pathLst>
                <a:path w="20170" h="22747" extrusionOk="0">
                  <a:moveTo>
                    <a:pt x="16507" y="1"/>
                  </a:moveTo>
                  <a:lnTo>
                    <a:pt x="1" y="22380"/>
                  </a:lnTo>
                  <a:lnTo>
                    <a:pt x="20169" y="22746"/>
                  </a:lnTo>
                  <a:lnTo>
                    <a:pt x="19001" y="15453"/>
                  </a:lnTo>
                  <a:lnTo>
                    <a:pt x="16507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446;p32">
              <a:extLst>
                <a:ext uri="{FF2B5EF4-FFF2-40B4-BE49-F238E27FC236}">
                  <a16:creationId xmlns:a16="http://schemas.microsoft.com/office/drawing/2014/main" id="{37FDDD78-1273-42DB-8FD3-F668F7EB4DFD}"/>
                </a:ext>
              </a:extLst>
            </p:cNvPr>
            <p:cNvSpPr/>
            <p:nvPr/>
          </p:nvSpPr>
          <p:spPr>
            <a:xfrm>
              <a:off x="3255600" y="1913225"/>
              <a:ext cx="742900" cy="677450"/>
            </a:xfrm>
            <a:custGeom>
              <a:avLst/>
              <a:gdLst/>
              <a:ahLst/>
              <a:cxnLst/>
              <a:rect l="l" t="t" r="r" b="b"/>
              <a:pathLst>
                <a:path w="29716" h="27098" extrusionOk="0">
                  <a:moveTo>
                    <a:pt x="29716" y="1"/>
                  </a:moveTo>
                  <a:lnTo>
                    <a:pt x="1" y="4091"/>
                  </a:lnTo>
                  <a:lnTo>
                    <a:pt x="1086" y="10789"/>
                  </a:lnTo>
                  <a:lnTo>
                    <a:pt x="3715" y="27097"/>
                  </a:lnTo>
                  <a:lnTo>
                    <a:pt x="3725" y="27097"/>
                  </a:lnTo>
                  <a:lnTo>
                    <a:pt x="29716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447;p32">
              <a:extLst>
                <a:ext uri="{FF2B5EF4-FFF2-40B4-BE49-F238E27FC236}">
                  <a16:creationId xmlns:a16="http://schemas.microsoft.com/office/drawing/2014/main" id="{7B78B27E-CDCE-48B1-A0B7-D38C089F3D74}"/>
                </a:ext>
              </a:extLst>
            </p:cNvPr>
            <p:cNvSpPr/>
            <p:nvPr/>
          </p:nvSpPr>
          <p:spPr>
            <a:xfrm>
              <a:off x="1705175" y="2772175"/>
              <a:ext cx="693350" cy="663600"/>
            </a:xfrm>
            <a:custGeom>
              <a:avLst/>
              <a:gdLst/>
              <a:ahLst/>
              <a:cxnLst/>
              <a:rect l="l" t="t" r="r" b="b"/>
              <a:pathLst>
                <a:path w="27734" h="26544" extrusionOk="0">
                  <a:moveTo>
                    <a:pt x="3673" y="1"/>
                  </a:moveTo>
                  <a:lnTo>
                    <a:pt x="1628" y="14722"/>
                  </a:lnTo>
                  <a:lnTo>
                    <a:pt x="1" y="26470"/>
                  </a:lnTo>
                  <a:lnTo>
                    <a:pt x="52" y="26491"/>
                  </a:lnTo>
                  <a:lnTo>
                    <a:pt x="73" y="26544"/>
                  </a:lnTo>
                  <a:lnTo>
                    <a:pt x="27608" y="23685"/>
                  </a:lnTo>
                  <a:cubicBezTo>
                    <a:pt x="27566" y="23445"/>
                    <a:pt x="27608" y="23184"/>
                    <a:pt x="27733" y="22976"/>
                  </a:cubicBezTo>
                  <a:lnTo>
                    <a:pt x="367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448;p32">
              <a:extLst>
                <a:ext uri="{FF2B5EF4-FFF2-40B4-BE49-F238E27FC236}">
                  <a16:creationId xmlns:a16="http://schemas.microsoft.com/office/drawing/2014/main" id="{A70843F8-96D4-4FA6-970C-685570C9A379}"/>
                </a:ext>
              </a:extLst>
            </p:cNvPr>
            <p:cNvSpPr/>
            <p:nvPr/>
          </p:nvSpPr>
          <p:spPr>
            <a:xfrm>
              <a:off x="2435525" y="2589325"/>
              <a:ext cx="904625" cy="762200"/>
            </a:xfrm>
            <a:custGeom>
              <a:avLst/>
              <a:gdLst/>
              <a:ahLst/>
              <a:cxnLst/>
              <a:rect l="l" t="t" r="r" b="b"/>
              <a:pathLst>
                <a:path w="36185" h="30488" extrusionOk="0">
                  <a:moveTo>
                    <a:pt x="15797" y="0"/>
                  </a:moveTo>
                  <a:lnTo>
                    <a:pt x="6824" y="16976"/>
                  </a:lnTo>
                  <a:lnTo>
                    <a:pt x="1" y="30144"/>
                  </a:lnTo>
                  <a:cubicBezTo>
                    <a:pt x="94" y="30237"/>
                    <a:pt x="157" y="30362"/>
                    <a:pt x="198" y="30487"/>
                  </a:cubicBezTo>
                  <a:lnTo>
                    <a:pt x="36184" y="376"/>
                  </a:lnTo>
                  <a:lnTo>
                    <a:pt x="1579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449;p32">
              <a:extLst>
                <a:ext uri="{FF2B5EF4-FFF2-40B4-BE49-F238E27FC236}">
                  <a16:creationId xmlns:a16="http://schemas.microsoft.com/office/drawing/2014/main" id="{096D7EF5-643A-4D1C-A049-F18EEDE2E431}"/>
                </a:ext>
              </a:extLst>
            </p:cNvPr>
            <p:cNvSpPr/>
            <p:nvPr/>
          </p:nvSpPr>
          <p:spPr>
            <a:xfrm>
              <a:off x="1799325" y="2586200"/>
              <a:ext cx="1023050" cy="756725"/>
            </a:xfrm>
            <a:custGeom>
              <a:avLst/>
              <a:gdLst/>
              <a:ahLst/>
              <a:cxnLst/>
              <a:rect l="l" t="t" r="r" b="b"/>
              <a:pathLst>
                <a:path w="40922" h="30269" extrusionOk="0">
                  <a:moveTo>
                    <a:pt x="40921" y="0"/>
                  </a:moveTo>
                  <a:lnTo>
                    <a:pt x="1" y="7074"/>
                  </a:lnTo>
                  <a:lnTo>
                    <a:pt x="24176" y="30174"/>
                  </a:lnTo>
                  <a:cubicBezTo>
                    <a:pt x="24322" y="30060"/>
                    <a:pt x="24520" y="29976"/>
                    <a:pt x="24760" y="29976"/>
                  </a:cubicBezTo>
                  <a:cubicBezTo>
                    <a:pt x="24874" y="29976"/>
                    <a:pt x="24979" y="29997"/>
                    <a:pt x="25073" y="30028"/>
                  </a:cubicBezTo>
                  <a:lnTo>
                    <a:pt x="40879" y="125"/>
                  </a:lnTo>
                  <a:lnTo>
                    <a:pt x="40828" y="115"/>
                  </a:lnTo>
                  <a:lnTo>
                    <a:pt x="40921" y="0"/>
                  </a:lnTo>
                  <a:close/>
                  <a:moveTo>
                    <a:pt x="32272" y="17101"/>
                  </a:moveTo>
                  <a:lnTo>
                    <a:pt x="25354" y="30174"/>
                  </a:lnTo>
                  <a:lnTo>
                    <a:pt x="25449" y="30269"/>
                  </a:lnTo>
                  <a:lnTo>
                    <a:pt x="32272" y="1710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450;p32">
              <a:extLst>
                <a:ext uri="{FF2B5EF4-FFF2-40B4-BE49-F238E27FC236}">
                  <a16:creationId xmlns:a16="http://schemas.microsoft.com/office/drawing/2014/main" id="{41E085A5-130E-4D3A-9166-DE3340F60C07}"/>
                </a:ext>
              </a:extLst>
            </p:cNvPr>
            <p:cNvSpPr/>
            <p:nvPr/>
          </p:nvSpPr>
          <p:spPr>
            <a:xfrm>
              <a:off x="2440475" y="2598725"/>
              <a:ext cx="1417425" cy="916075"/>
            </a:xfrm>
            <a:custGeom>
              <a:avLst/>
              <a:gdLst/>
              <a:ahLst/>
              <a:cxnLst/>
              <a:rect l="l" t="t" r="r" b="b"/>
              <a:pathLst>
                <a:path w="56697" h="36643" extrusionOk="0">
                  <a:moveTo>
                    <a:pt x="35986" y="0"/>
                  </a:moveTo>
                  <a:lnTo>
                    <a:pt x="0" y="30111"/>
                  </a:lnTo>
                  <a:cubicBezTo>
                    <a:pt x="63" y="30310"/>
                    <a:pt x="74" y="30529"/>
                    <a:pt x="11" y="30737"/>
                  </a:cubicBezTo>
                  <a:lnTo>
                    <a:pt x="56446" y="36643"/>
                  </a:lnTo>
                  <a:lnTo>
                    <a:pt x="56394" y="36559"/>
                  </a:lnTo>
                  <a:lnTo>
                    <a:pt x="56697" y="36403"/>
                  </a:lnTo>
                  <a:lnTo>
                    <a:pt x="36268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451;p32">
              <a:extLst>
                <a:ext uri="{FF2B5EF4-FFF2-40B4-BE49-F238E27FC236}">
                  <a16:creationId xmlns:a16="http://schemas.microsoft.com/office/drawing/2014/main" id="{05A6C139-8025-458F-AA12-B334889775FA}"/>
                </a:ext>
              </a:extLst>
            </p:cNvPr>
            <p:cNvSpPr/>
            <p:nvPr/>
          </p:nvSpPr>
          <p:spPr>
            <a:xfrm>
              <a:off x="3348725" y="1912975"/>
              <a:ext cx="1181625" cy="687075"/>
            </a:xfrm>
            <a:custGeom>
              <a:avLst/>
              <a:gdLst/>
              <a:ahLst/>
              <a:cxnLst/>
              <a:rect l="l" t="t" r="r" b="b"/>
              <a:pathLst>
                <a:path w="47265" h="27483" extrusionOk="0">
                  <a:moveTo>
                    <a:pt x="26095" y="1"/>
                  </a:moveTo>
                  <a:lnTo>
                    <a:pt x="25991" y="11"/>
                  </a:lnTo>
                  <a:lnTo>
                    <a:pt x="0" y="27107"/>
                  </a:lnTo>
                  <a:lnTo>
                    <a:pt x="47264" y="27483"/>
                  </a:lnTo>
                  <a:lnTo>
                    <a:pt x="32251" y="7993"/>
                  </a:lnTo>
                  <a:lnTo>
                    <a:pt x="26095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452;p32">
              <a:extLst>
                <a:ext uri="{FF2B5EF4-FFF2-40B4-BE49-F238E27FC236}">
                  <a16:creationId xmlns:a16="http://schemas.microsoft.com/office/drawing/2014/main" id="{3A36EF53-56E7-4E66-AFE1-76E5E98188F7}"/>
                </a:ext>
              </a:extLst>
            </p:cNvPr>
            <p:cNvSpPr/>
            <p:nvPr/>
          </p:nvSpPr>
          <p:spPr>
            <a:xfrm>
              <a:off x="3347150" y="2598725"/>
              <a:ext cx="1183475" cy="910100"/>
            </a:xfrm>
            <a:custGeom>
              <a:avLst/>
              <a:gdLst/>
              <a:ahLst/>
              <a:cxnLst/>
              <a:rect l="l" t="t" r="r" b="b"/>
              <a:pathLst>
                <a:path w="47339" h="36404" extrusionOk="0">
                  <a:moveTo>
                    <a:pt x="1" y="0"/>
                  </a:moveTo>
                  <a:lnTo>
                    <a:pt x="20430" y="36403"/>
                  </a:lnTo>
                  <a:lnTo>
                    <a:pt x="20440" y="36392"/>
                  </a:lnTo>
                  <a:lnTo>
                    <a:pt x="20701" y="36257"/>
                  </a:lnTo>
                  <a:lnTo>
                    <a:pt x="47338" y="376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>
                <a:alpha val="4509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453;p32">
              <a:extLst>
                <a:ext uri="{FF2B5EF4-FFF2-40B4-BE49-F238E27FC236}">
                  <a16:creationId xmlns:a16="http://schemas.microsoft.com/office/drawing/2014/main" id="{246F0A1C-0C11-4F1B-8C79-415846AA5C2A}"/>
                </a:ext>
              </a:extLst>
            </p:cNvPr>
            <p:cNvSpPr/>
            <p:nvPr/>
          </p:nvSpPr>
          <p:spPr>
            <a:xfrm>
              <a:off x="5290400" y="852125"/>
              <a:ext cx="669100" cy="448425"/>
            </a:xfrm>
            <a:custGeom>
              <a:avLst/>
              <a:gdLst/>
              <a:ahLst/>
              <a:cxnLst/>
              <a:rect l="l" t="t" r="r" b="b"/>
              <a:pathLst>
                <a:path w="26764" h="17937" extrusionOk="0">
                  <a:moveTo>
                    <a:pt x="9861" y="1"/>
                  </a:moveTo>
                  <a:lnTo>
                    <a:pt x="1" y="7670"/>
                  </a:lnTo>
                  <a:lnTo>
                    <a:pt x="158" y="7722"/>
                  </a:lnTo>
                  <a:lnTo>
                    <a:pt x="158" y="7732"/>
                  </a:lnTo>
                  <a:lnTo>
                    <a:pt x="26763" y="17936"/>
                  </a:lnTo>
                  <a:lnTo>
                    <a:pt x="26763" y="17936"/>
                  </a:lnTo>
                  <a:lnTo>
                    <a:pt x="9965" y="42"/>
                  </a:lnTo>
                  <a:lnTo>
                    <a:pt x="986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454;p32">
              <a:extLst>
                <a:ext uri="{FF2B5EF4-FFF2-40B4-BE49-F238E27FC236}">
                  <a16:creationId xmlns:a16="http://schemas.microsoft.com/office/drawing/2014/main" id="{E7048538-2702-4C5B-8E82-BE59342342B3}"/>
                </a:ext>
              </a:extLst>
            </p:cNvPr>
            <p:cNvSpPr/>
            <p:nvPr/>
          </p:nvSpPr>
          <p:spPr>
            <a:xfrm>
              <a:off x="5290400" y="852125"/>
              <a:ext cx="246525" cy="191750"/>
            </a:xfrm>
            <a:custGeom>
              <a:avLst/>
              <a:gdLst/>
              <a:ahLst/>
              <a:cxnLst/>
              <a:rect l="l" t="t" r="r" b="b"/>
              <a:pathLst>
                <a:path w="9861" h="7670" extrusionOk="0">
                  <a:moveTo>
                    <a:pt x="9861" y="1"/>
                  </a:moveTo>
                  <a:lnTo>
                    <a:pt x="1" y="7670"/>
                  </a:lnTo>
                  <a:lnTo>
                    <a:pt x="1" y="767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455;p32">
              <a:extLst>
                <a:ext uri="{FF2B5EF4-FFF2-40B4-BE49-F238E27FC236}">
                  <a16:creationId xmlns:a16="http://schemas.microsoft.com/office/drawing/2014/main" id="{FBF74D70-80BB-4A97-9BDE-C0EBB9D0C1F0}"/>
                </a:ext>
              </a:extLst>
            </p:cNvPr>
            <p:cNvSpPr/>
            <p:nvPr/>
          </p:nvSpPr>
          <p:spPr>
            <a:xfrm>
              <a:off x="4013600" y="1916100"/>
              <a:ext cx="903050" cy="681600"/>
            </a:xfrm>
            <a:custGeom>
              <a:avLst/>
              <a:gdLst/>
              <a:ahLst/>
              <a:cxnLst/>
              <a:rect l="l" t="t" r="r" b="b"/>
              <a:pathLst>
                <a:path w="36122" h="27264" extrusionOk="0">
                  <a:moveTo>
                    <a:pt x="1" y="1"/>
                  </a:moveTo>
                  <a:lnTo>
                    <a:pt x="3746" y="4852"/>
                  </a:lnTo>
                  <a:lnTo>
                    <a:pt x="21014" y="27263"/>
                  </a:lnTo>
                  <a:lnTo>
                    <a:pt x="36122" y="1068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456;p32">
              <a:extLst>
                <a:ext uri="{FF2B5EF4-FFF2-40B4-BE49-F238E27FC236}">
                  <a16:creationId xmlns:a16="http://schemas.microsoft.com/office/drawing/2014/main" id="{4D79F425-3BDC-4CAC-B731-E5D09D8909B5}"/>
                </a:ext>
              </a:extLst>
            </p:cNvPr>
            <p:cNvSpPr/>
            <p:nvPr/>
          </p:nvSpPr>
          <p:spPr>
            <a:xfrm>
              <a:off x="4007875" y="1047500"/>
              <a:ext cx="1277100" cy="1128675"/>
            </a:xfrm>
            <a:custGeom>
              <a:avLst/>
              <a:gdLst/>
              <a:ahLst/>
              <a:cxnLst/>
              <a:rect l="l" t="t" r="r" b="b"/>
              <a:pathLst>
                <a:path w="51084" h="45147" extrusionOk="0">
                  <a:moveTo>
                    <a:pt x="51083" y="1"/>
                  </a:moveTo>
                  <a:lnTo>
                    <a:pt x="10" y="34296"/>
                  </a:lnTo>
                  <a:lnTo>
                    <a:pt x="0" y="34337"/>
                  </a:lnTo>
                  <a:lnTo>
                    <a:pt x="36539" y="45147"/>
                  </a:lnTo>
                  <a:lnTo>
                    <a:pt x="5108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457;p32">
              <a:extLst>
                <a:ext uri="{FF2B5EF4-FFF2-40B4-BE49-F238E27FC236}">
                  <a16:creationId xmlns:a16="http://schemas.microsoft.com/office/drawing/2014/main" id="{3E273664-08D3-4F22-8A77-E677B3573B70}"/>
                </a:ext>
              </a:extLst>
            </p:cNvPr>
            <p:cNvSpPr/>
            <p:nvPr/>
          </p:nvSpPr>
          <p:spPr>
            <a:xfrm>
              <a:off x="4929675" y="1045425"/>
              <a:ext cx="1040775" cy="1131025"/>
            </a:xfrm>
            <a:custGeom>
              <a:avLst/>
              <a:gdLst/>
              <a:ahLst/>
              <a:cxnLst/>
              <a:rect l="l" t="t" r="r" b="b"/>
              <a:pathLst>
                <a:path w="41631" h="45241" extrusionOk="0">
                  <a:moveTo>
                    <a:pt x="14587" y="0"/>
                  </a:moveTo>
                  <a:lnTo>
                    <a:pt x="1" y="45240"/>
                  </a:lnTo>
                  <a:lnTo>
                    <a:pt x="41631" y="10674"/>
                  </a:lnTo>
                  <a:lnTo>
                    <a:pt x="41192" y="10204"/>
                  </a:lnTo>
                  <a:lnTo>
                    <a:pt x="1458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458;p32">
              <a:extLst>
                <a:ext uri="{FF2B5EF4-FFF2-40B4-BE49-F238E27FC236}">
                  <a16:creationId xmlns:a16="http://schemas.microsoft.com/office/drawing/2014/main" id="{F744532F-4744-4F93-8743-7A5B5548BF28}"/>
                </a:ext>
              </a:extLst>
            </p:cNvPr>
            <p:cNvSpPr/>
            <p:nvPr/>
          </p:nvSpPr>
          <p:spPr>
            <a:xfrm>
              <a:off x="4545450" y="2187900"/>
              <a:ext cx="829250" cy="755675"/>
            </a:xfrm>
            <a:custGeom>
              <a:avLst/>
              <a:gdLst/>
              <a:ahLst/>
              <a:cxnLst/>
              <a:rect l="l" t="t" r="r" b="b"/>
              <a:pathLst>
                <a:path w="33170" h="30227" extrusionOk="0">
                  <a:moveTo>
                    <a:pt x="15108" y="1"/>
                  </a:moveTo>
                  <a:lnTo>
                    <a:pt x="0" y="16590"/>
                  </a:lnTo>
                  <a:lnTo>
                    <a:pt x="33169" y="30226"/>
                  </a:lnTo>
                  <a:lnTo>
                    <a:pt x="33169" y="30226"/>
                  </a:lnTo>
                  <a:lnTo>
                    <a:pt x="21389" y="10507"/>
                  </a:lnTo>
                  <a:lnTo>
                    <a:pt x="15108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459;p32">
              <a:extLst>
                <a:ext uri="{FF2B5EF4-FFF2-40B4-BE49-F238E27FC236}">
                  <a16:creationId xmlns:a16="http://schemas.microsoft.com/office/drawing/2014/main" id="{B7F441F3-614D-4914-B81C-A726FED2BE62}"/>
                </a:ext>
              </a:extLst>
            </p:cNvPr>
            <p:cNvSpPr/>
            <p:nvPr/>
          </p:nvSpPr>
          <p:spPr>
            <a:xfrm>
              <a:off x="5978250" y="1318775"/>
              <a:ext cx="350075" cy="664900"/>
            </a:xfrm>
            <a:custGeom>
              <a:avLst/>
              <a:gdLst/>
              <a:ahLst/>
              <a:cxnLst/>
              <a:rect l="l" t="t" r="r" b="b"/>
              <a:pathLst>
                <a:path w="14003" h="26596" extrusionOk="0">
                  <a:moveTo>
                    <a:pt x="1" y="1"/>
                  </a:moveTo>
                  <a:lnTo>
                    <a:pt x="3694" y="26596"/>
                  </a:lnTo>
                  <a:lnTo>
                    <a:pt x="14002" y="11509"/>
                  </a:lnTo>
                  <a:lnTo>
                    <a:pt x="13950" y="1138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460;p32">
              <a:extLst>
                <a:ext uri="{FF2B5EF4-FFF2-40B4-BE49-F238E27FC236}">
                  <a16:creationId xmlns:a16="http://schemas.microsoft.com/office/drawing/2014/main" id="{E6FC18CD-07D4-4C2B-A9B7-EF275E31B285}"/>
                </a:ext>
              </a:extLst>
            </p:cNvPr>
            <p:cNvSpPr/>
            <p:nvPr/>
          </p:nvSpPr>
          <p:spPr>
            <a:xfrm>
              <a:off x="4931250" y="2185300"/>
              <a:ext cx="710800" cy="756975"/>
            </a:xfrm>
            <a:custGeom>
              <a:avLst/>
              <a:gdLst/>
              <a:ahLst/>
              <a:cxnLst/>
              <a:rect l="l" t="t" r="r" b="b"/>
              <a:pathLst>
                <a:path w="28432" h="30279" extrusionOk="0">
                  <a:moveTo>
                    <a:pt x="0" y="0"/>
                  </a:moveTo>
                  <a:lnTo>
                    <a:pt x="18092" y="30279"/>
                  </a:lnTo>
                  <a:lnTo>
                    <a:pt x="28431" y="3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461;p32">
              <a:extLst>
                <a:ext uri="{FF2B5EF4-FFF2-40B4-BE49-F238E27FC236}">
                  <a16:creationId xmlns:a16="http://schemas.microsoft.com/office/drawing/2014/main" id="{9A252D73-F295-4ABE-87B0-959F8D0BFB38}"/>
                </a:ext>
              </a:extLst>
            </p:cNvPr>
            <p:cNvSpPr/>
            <p:nvPr/>
          </p:nvSpPr>
          <p:spPr>
            <a:xfrm>
              <a:off x="5391600" y="2197550"/>
              <a:ext cx="451300" cy="746300"/>
            </a:xfrm>
            <a:custGeom>
              <a:avLst/>
              <a:gdLst/>
              <a:ahLst/>
              <a:cxnLst/>
              <a:rect l="l" t="t" r="r" b="b"/>
              <a:pathLst>
                <a:path w="18052" h="29852" extrusionOk="0">
                  <a:moveTo>
                    <a:pt x="10320" y="0"/>
                  </a:moveTo>
                  <a:lnTo>
                    <a:pt x="1" y="29851"/>
                  </a:lnTo>
                  <a:lnTo>
                    <a:pt x="18030" y="29851"/>
                  </a:lnTo>
                  <a:lnTo>
                    <a:pt x="18051" y="29840"/>
                  </a:lnTo>
                  <a:lnTo>
                    <a:pt x="1032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462;p32">
              <a:extLst>
                <a:ext uri="{FF2B5EF4-FFF2-40B4-BE49-F238E27FC236}">
                  <a16:creationId xmlns:a16="http://schemas.microsoft.com/office/drawing/2014/main" id="{BE7DF73F-E616-4811-8E34-F4BECAF93633}"/>
                </a:ext>
              </a:extLst>
            </p:cNvPr>
            <p:cNvSpPr/>
            <p:nvPr/>
          </p:nvSpPr>
          <p:spPr>
            <a:xfrm>
              <a:off x="5649600" y="2193125"/>
              <a:ext cx="592900" cy="750450"/>
            </a:xfrm>
            <a:custGeom>
              <a:avLst/>
              <a:gdLst/>
              <a:ahLst/>
              <a:cxnLst/>
              <a:rect l="l" t="t" r="r" b="b"/>
              <a:pathLst>
                <a:path w="23716" h="30018" extrusionOk="0">
                  <a:moveTo>
                    <a:pt x="52" y="0"/>
                  </a:moveTo>
                  <a:lnTo>
                    <a:pt x="0" y="177"/>
                  </a:lnTo>
                  <a:lnTo>
                    <a:pt x="7731" y="30017"/>
                  </a:lnTo>
                  <a:lnTo>
                    <a:pt x="23715" y="18489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463;p32">
              <a:extLst>
                <a:ext uri="{FF2B5EF4-FFF2-40B4-BE49-F238E27FC236}">
                  <a16:creationId xmlns:a16="http://schemas.microsoft.com/office/drawing/2014/main" id="{23420A86-233D-41D5-B7BD-ADC0C9968835}"/>
                </a:ext>
              </a:extLst>
            </p:cNvPr>
            <p:cNvSpPr/>
            <p:nvPr/>
          </p:nvSpPr>
          <p:spPr>
            <a:xfrm>
              <a:off x="6070600" y="1606475"/>
              <a:ext cx="432475" cy="441650"/>
            </a:xfrm>
            <a:custGeom>
              <a:avLst/>
              <a:gdLst/>
              <a:ahLst/>
              <a:cxnLst/>
              <a:rect l="l" t="t" r="r" b="b"/>
              <a:pathLst>
                <a:path w="17299" h="17666" extrusionOk="0">
                  <a:moveTo>
                    <a:pt x="10308" y="1"/>
                  </a:moveTo>
                  <a:lnTo>
                    <a:pt x="0" y="15088"/>
                  </a:lnTo>
                  <a:lnTo>
                    <a:pt x="17299" y="17665"/>
                  </a:lnTo>
                  <a:lnTo>
                    <a:pt x="17299" y="17665"/>
                  </a:lnTo>
                  <a:lnTo>
                    <a:pt x="10308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464;p32">
              <a:extLst>
                <a:ext uri="{FF2B5EF4-FFF2-40B4-BE49-F238E27FC236}">
                  <a16:creationId xmlns:a16="http://schemas.microsoft.com/office/drawing/2014/main" id="{AC8F07DD-17F6-49FA-8CA8-38A761AB609C}"/>
                </a:ext>
              </a:extLst>
            </p:cNvPr>
            <p:cNvSpPr/>
            <p:nvPr/>
          </p:nvSpPr>
          <p:spPr>
            <a:xfrm>
              <a:off x="5649075" y="1315125"/>
              <a:ext cx="421525" cy="872800"/>
            </a:xfrm>
            <a:custGeom>
              <a:avLst/>
              <a:gdLst/>
              <a:ahLst/>
              <a:cxnLst/>
              <a:rect l="l" t="t" r="r" b="b"/>
              <a:pathLst>
                <a:path w="16861" h="34912" extrusionOk="0">
                  <a:moveTo>
                    <a:pt x="12980" y="1"/>
                  </a:moveTo>
                  <a:lnTo>
                    <a:pt x="0" y="34859"/>
                  </a:lnTo>
                  <a:lnTo>
                    <a:pt x="167" y="34859"/>
                  </a:lnTo>
                  <a:lnTo>
                    <a:pt x="146" y="34912"/>
                  </a:lnTo>
                  <a:lnTo>
                    <a:pt x="16861" y="26742"/>
                  </a:lnTo>
                  <a:lnTo>
                    <a:pt x="13168" y="147"/>
                  </a:lnTo>
                  <a:lnTo>
                    <a:pt x="1298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465;p32">
              <a:extLst>
                <a:ext uri="{FF2B5EF4-FFF2-40B4-BE49-F238E27FC236}">
                  <a16:creationId xmlns:a16="http://schemas.microsoft.com/office/drawing/2014/main" id="{14844664-FDB7-41CE-9099-82D9EA3EB9AB}"/>
                </a:ext>
              </a:extLst>
            </p:cNvPr>
            <p:cNvSpPr/>
            <p:nvPr/>
          </p:nvSpPr>
          <p:spPr>
            <a:xfrm>
              <a:off x="4929400" y="1312250"/>
              <a:ext cx="1044175" cy="874350"/>
            </a:xfrm>
            <a:custGeom>
              <a:avLst/>
              <a:gdLst/>
              <a:ahLst/>
              <a:cxnLst/>
              <a:rect l="l" t="t" r="r" b="b"/>
              <a:pathLst>
                <a:path w="41767" h="34974" extrusionOk="0">
                  <a:moveTo>
                    <a:pt x="41642" y="1"/>
                  </a:moveTo>
                  <a:lnTo>
                    <a:pt x="12" y="34567"/>
                  </a:lnTo>
                  <a:lnTo>
                    <a:pt x="1" y="34598"/>
                  </a:lnTo>
                  <a:lnTo>
                    <a:pt x="28787" y="34974"/>
                  </a:lnTo>
                  <a:lnTo>
                    <a:pt x="41767" y="116"/>
                  </a:lnTo>
                  <a:lnTo>
                    <a:pt x="41683" y="42"/>
                  </a:lnTo>
                  <a:lnTo>
                    <a:pt x="4164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466;p32">
              <a:extLst>
                <a:ext uri="{FF2B5EF4-FFF2-40B4-BE49-F238E27FC236}">
                  <a16:creationId xmlns:a16="http://schemas.microsoft.com/office/drawing/2014/main" id="{F11B1BFD-DDA0-4159-AC8C-089817C3BD0E}"/>
                </a:ext>
              </a:extLst>
            </p:cNvPr>
            <p:cNvSpPr/>
            <p:nvPr/>
          </p:nvSpPr>
          <p:spPr>
            <a:xfrm>
              <a:off x="5650875" y="1983650"/>
              <a:ext cx="595025" cy="671700"/>
            </a:xfrm>
            <a:custGeom>
              <a:avLst/>
              <a:gdLst/>
              <a:ahLst/>
              <a:cxnLst/>
              <a:rect l="l" t="t" r="r" b="b"/>
              <a:pathLst>
                <a:path w="23801" h="26868" extrusionOk="0">
                  <a:moveTo>
                    <a:pt x="16789" y="1"/>
                  </a:moveTo>
                  <a:lnTo>
                    <a:pt x="74" y="8171"/>
                  </a:lnTo>
                  <a:lnTo>
                    <a:pt x="1" y="8379"/>
                  </a:lnTo>
                  <a:lnTo>
                    <a:pt x="23664" y="26868"/>
                  </a:lnTo>
                  <a:lnTo>
                    <a:pt x="23675" y="26868"/>
                  </a:lnTo>
                  <a:lnTo>
                    <a:pt x="23800" y="26565"/>
                  </a:lnTo>
                  <a:lnTo>
                    <a:pt x="16789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467;p32">
              <a:extLst>
                <a:ext uri="{FF2B5EF4-FFF2-40B4-BE49-F238E27FC236}">
                  <a16:creationId xmlns:a16="http://schemas.microsoft.com/office/drawing/2014/main" id="{DC015F15-B3ED-4E47-BADA-EDFE043D9AE6}"/>
                </a:ext>
              </a:extLst>
            </p:cNvPr>
            <p:cNvSpPr/>
            <p:nvPr/>
          </p:nvSpPr>
          <p:spPr>
            <a:xfrm>
              <a:off x="6070600" y="1983650"/>
              <a:ext cx="433000" cy="664125"/>
            </a:xfrm>
            <a:custGeom>
              <a:avLst/>
              <a:gdLst/>
              <a:ahLst/>
              <a:cxnLst/>
              <a:rect l="l" t="t" r="r" b="b"/>
              <a:pathLst>
                <a:path w="17320" h="26565" extrusionOk="0">
                  <a:moveTo>
                    <a:pt x="0" y="1"/>
                  </a:moveTo>
                  <a:lnTo>
                    <a:pt x="7011" y="26565"/>
                  </a:lnTo>
                  <a:lnTo>
                    <a:pt x="17320" y="2630"/>
                  </a:lnTo>
                  <a:lnTo>
                    <a:pt x="17299" y="257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468;p32">
              <a:extLst>
                <a:ext uri="{FF2B5EF4-FFF2-40B4-BE49-F238E27FC236}">
                  <a16:creationId xmlns:a16="http://schemas.microsoft.com/office/drawing/2014/main" id="{670D3684-7AFD-45D1-962A-A4E621E4A2A2}"/>
                </a:ext>
              </a:extLst>
            </p:cNvPr>
            <p:cNvSpPr/>
            <p:nvPr/>
          </p:nvSpPr>
          <p:spPr>
            <a:xfrm>
              <a:off x="2437350" y="3367150"/>
              <a:ext cx="1416375" cy="419975"/>
            </a:xfrm>
            <a:custGeom>
              <a:avLst/>
              <a:gdLst/>
              <a:ahLst/>
              <a:cxnLst/>
              <a:rect l="l" t="t" r="r" b="b"/>
              <a:pathLst>
                <a:path w="56655" h="16799" extrusionOk="0">
                  <a:moveTo>
                    <a:pt x="136" y="0"/>
                  </a:moveTo>
                  <a:cubicBezTo>
                    <a:pt x="115" y="116"/>
                    <a:pt x="63" y="220"/>
                    <a:pt x="0" y="313"/>
                  </a:cubicBezTo>
                  <a:lnTo>
                    <a:pt x="13919" y="16799"/>
                  </a:lnTo>
                  <a:lnTo>
                    <a:pt x="56655" y="6031"/>
                  </a:lnTo>
                  <a:lnTo>
                    <a:pt x="56571" y="5906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469;p32">
              <a:extLst>
                <a:ext uri="{FF2B5EF4-FFF2-40B4-BE49-F238E27FC236}">
                  <a16:creationId xmlns:a16="http://schemas.microsoft.com/office/drawing/2014/main" id="{CD3F862C-91F4-4170-AB8E-69D5680F64FA}"/>
                </a:ext>
              </a:extLst>
            </p:cNvPr>
            <p:cNvSpPr/>
            <p:nvPr/>
          </p:nvSpPr>
          <p:spPr>
            <a:xfrm>
              <a:off x="1710125" y="3372125"/>
              <a:ext cx="693325" cy="509425"/>
            </a:xfrm>
            <a:custGeom>
              <a:avLst/>
              <a:gdLst/>
              <a:ahLst/>
              <a:cxnLst/>
              <a:rect l="l" t="t" r="r" b="b"/>
              <a:pathLst>
                <a:path w="27733" h="20377" extrusionOk="0">
                  <a:moveTo>
                    <a:pt x="27503" y="0"/>
                  </a:moveTo>
                  <a:lnTo>
                    <a:pt x="14211" y="1387"/>
                  </a:lnTo>
                  <a:lnTo>
                    <a:pt x="0" y="2859"/>
                  </a:lnTo>
                  <a:lnTo>
                    <a:pt x="6928" y="20376"/>
                  </a:lnTo>
                  <a:lnTo>
                    <a:pt x="15286" y="12312"/>
                  </a:lnTo>
                  <a:lnTo>
                    <a:pt x="27733" y="292"/>
                  </a:lnTo>
                  <a:cubicBezTo>
                    <a:pt x="27639" y="209"/>
                    <a:pt x="27566" y="114"/>
                    <a:pt x="27503" y="0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470;p32">
              <a:extLst>
                <a:ext uri="{FF2B5EF4-FFF2-40B4-BE49-F238E27FC236}">
                  <a16:creationId xmlns:a16="http://schemas.microsoft.com/office/drawing/2014/main" id="{AE07BC78-252B-47C5-96DF-3D11F736777C}"/>
                </a:ext>
              </a:extLst>
            </p:cNvPr>
            <p:cNvSpPr/>
            <p:nvPr/>
          </p:nvSpPr>
          <p:spPr>
            <a:xfrm>
              <a:off x="1890100" y="3380700"/>
              <a:ext cx="882975" cy="505550"/>
            </a:xfrm>
            <a:custGeom>
              <a:avLst/>
              <a:gdLst/>
              <a:ahLst/>
              <a:cxnLst/>
              <a:rect l="l" t="t" r="r" b="b"/>
              <a:pathLst>
                <a:path w="35319" h="20222" extrusionOk="0">
                  <a:moveTo>
                    <a:pt x="21651" y="1"/>
                  </a:moveTo>
                  <a:cubicBezTo>
                    <a:pt x="21515" y="84"/>
                    <a:pt x="21338" y="147"/>
                    <a:pt x="21129" y="147"/>
                  </a:cubicBezTo>
                  <a:cubicBezTo>
                    <a:pt x="21025" y="147"/>
                    <a:pt x="20930" y="126"/>
                    <a:pt x="20847" y="105"/>
                  </a:cubicBezTo>
                  <a:lnTo>
                    <a:pt x="10904" y="9704"/>
                  </a:lnTo>
                  <a:lnTo>
                    <a:pt x="1" y="20221"/>
                  </a:lnTo>
                  <a:lnTo>
                    <a:pt x="1" y="20221"/>
                  </a:lnTo>
                  <a:lnTo>
                    <a:pt x="35319" y="16184"/>
                  </a:lnTo>
                  <a:lnTo>
                    <a:pt x="2165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471;p32">
              <a:extLst>
                <a:ext uri="{FF2B5EF4-FFF2-40B4-BE49-F238E27FC236}">
                  <a16:creationId xmlns:a16="http://schemas.microsoft.com/office/drawing/2014/main" id="{D5474B40-FCB1-4375-9269-4E62550C37CF}"/>
                </a:ext>
              </a:extLst>
            </p:cNvPr>
            <p:cNvSpPr/>
            <p:nvPr/>
          </p:nvSpPr>
          <p:spPr>
            <a:xfrm>
              <a:off x="2785300" y="3517925"/>
              <a:ext cx="1071300" cy="546725"/>
            </a:xfrm>
            <a:custGeom>
              <a:avLst/>
              <a:gdLst/>
              <a:ahLst/>
              <a:cxnLst/>
              <a:rect l="l" t="t" r="r" b="b"/>
              <a:pathLst>
                <a:path w="42852" h="21869" extrusionOk="0">
                  <a:moveTo>
                    <a:pt x="42737" y="0"/>
                  </a:moveTo>
                  <a:lnTo>
                    <a:pt x="1" y="10768"/>
                  </a:lnTo>
                  <a:lnTo>
                    <a:pt x="147" y="10945"/>
                  </a:lnTo>
                  <a:lnTo>
                    <a:pt x="126" y="10945"/>
                  </a:lnTo>
                  <a:lnTo>
                    <a:pt x="24874" y="21869"/>
                  </a:lnTo>
                  <a:lnTo>
                    <a:pt x="25636" y="21723"/>
                  </a:lnTo>
                  <a:lnTo>
                    <a:pt x="25646" y="21775"/>
                  </a:lnTo>
                  <a:lnTo>
                    <a:pt x="42852" y="178"/>
                  </a:lnTo>
                  <a:lnTo>
                    <a:pt x="4273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472;p32">
              <a:extLst>
                <a:ext uri="{FF2B5EF4-FFF2-40B4-BE49-F238E27FC236}">
                  <a16:creationId xmlns:a16="http://schemas.microsoft.com/office/drawing/2014/main" id="{5C686960-AB07-428A-AE69-0DC8CF77C0F7}"/>
                </a:ext>
              </a:extLst>
            </p:cNvPr>
            <p:cNvSpPr/>
            <p:nvPr/>
          </p:nvSpPr>
          <p:spPr>
            <a:xfrm>
              <a:off x="1901050" y="3792600"/>
              <a:ext cx="878025" cy="427000"/>
            </a:xfrm>
            <a:custGeom>
              <a:avLst/>
              <a:gdLst/>
              <a:ahLst/>
              <a:cxnLst/>
              <a:rect l="l" t="t" r="r" b="b"/>
              <a:pathLst>
                <a:path w="35121" h="17080" extrusionOk="0">
                  <a:moveTo>
                    <a:pt x="35120" y="0"/>
                  </a:moveTo>
                  <a:lnTo>
                    <a:pt x="1" y="4027"/>
                  </a:lnTo>
                  <a:lnTo>
                    <a:pt x="27723" y="17079"/>
                  </a:lnTo>
                  <a:lnTo>
                    <a:pt x="27838" y="17059"/>
                  </a:lnTo>
                  <a:lnTo>
                    <a:pt x="3512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473;p32">
              <a:extLst>
                <a:ext uri="{FF2B5EF4-FFF2-40B4-BE49-F238E27FC236}">
                  <a16:creationId xmlns:a16="http://schemas.microsoft.com/office/drawing/2014/main" id="{91D53C76-032D-4F65-A090-316BB5CF7474}"/>
                </a:ext>
              </a:extLst>
            </p:cNvPr>
            <p:cNvSpPr/>
            <p:nvPr/>
          </p:nvSpPr>
          <p:spPr>
            <a:xfrm>
              <a:off x="2596975" y="3791550"/>
              <a:ext cx="810200" cy="427525"/>
            </a:xfrm>
            <a:custGeom>
              <a:avLst/>
              <a:gdLst/>
              <a:ahLst/>
              <a:cxnLst/>
              <a:rect l="l" t="t" r="r" b="b"/>
              <a:pathLst>
                <a:path w="32408" h="17101" extrusionOk="0">
                  <a:moveTo>
                    <a:pt x="7659" y="0"/>
                  </a:moveTo>
                  <a:lnTo>
                    <a:pt x="7378" y="31"/>
                  </a:lnTo>
                  <a:lnTo>
                    <a:pt x="7283" y="42"/>
                  </a:lnTo>
                  <a:lnTo>
                    <a:pt x="1" y="17101"/>
                  </a:lnTo>
                  <a:lnTo>
                    <a:pt x="32407" y="10924"/>
                  </a:lnTo>
                  <a:lnTo>
                    <a:pt x="7659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474;p32">
              <a:extLst>
                <a:ext uri="{FF2B5EF4-FFF2-40B4-BE49-F238E27FC236}">
                  <a16:creationId xmlns:a16="http://schemas.microsoft.com/office/drawing/2014/main" id="{01B2E6A4-6CF6-4021-977E-A10927A7F477}"/>
                </a:ext>
              </a:extLst>
            </p:cNvPr>
            <p:cNvSpPr/>
            <p:nvPr/>
          </p:nvSpPr>
          <p:spPr>
            <a:xfrm>
              <a:off x="4542075" y="2609950"/>
              <a:ext cx="819050" cy="410050"/>
            </a:xfrm>
            <a:custGeom>
              <a:avLst/>
              <a:gdLst/>
              <a:ahLst/>
              <a:cxnLst/>
              <a:rect l="l" t="t" r="r" b="b"/>
              <a:pathLst>
                <a:path w="32762" h="16402" extrusionOk="0">
                  <a:moveTo>
                    <a:pt x="0" y="0"/>
                  </a:moveTo>
                  <a:lnTo>
                    <a:pt x="9850" y="16402"/>
                  </a:lnTo>
                  <a:lnTo>
                    <a:pt x="9912" y="16370"/>
                  </a:lnTo>
                  <a:lnTo>
                    <a:pt x="9975" y="16360"/>
                  </a:lnTo>
                  <a:lnTo>
                    <a:pt x="32762" y="134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475;p32">
              <a:extLst>
                <a:ext uri="{FF2B5EF4-FFF2-40B4-BE49-F238E27FC236}">
                  <a16:creationId xmlns:a16="http://schemas.microsoft.com/office/drawing/2014/main" id="{42759152-99A5-4AC0-ADDB-D0FA719E3AF1}"/>
                </a:ext>
              </a:extLst>
            </p:cNvPr>
            <p:cNvSpPr/>
            <p:nvPr/>
          </p:nvSpPr>
          <p:spPr>
            <a:xfrm>
              <a:off x="3881350" y="2608900"/>
              <a:ext cx="906975" cy="887650"/>
            </a:xfrm>
            <a:custGeom>
              <a:avLst/>
              <a:gdLst/>
              <a:ahLst/>
              <a:cxnLst/>
              <a:rect l="l" t="t" r="r" b="b"/>
              <a:pathLst>
                <a:path w="36279" h="35506" extrusionOk="0">
                  <a:moveTo>
                    <a:pt x="26346" y="0"/>
                  </a:moveTo>
                  <a:lnTo>
                    <a:pt x="1" y="35505"/>
                  </a:lnTo>
                  <a:lnTo>
                    <a:pt x="36279" y="16444"/>
                  </a:lnTo>
                  <a:lnTo>
                    <a:pt x="26429" y="42"/>
                  </a:lnTo>
                  <a:lnTo>
                    <a:pt x="26346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476;p32">
              <a:extLst>
                <a:ext uri="{FF2B5EF4-FFF2-40B4-BE49-F238E27FC236}">
                  <a16:creationId xmlns:a16="http://schemas.microsoft.com/office/drawing/2014/main" id="{ED42F2BF-BAD9-4F24-B05E-6B2A00487639}"/>
                </a:ext>
              </a:extLst>
            </p:cNvPr>
            <p:cNvSpPr/>
            <p:nvPr/>
          </p:nvSpPr>
          <p:spPr>
            <a:xfrm>
              <a:off x="3426450" y="3522350"/>
              <a:ext cx="515450" cy="641700"/>
            </a:xfrm>
            <a:custGeom>
              <a:avLst/>
              <a:gdLst/>
              <a:ahLst/>
              <a:cxnLst/>
              <a:rect l="l" t="t" r="r" b="b"/>
              <a:pathLst>
                <a:path w="20618" h="25668" extrusionOk="0">
                  <a:moveTo>
                    <a:pt x="17206" y="1"/>
                  </a:moveTo>
                  <a:lnTo>
                    <a:pt x="0" y="21598"/>
                  </a:lnTo>
                  <a:lnTo>
                    <a:pt x="95" y="21984"/>
                  </a:lnTo>
                  <a:lnTo>
                    <a:pt x="20617" y="25667"/>
                  </a:lnTo>
                  <a:lnTo>
                    <a:pt x="17508" y="481"/>
                  </a:lnTo>
                  <a:lnTo>
                    <a:pt x="17206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477;p32">
              <a:extLst>
                <a:ext uri="{FF2B5EF4-FFF2-40B4-BE49-F238E27FC236}">
                  <a16:creationId xmlns:a16="http://schemas.microsoft.com/office/drawing/2014/main" id="{3F1D4880-1582-40F2-BD72-4D4D7B593C13}"/>
                </a:ext>
              </a:extLst>
            </p:cNvPr>
            <p:cNvSpPr/>
            <p:nvPr/>
          </p:nvSpPr>
          <p:spPr>
            <a:xfrm>
              <a:off x="3428800" y="4071925"/>
              <a:ext cx="513100" cy="392350"/>
            </a:xfrm>
            <a:custGeom>
              <a:avLst/>
              <a:gdLst/>
              <a:ahLst/>
              <a:cxnLst/>
              <a:rect l="l" t="t" r="r" b="b"/>
              <a:pathLst>
                <a:path w="20524" h="15694" extrusionOk="0">
                  <a:moveTo>
                    <a:pt x="1" y="1"/>
                  </a:moveTo>
                  <a:lnTo>
                    <a:pt x="3871" y="15693"/>
                  </a:lnTo>
                  <a:lnTo>
                    <a:pt x="20523" y="368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478;p32">
              <a:extLst>
                <a:ext uri="{FF2B5EF4-FFF2-40B4-BE49-F238E27FC236}">
                  <a16:creationId xmlns:a16="http://schemas.microsoft.com/office/drawing/2014/main" id="{477A4F74-7A59-44C8-8BC0-91C73FF593B6}"/>
                </a:ext>
              </a:extLst>
            </p:cNvPr>
            <p:cNvSpPr/>
            <p:nvPr/>
          </p:nvSpPr>
          <p:spPr>
            <a:xfrm>
              <a:off x="3525575" y="4164025"/>
              <a:ext cx="513100" cy="406925"/>
            </a:xfrm>
            <a:custGeom>
              <a:avLst/>
              <a:gdLst/>
              <a:ahLst/>
              <a:cxnLst/>
              <a:rect l="l" t="t" r="r" b="b"/>
              <a:pathLst>
                <a:path w="20524" h="16277" extrusionOk="0">
                  <a:moveTo>
                    <a:pt x="16652" y="0"/>
                  </a:moveTo>
                  <a:lnTo>
                    <a:pt x="0" y="12009"/>
                  </a:lnTo>
                  <a:lnTo>
                    <a:pt x="53" y="12208"/>
                  </a:lnTo>
                  <a:lnTo>
                    <a:pt x="53" y="12270"/>
                  </a:lnTo>
                  <a:lnTo>
                    <a:pt x="20273" y="16277"/>
                  </a:lnTo>
                  <a:lnTo>
                    <a:pt x="20419" y="16173"/>
                  </a:lnTo>
                  <a:lnTo>
                    <a:pt x="20523" y="15630"/>
                  </a:lnTo>
                  <a:lnTo>
                    <a:pt x="1665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479;p32">
              <a:extLst>
                <a:ext uri="{FF2B5EF4-FFF2-40B4-BE49-F238E27FC236}">
                  <a16:creationId xmlns:a16="http://schemas.microsoft.com/office/drawing/2014/main" id="{088E8FDC-9654-4C42-9F20-47DFC8AC820B}"/>
                </a:ext>
              </a:extLst>
            </p:cNvPr>
            <p:cNvSpPr/>
            <p:nvPr/>
          </p:nvSpPr>
          <p:spPr>
            <a:xfrm>
              <a:off x="3864125" y="3534350"/>
              <a:ext cx="289050" cy="629700"/>
            </a:xfrm>
            <a:custGeom>
              <a:avLst/>
              <a:gdLst/>
              <a:ahLst/>
              <a:cxnLst/>
              <a:rect l="l" t="t" r="r" b="b"/>
              <a:pathLst>
                <a:path w="11562" h="25188" extrusionOk="0">
                  <a:moveTo>
                    <a:pt x="1" y="1"/>
                  </a:moveTo>
                  <a:lnTo>
                    <a:pt x="3110" y="25187"/>
                  </a:lnTo>
                  <a:lnTo>
                    <a:pt x="11510" y="18416"/>
                  </a:lnTo>
                  <a:lnTo>
                    <a:pt x="11561" y="1816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480;p32">
              <a:extLst>
                <a:ext uri="{FF2B5EF4-FFF2-40B4-BE49-F238E27FC236}">
                  <a16:creationId xmlns:a16="http://schemas.microsoft.com/office/drawing/2014/main" id="{397F8DDE-8235-4A7F-9BAF-8968C5BFA848}"/>
                </a:ext>
              </a:extLst>
            </p:cNvPr>
            <p:cNvSpPr/>
            <p:nvPr/>
          </p:nvSpPr>
          <p:spPr>
            <a:xfrm>
              <a:off x="3941875" y="3994725"/>
              <a:ext cx="210000" cy="560050"/>
            </a:xfrm>
            <a:custGeom>
              <a:avLst/>
              <a:gdLst/>
              <a:ahLst/>
              <a:cxnLst/>
              <a:rect l="l" t="t" r="r" b="b"/>
              <a:pathLst>
                <a:path w="8400" h="22402" extrusionOk="0">
                  <a:moveTo>
                    <a:pt x="8400" y="1"/>
                  </a:moveTo>
                  <a:lnTo>
                    <a:pt x="0" y="6772"/>
                  </a:lnTo>
                  <a:lnTo>
                    <a:pt x="3871" y="22402"/>
                  </a:lnTo>
                  <a:lnTo>
                    <a:pt x="840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481;p32">
              <a:extLst>
                <a:ext uri="{FF2B5EF4-FFF2-40B4-BE49-F238E27FC236}">
                  <a16:creationId xmlns:a16="http://schemas.microsoft.com/office/drawing/2014/main" id="{B05DC5CF-2FE9-4239-9C81-1F8CBD473434}"/>
                </a:ext>
              </a:extLst>
            </p:cNvPr>
            <p:cNvSpPr/>
            <p:nvPr/>
          </p:nvSpPr>
          <p:spPr>
            <a:xfrm>
              <a:off x="3526875" y="4470775"/>
              <a:ext cx="505525" cy="469250"/>
            </a:xfrm>
            <a:custGeom>
              <a:avLst/>
              <a:gdLst/>
              <a:ahLst/>
              <a:cxnLst/>
              <a:rect l="l" t="t" r="r" b="b"/>
              <a:pathLst>
                <a:path w="20221" h="18770" extrusionOk="0">
                  <a:moveTo>
                    <a:pt x="1" y="0"/>
                  </a:moveTo>
                  <a:lnTo>
                    <a:pt x="1" y="18770"/>
                  </a:lnTo>
                  <a:lnTo>
                    <a:pt x="20221" y="400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482;p32">
              <a:extLst>
                <a:ext uri="{FF2B5EF4-FFF2-40B4-BE49-F238E27FC236}">
                  <a16:creationId xmlns:a16="http://schemas.microsoft.com/office/drawing/2014/main" id="{3AAF8FA3-F35B-4DDB-9DB9-E1C372B9EBE2}"/>
                </a:ext>
              </a:extLst>
            </p:cNvPr>
            <p:cNvSpPr/>
            <p:nvPr/>
          </p:nvSpPr>
          <p:spPr>
            <a:xfrm>
              <a:off x="1109425" y="283500"/>
              <a:ext cx="5411650" cy="4688350"/>
            </a:xfrm>
            <a:custGeom>
              <a:avLst/>
              <a:gdLst/>
              <a:ahLst/>
              <a:cxnLst/>
              <a:rect l="l" t="t" r="r" b="b"/>
              <a:pathLst>
                <a:path w="216466" h="187534" extrusionOk="0">
                  <a:moveTo>
                    <a:pt x="100694" y="679"/>
                  </a:moveTo>
                  <a:lnTo>
                    <a:pt x="120905" y="7044"/>
                  </a:lnTo>
                  <a:lnTo>
                    <a:pt x="134489" y="7429"/>
                  </a:lnTo>
                  <a:lnTo>
                    <a:pt x="149451" y="11164"/>
                  </a:lnTo>
                  <a:lnTo>
                    <a:pt x="177204" y="22787"/>
                  </a:lnTo>
                  <a:lnTo>
                    <a:pt x="194482" y="41192"/>
                  </a:lnTo>
                  <a:lnTo>
                    <a:pt x="208703" y="52794"/>
                  </a:lnTo>
                  <a:lnTo>
                    <a:pt x="215767" y="70636"/>
                  </a:lnTo>
                  <a:lnTo>
                    <a:pt x="205333" y="94874"/>
                  </a:lnTo>
                  <a:lnTo>
                    <a:pt x="189317" y="106413"/>
                  </a:lnTo>
                  <a:lnTo>
                    <a:pt x="170965" y="106413"/>
                  </a:lnTo>
                  <a:lnTo>
                    <a:pt x="147281" y="109418"/>
                  </a:lnTo>
                  <a:lnTo>
                    <a:pt x="147218" y="109428"/>
                  </a:lnTo>
                  <a:lnTo>
                    <a:pt x="109949" y="129001"/>
                  </a:lnTo>
                  <a:lnTo>
                    <a:pt x="109636" y="129168"/>
                  </a:lnTo>
                  <a:lnTo>
                    <a:pt x="121749" y="148199"/>
                  </a:lnTo>
                  <a:lnTo>
                    <a:pt x="117065" y="171394"/>
                  </a:lnTo>
                  <a:lnTo>
                    <a:pt x="96699" y="186261"/>
                  </a:lnTo>
                  <a:lnTo>
                    <a:pt x="96699" y="167429"/>
                  </a:lnTo>
                  <a:lnTo>
                    <a:pt x="92671" y="151100"/>
                  </a:lnTo>
                  <a:lnTo>
                    <a:pt x="59388" y="157443"/>
                  </a:lnTo>
                  <a:lnTo>
                    <a:pt x="31030" y="144088"/>
                  </a:lnTo>
                  <a:lnTo>
                    <a:pt x="23882" y="126038"/>
                  </a:lnTo>
                  <a:lnTo>
                    <a:pt x="9954" y="120019"/>
                  </a:lnTo>
                  <a:lnTo>
                    <a:pt x="2139" y="104389"/>
                  </a:lnTo>
                  <a:lnTo>
                    <a:pt x="647" y="84179"/>
                  </a:lnTo>
                  <a:lnTo>
                    <a:pt x="647" y="66984"/>
                  </a:lnTo>
                  <a:lnTo>
                    <a:pt x="13355" y="49790"/>
                  </a:lnTo>
                  <a:lnTo>
                    <a:pt x="25354" y="35162"/>
                  </a:lnTo>
                  <a:lnTo>
                    <a:pt x="39231" y="25041"/>
                  </a:lnTo>
                  <a:lnTo>
                    <a:pt x="47160" y="15996"/>
                  </a:lnTo>
                  <a:lnTo>
                    <a:pt x="56456" y="8922"/>
                  </a:lnTo>
                  <a:lnTo>
                    <a:pt x="78920" y="7054"/>
                  </a:lnTo>
                  <a:lnTo>
                    <a:pt x="100694" y="679"/>
                  </a:lnTo>
                  <a:close/>
                  <a:moveTo>
                    <a:pt x="100705" y="0"/>
                  </a:moveTo>
                  <a:lnTo>
                    <a:pt x="78836" y="6407"/>
                  </a:lnTo>
                  <a:lnTo>
                    <a:pt x="56310" y="8285"/>
                  </a:lnTo>
                  <a:lnTo>
                    <a:pt x="56216" y="8296"/>
                  </a:lnTo>
                  <a:lnTo>
                    <a:pt x="46743" y="15495"/>
                  </a:lnTo>
                  <a:lnTo>
                    <a:pt x="38823" y="24540"/>
                  </a:lnTo>
                  <a:lnTo>
                    <a:pt x="24947" y="34661"/>
                  </a:lnTo>
                  <a:lnTo>
                    <a:pt x="12844" y="49393"/>
                  </a:lnTo>
                  <a:lnTo>
                    <a:pt x="0" y="66775"/>
                  </a:lnTo>
                  <a:lnTo>
                    <a:pt x="0" y="84200"/>
                  </a:lnTo>
                  <a:lnTo>
                    <a:pt x="1503" y="104503"/>
                  </a:lnTo>
                  <a:lnTo>
                    <a:pt x="9484" y="120519"/>
                  </a:lnTo>
                  <a:lnTo>
                    <a:pt x="23382" y="126529"/>
                  </a:lnTo>
                  <a:lnTo>
                    <a:pt x="30518" y="144568"/>
                  </a:lnTo>
                  <a:lnTo>
                    <a:pt x="59305" y="158122"/>
                  </a:lnTo>
                  <a:lnTo>
                    <a:pt x="92191" y="151851"/>
                  </a:lnTo>
                  <a:lnTo>
                    <a:pt x="96052" y="167471"/>
                  </a:lnTo>
                  <a:lnTo>
                    <a:pt x="96052" y="187534"/>
                  </a:lnTo>
                  <a:lnTo>
                    <a:pt x="117545" y="171842"/>
                  </a:lnTo>
                  <a:lnTo>
                    <a:pt x="117649" y="171769"/>
                  </a:lnTo>
                  <a:lnTo>
                    <a:pt x="122438" y="148074"/>
                  </a:lnTo>
                  <a:lnTo>
                    <a:pt x="110565" y="129409"/>
                  </a:lnTo>
                  <a:lnTo>
                    <a:pt x="147416" y="110054"/>
                  </a:lnTo>
                  <a:lnTo>
                    <a:pt x="171007" y="107060"/>
                  </a:lnTo>
                  <a:lnTo>
                    <a:pt x="189526" y="107060"/>
                  </a:lnTo>
                  <a:lnTo>
                    <a:pt x="205781" y="95343"/>
                  </a:lnTo>
                  <a:lnTo>
                    <a:pt x="205855" y="95291"/>
                  </a:lnTo>
                  <a:lnTo>
                    <a:pt x="216414" y="70772"/>
                  </a:lnTo>
                  <a:lnTo>
                    <a:pt x="216465" y="70647"/>
                  </a:lnTo>
                  <a:lnTo>
                    <a:pt x="209245" y="52398"/>
                  </a:lnTo>
                  <a:lnTo>
                    <a:pt x="194920" y="40723"/>
                  </a:lnTo>
                  <a:lnTo>
                    <a:pt x="177632" y="22297"/>
                  </a:lnTo>
                  <a:lnTo>
                    <a:pt x="177580" y="22245"/>
                  </a:lnTo>
                  <a:lnTo>
                    <a:pt x="149649" y="10549"/>
                  </a:lnTo>
                  <a:lnTo>
                    <a:pt x="134614" y="6793"/>
                  </a:lnTo>
                  <a:lnTo>
                    <a:pt x="121051" y="6407"/>
                  </a:lnTo>
                  <a:lnTo>
                    <a:pt x="100705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483;p32">
              <a:extLst>
                <a:ext uri="{FF2B5EF4-FFF2-40B4-BE49-F238E27FC236}">
                  <a16:creationId xmlns:a16="http://schemas.microsoft.com/office/drawing/2014/main" id="{6432E2BA-2F40-474F-9FAA-2E18E752EA68}"/>
                </a:ext>
              </a:extLst>
            </p:cNvPr>
            <p:cNvSpPr/>
            <p:nvPr/>
          </p:nvSpPr>
          <p:spPr>
            <a:xfrm>
              <a:off x="1429450" y="1148725"/>
              <a:ext cx="483900" cy="473950"/>
            </a:xfrm>
            <a:custGeom>
              <a:avLst/>
              <a:gdLst/>
              <a:ahLst/>
              <a:cxnLst/>
              <a:rect l="l" t="t" r="r" b="b"/>
              <a:pathLst>
                <a:path w="19356" h="18958" extrusionOk="0">
                  <a:moveTo>
                    <a:pt x="12282" y="636"/>
                  </a:moveTo>
                  <a:lnTo>
                    <a:pt x="18844" y="18519"/>
                  </a:lnTo>
                  <a:lnTo>
                    <a:pt x="18844" y="18519"/>
                  </a:lnTo>
                  <a:lnTo>
                    <a:pt x="596" y="14878"/>
                  </a:lnTo>
                  <a:lnTo>
                    <a:pt x="12282" y="636"/>
                  </a:lnTo>
                  <a:close/>
                  <a:moveTo>
                    <a:pt x="12386" y="0"/>
                  </a:moveTo>
                  <a:lnTo>
                    <a:pt x="1" y="15087"/>
                  </a:lnTo>
                  <a:lnTo>
                    <a:pt x="19356" y="18958"/>
                  </a:lnTo>
                  <a:lnTo>
                    <a:pt x="12386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484;p32">
              <a:extLst>
                <a:ext uri="{FF2B5EF4-FFF2-40B4-BE49-F238E27FC236}">
                  <a16:creationId xmlns:a16="http://schemas.microsoft.com/office/drawing/2014/main" id="{489A8284-8A43-40F8-8AFD-84ED0091E27E}"/>
                </a:ext>
              </a:extLst>
            </p:cNvPr>
            <p:cNvSpPr/>
            <p:nvPr/>
          </p:nvSpPr>
          <p:spPr>
            <a:xfrm>
              <a:off x="1732825" y="899600"/>
              <a:ext cx="355025" cy="718900"/>
            </a:xfrm>
            <a:custGeom>
              <a:avLst/>
              <a:gdLst/>
              <a:ahLst/>
              <a:cxnLst/>
              <a:rect l="l" t="t" r="r" b="b"/>
              <a:pathLst>
                <a:path w="14201" h="28756" extrusionOk="0">
                  <a:moveTo>
                    <a:pt x="14012" y="1"/>
                  </a:moveTo>
                  <a:lnTo>
                    <a:pt x="1" y="10226"/>
                  </a:lnTo>
                  <a:lnTo>
                    <a:pt x="6813" y="28756"/>
                  </a:lnTo>
                  <a:lnTo>
                    <a:pt x="7116" y="28651"/>
                  </a:lnTo>
                  <a:lnTo>
                    <a:pt x="386" y="10341"/>
                  </a:lnTo>
                  <a:lnTo>
                    <a:pt x="14200" y="262"/>
                  </a:lnTo>
                  <a:lnTo>
                    <a:pt x="1401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485;p32">
              <a:extLst>
                <a:ext uri="{FF2B5EF4-FFF2-40B4-BE49-F238E27FC236}">
                  <a16:creationId xmlns:a16="http://schemas.microsoft.com/office/drawing/2014/main" id="{59EBC7CD-5CD4-473A-BB5B-23E94830237A}"/>
                </a:ext>
              </a:extLst>
            </p:cNvPr>
            <p:cNvSpPr/>
            <p:nvPr/>
          </p:nvSpPr>
          <p:spPr>
            <a:xfrm>
              <a:off x="1432600" y="1518325"/>
              <a:ext cx="481800" cy="616650"/>
            </a:xfrm>
            <a:custGeom>
              <a:avLst/>
              <a:gdLst/>
              <a:ahLst/>
              <a:cxnLst/>
              <a:rect l="l" t="t" r="r" b="b"/>
              <a:pathLst>
                <a:path w="19272" h="24666" extrusionOk="0">
                  <a:moveTo>
                    <a:pt x="355" y="397"/>
                  </a:moveTo>
                  <a:lnTo>
                    <a:pt x="18676" y="4059"/>
                  </a:lnTo>
                  <a:lnTo>
                    <a:pt x="1816" y="23851"/>
                  </a:lnTo>
                  <a:lnTo>
                    <a:pt x="355" y="397"/>
                  </a:lnTo>
                  <a:close/>
                  <a:moveTo>
                    <a:pt x="0" y="0"/>
                  </a:moveTo>
                  <a:lnTo>
                    <a:pt x="1544" y="24665"/>
                  </a:lnTo>
                  <a:lnTo>
                    <a:pt x="19271" y="38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486;p32">
              <a:extLst>
                <a:ext uri="{FF2B5EF4-FFF2-40B4-BE49-F238E27FC236}">
                  <a16:creationId xmlns:a16="http://schemas.microsoft.com/office/drawing/2014/main" id="{E971ADA8-A13C-416A-9DF8-09B1DC6D7478}"/>
                </a:ext>
              </a:extLst>
            </p:cNvPr>
            <p:cNvSpPr/>
            <p:nvPr/>
          </p:nvSpPr>
          <p:spPr>
            <a:xfrm>
              <a:off x="1466500" y="1609350"/>
              <a:ext cx="662825" cy="585875"/>
            </a:xfrm>
            <a:custGeom>
              <a:avLst/>
              <a:gdLst/>
              <a:ahLst/>
              <a:cxnLst/>
              <a:rect l="l" t="t" r="r" b="b"/>
              <a:pathLst>
                <a:path w="26513" h="23435" extrusionOk="0">
                  <a:moveTo>
                    <a:pt x="17561" y="627"/>
                  </a:moveTo>
                  <a:lnTo>
                    <a:pt x="26022" y="23059"/>
                  </a:lnTo>
                  <a:lnTo>
                    <a:pt x="647" y="20482"/>
                  </a:lnTo>
                  <a:lnTo>
                    <a:pt x="17561" y="627"/>
                  </a:lnTo>
                  <a:close/>
                  <a:moveTo>
                    <a:pt x="17675" y="1"/>
                  </a:moveTo>
                  <a:lnTo>
                    <a:pt x="0" y="20743"/>
                  </a:lnTo>
                  <a:lnTo>
                    <a:pt x="26513" y="23435"/>
                  </a:lnTo>
                  <a:lnTo>
                    <a:pt x="26513" y="23435"/>
                  </a:lnTo>
                  <a:lnTo>
                    <a:pt x="17675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487;p32">
              <a:extLst>
                <a:ext uri="{FF2B5EF4-FFF2-40B4-BE49-F238E27FC236}">
                  <a16:creationId xmlns:a16="http://schemas.microsoft.com/office/drawing/2014/main" id="{2E339B99-2984-446E-A5A1-F43A453B6C7A}"/>
                </a:ext>
              </a:extLst>
            </p:cNvPr>
            <p:cNvSpPr/>
            <p:nvPr/>
          </p:nvSpPr>
          <p:spPr>
            <a:xfrm>
              <a:off x="1111225" y="1511800"/>
              <a:ext cx="367825" cy="619525"/>
            </a:xfrm>
            <a:custGeom>
              <a:avLst/>
              <a:gdLst/>
              <a:ahLst/>
              <a:cxnLst/>
              <a:rect l="l" t="t" r="r" b="b"/>
              <a:pathLst>
                <a:path w="14713" h="24781" extrusionOk="0">
                  <a:moveTo>
                    <a:pt x="12897" y="908"/>
                  </a:moveTo>
                  <a:lnTo>
                    <a:pt x="14358" y="24258"/>
                  </a:lnTo>
                  <a:lnTo>
                    <a:pt x="492" y="17685"/>
                  </a:lnTo>
                  <a:lnTo>
                    <a:pt x="12897" y="908"/>
                  </a:lnTo>
                  <a:close/>
                  <a:moveTo>
                    <a:pt x="13168" y="1"/>
                  </a:moveTo>
                  <a:lnTo>
                    <a:pt x="1" y="17810"/>
                  </a:lnTo>
                  <a:lnTo>
                    <a:pt x="14712" y="24780"/>
                  </a:lnTo>
                  <a:lnTo>
                    <a:pt x="14712" y="24780"/>
                  </a:lnTo>
                  <a:lnTo>
                    <a:pt x="13168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488;p32">
              <a:extLst>
                <a:ext uri="{FF2B5EF4-FFF2-40B4-BE49-F238E27FC236}">
                  <a16:creationId xmlns:a16="http://schemas.microsoft.com/office/drawing/2014/main" id="{95E14529-F926-446F-9B11-1BAB183AE29B}"/>
                </a:ext>
              </a:extLst>
            </p:cNvPr>
            <p:cNvSpPr/>
            <p:nvPr/>
          </p:nvSpPr>
          <p:spPr>
            <a:xfrm>
              <a:off x="2075050" y="672950"/>
              <a:ext cx="776275" cy="235825"/>
            </a:xfrm>
            <a:custGeom>
              <a:avLst/>
              <a:gdLst/>
              <a:ahLst/>
              <a:cxnLst/>
              <a:rect l="l" t="t" r="r" b="b"/>
              <a:pathLst>
                <a:path w="31051" h="9433" extrusionOk="0">
                  <a:moveTo>
                    <a:pt x="8378" y="355"/>
                  </a:moveTo>
                  <a:lnTo>
                    <a:pt x="29194" y="4299"/>
                  </a:lnTo>
                  <a:lnTo>
                    <a:pt x="835" y="8962"/>
                  </a:lnTo>
                  <a:lnTo>
                    <a:pt x="8378" y="355"/>
                  </a:lnTo>
                  <a:close/>
                  <a:moveTo>
                    <a:pt x="8253" y="0"/>
                  </a:moveTo>
                  <a:lnTo>
                    <a:pt x="0" y="9432"/>
                  </a:lnTo>
                  <a:lnTo>
                    <a:pt x="31051" y="4320"/>
                  </a:lnTo>
                  <a:lnTo>
                    <a:pt x="8347" y="21"/>
                  </a:lnTo>
                  <a:lnTo>
                    <a:pt x="8253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489;p32">
              <a:extLst>
                <a:ext uri="{FF2B5EF4-FFF2-40B4-BE49-F238E27FC236}">
                  <a16:creationId xmlns:a16="http://schemas.microsoft.com/office/drawing/2014/main" id="{751EC032-B2CB-4FBF-8EBD-699E9584201C}"/>
                </a:ext>
              </a:extLst>
            </p:cNvPr>
            <p:cNvSpPr/>
            <p:nvPr/>
          </p:nvSpPr>
          <p:spPr>
            <a:xfrm>
              <a:off x="2263375" y="447825"/>
              <a:ext cx="819575" cy="239225"/>
            </a:xfrm>
            <a:custGeom>
              <a:avLst/>
              <a:gdLst/>
              <a:ahLst/>
              <a:cxnLst/>
              <a:rect l="l" t="t" r="r" b="b"/>
              <a:pathLst>
                <a:path w="32783" h="9569" extrusionOk="0">
                  <a:moveTo>
                    <a:pt x="31072" y="460"/>
                  </a:moveTo>
                  <a:lnTo>
                    <a:pt x="1555" y="8797"/>
                  </a:lnTo>
                  <a:lnTo>
                    <a:pt x="1555" y="8797"/>
                  </a:lnTo>
                  <a:lnTo>
                    <a:pt x="10235" y="2192"/>
                  </a:lnTo>
                  <a:lnTo>
                    <a:pt x="31072" y="460"/>
                  </a:lnTo>
                  <a:close/>
                  <a:moveTo>
                    <a:pt x="32720" y="1"/>
                  </a:moveTo>
                  <a:lnTo>
                    <a:pt x="10163" y="1879"/>
                  </a:lnTo>
                  <a:lnTo>
                    <a:pt x="10121" y="1879"/>
                  </a:lnTo>
                  <a:lnTo>
                    <a:pt x="0" y="9569"/>
                  </a:lnTo>
                  <a:lnTo>
                    <a:pt x="32783" y="314"/>
                  </a:lnTo>
                  <a:lnTo>
                    <a:pt x="3272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490;p32">
              <a:extLst>
                <a:ext uri="{FF2B5EF4-FFF2-40B4-BE49-F238E27FC236}">
                  <a16:creationId xmlns:a16="http://schemas.microsoft.com/office/drawing/2014/main" id="{55D4A39A-1287-4EE1-B72C-40997B541D3B}"/>
                </a:ext>
              </a:extLst>
            </p:cNvPr>
            <p:cNvSpPr/>
            <p:nvPr/>
          </p:nvSpPr>
          <p:spPr>
            <a:xfrm>
              <a:off x="2265200" y="444450"/>
              <a:ext cx="827150" cy="340675"/>
            </a:xfrm>
            <a:custGeom>
              <a:avLst/>
              <a:gdLst/>
              <a:ahLst/>
              <a:cxnLst/>
              <a:rect l="l" t="t" r="r" b="b"/>
              <a:pathLst>
                <a:path w="33086" h="13627" extrusionOk="0">
                  <a:moveTo>
                    <a:pt x="32240" y="585"/>
                  </a:moveTo>
                  <a:lnTo>
                    <a:pt x="22443" y="13272"/>
                  </a:lnTo>
                  <a:lnTo>
                    <a:pt x="1409" y="9286"/>
                  </a:lnTo>
                  <a:lnTo>
                    <a:pt x="32240" y="585"/>
                  </a:lnTo>
                  <a:close/>
                  <a:moveTo>
                    <a:pt x="33085" y="0"/>
                  </a:moveTo>
                  <a:lnTo>
                    <a:pt x="0" y="9349"/>
                  </a:lnTo>
                  <a:lnTo>
                    <a:pt x="22485" y="13606"/>
                  </a:lnTo>
                  <a:lnTo>
                    <a:pt x="22578" y="13627"/>
                  </a:lnTo>
                  <a:lnTo>
                    <a:pt x="33085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491;p32">
              <a:extLst>
                <a:ext uri="{FF2B5EF4-FFF2-40B4-BE49-F238E27FC236}">
                  <a16:creationId xmlns:a16="http://schemas.microsoft.com/office/drawing/2014/main" id="{E7DF0C30-21F9-4A3E-B4AD-3F7766E819F6}"/>
                </a:ext>
              </a:extLst>
            </p:cNvPr>
            <p:cNvSpPr/>
            <p:nvPr/>
          </p:nvSpPr>
          <p:spPr>
            <a:xfrm>
              <a:off x="1904975" y="899350"/>
              <a:ext cx="752825" cy="721500"/>
            </a:xfrm>
            <a:custGeom>
              <a:avLst/>
              <a:gdLst/>
              <a:ahLst/>
              <a:cxnLst/>
              <a:rect l="l" t="t" r="r" b="b"/>
              <a:pathLst>
                <a:path w="30113" h="28860" extrusionOk="0">
                  <a:moveTo>
                    <a:pt x="7304" y="1"/>
                  </a:moveTo>
                  <a:lnTo>
                    <a:pt x="7147" y="282"/>
                  </a:lnTo>
                  <a:lnTo>
                    <a:pt x="29444" y="12552"/>
                  </a:lnTo>
                  <a:lnTo>
                    <a:pt x="1" y="28568"/>
                  </a:lnTo>
                  <a:lnTo>
                    <a:pt x="157" y="28860"/>
                  </a:lnTo>
                  <a:lnTo>
                    <a:pt x="30112" y="12552"/>
                  </a:lnTo>
                  <a:lnTo>
                    <a:pt x="730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492;p32">
              <a:extLst>
                <a:ext uri="{FF2B5EF4-FFF2-40B4-BE49-F238E27FC236}">
                  <a16:creationId xmlns:a16="http://schemas.microsoft.com/office/drawing/2014/main" id="{D23FA202-62B5-4F9C-8AF4-45E7159B72BC}"/>
                </a:ext>
              </a:extLst>
            </p:cNvPr>
            <p:cNvSpPr/>
            <p:nvPr/>
          </p:nvSpPr>
          <p:spPr>
            <a:xfrm>
              <a:off x="2073200" y="775450"/>
              <a:ext cx="761425" cy="443450"/>
            </a:xfrm>
            <a:custGeom>
              <a:avLst/>
              <a:gdLst/>
              <a:ahLst/>
              <a:cxnLst/>
              <a:rect l="l" t="t" r="r" b="b"/>
              <a:pathLst>
                <a:path w="30457" h="17738" extrusionOk="0">
                  <a:moveTo>
                    <a:pt x="29935" y="418"/>
                  </a:moveTo>
                  <a:lnTo>
                    <a:pt x="22966" y="17278"/>
                  </a:lnTo>
                  <a:lnTo>
                    <a:pt x="982" y="5186"/>
                  </a:lnTo>
                  <a:lnTo>
                    <a:pt x="29935" y="418"/>
                  </a:lnTo>
                  <a:close/>
                  <a:moveTo>
                    <a:pt x="30457" y="0"/>
                  </a:moveTo>
                  <a:lnTo>
                    <a:pt x="1" y="5019"/>
                  </a:lnTo>
                  <a:lnTo>
                    <a:pt x="22976" y="17644"/>
                  </a:lnTo>
                  <a:lnTo>
                    <a:pt x="23133" y="17737"/>
                  </a:lnTo>
                  <a:lnTo>
                    <a:pt x="3045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493;p32">
              <a:extLst>
                <a:ext uri="{FF2B5EF4-FFF2-40B4-BE49-F238E27FC236}">
                  <a16:creationId xmlns:a16="http://schemas.microsoft.com/office/drawing/2014/main" id="{4936F56A-2BA8-476F-AA49-DE477EEC37BB}"/>
                </a:ext>
              </a:extLst>
            </p:cNvPr>
            <p:cNvSpPr/>
            <p:nvPr/>
          </p:nvSpPr>
          <p:spPr>
            <a:xfrm>
              <a:off x="1113325" y="1949225"/>
              <a:ext cx="369125" cy="446575"/>
            </a:xfrm>
            <a:custGeom>
              <a:avLst/>
              <a:gdLst/>
              <a:ahLst/>
              <a:cxnLst/>
              <a:rect l="l" t="t" r="r" b="b"/>
              <a:pathLst>
                <a:path w="14765" h="17863" extrusionOk="0">
                  <a:moveTo>
                    <a:pt x="324" y="512"/>
                  </a:moveTo>
                  <a:lnTo>
                    <a:pt x="14138" y="7054"/>
                  </a:lnTo>
                  <a:lnTo>
                    <a:pt x="324" y="17227"/>
                  </a:lnTo>
                  <a:lnTo>
                    <a:pt x="324" y="512"/>
                  </a:lnTo>
                  <a:close/>
                  <a:moveTo>
                    <a:pt x="0" y="0"/>
                  </a:moveTo>
                  <a:lnTo>
                    <a:pt x="0" y="17863"/>
                  </a:lnTo>
                  <a:lnTo>
                    <a:pt x="14764" y="69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494;p32">
              <a:extLst>
                <a:ext uri="{FF2B5EF4-FFF2-40B4-BE49-F238E27FC236}">
                  <a16:creationId xmlns:a16="http://schemas.microsoft.com/office/drawing/2014/main" id="{9F0A2603-E8BD-4519-AC5C-CA53E97C6D18}"/>
                </a:ext>
              </a:extLst>
            </p:cNvPr>
            <p:cNvSpPr/>
            <p:nvPr/>
          </p:nvSpPr>
          <p:spPr>
            <a:xfrm>
              <a:off x="1467550" y="2120075"/>
              <a:ext cx="662300" cy="652375"/>
            </a:xfrm>
            <a:custGeom>
              <a:avLst/>
              <a:gdLst/>
              <a:ahLst/>
              <a:cxnLst/>
              <a:rect l="l" t="t" r="r" b="b"/>
              <a:pathLst>
                <a:path w="26492" h="26095" extrusionOk="0">
                  <a:moveTo>
                    <a:pt x="554" y="376"/>
                  </a:moveTo>
                  <a:lnTo>
                    <a:pt x="25959" y="2953"/>
                  </a:lnTo>
                  <a:lnTo>
                    <a:pt x="13074" y="25406"/>
                  </a:lnTo>
                  <a:lnTo>
                    <a:pt x="554" y="376"/>
                  </a:lnTo>
                  <a:close/>
                  <a:moveTo>
                    <a:pt x="0" y="1"/>
                  </a:moveTo>
                  <a:lnTo>
                    <a:pt x="13053" y="26095"/>
                  </a:lnTo>
                  <a:lnTo>
                    <a:pt x="26491" y="26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495;p32">
              <a:extLst>
                <a:ext uri="{FF2B5EF4-FFF2-40B4-BE49-F238E27FC236}">
                  <a16:creationId xmlns:a16="http://schemas.microsoft.com/office/drawing/2014/main" id="{F1163A54-6106-4E8D-9D8E-54AE9CF25308}"/>
                </a:ext>
              </a:extLst>
            </p:cNvPr>
            <p:cNvSpPr/>
            <p:nvPr/>
          </p:nvSpPr>
          <p:spPr>
            <a:xfrm>
              <a:off x="1113325" y="2112775"/>
              <a:ext cx="370675" cy="800025"/>
            </a:xfrm>
            <a:custGeom>
              <a:avLst/>
              <a:gdLst/>
              <a:ahLst/>
              <a:cxnLst/>
              <a:rect l="l" t="t" r="r" b="b"/>
              <a:pathLst>
                <a:path w="14827" h="32001" extrusionOk="0">
                  <a:moveTo>
                    <a:pt x="14076" y="950"/>
                  </a:moveTo>
                  <a:lnTo>
                    <a:pt x="1785" y="30613"/>
                  </a:lnTo>
                  <a:lnTo>
                    <a:pt x="334" y="11081"/>
                  </a:lnTo>
                  <a:lnTo>
                    <a:pt x="14076" y="950"/>
                  </a:lnTo>
                  <a:close/>
                  <a:moveTo>
                    <a:pt x="14827" y="1"/>
                  </a:moveTo>
                  <a:lnTo>
                    <a:pt x="74" y="10872"/>
                  </a:lnTo>
                  <a:lnTo>
                    <a:pt x="0" y="10924"/>
                  </a:lnTo>
                  <a:lnTo>
                    <a:pt x="1555" y="32000"/>
                  </a:lnTo>
                  <a:lnTo>
                    <a:pt x="14827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496;p32">
              <a:extLst>
                <a:ext uri="{FF2B5EF4-FFF2-40B4-BE49-F238E27FC236}">
                  <a16:creationId xmlns:a16="http://schemas.microsoft.com/office/drawing/2014/main" id="{D63D8BB5-A619-4811-933D-F9E2C55EFD2A}"/>
                </a:ext>
              </a:extLst>
            </p:cNvPr>
            <p:cNvSpPr/>
            <p:nvPr/>
          </p:nvSpPr>
          <p:spPr>
            <a:xfrm>
              <a:off x="1148275" y="2115125"/>
              <a:ext cx="651875" cy="785925"/>
            </a:xfrm>
            <a:custGeom>
              <a:avLst/>
              <a:gdLst/>
              <a:ahLst/>
              <a:cxnLst/>
              <a:rect l="l" t="t" r="r" b="b"/>
              <a:pathLst>
                <a:path w="26075" h="31437" extrusionOk="0">
                  <a:moveTo>
                    <a:pt x="13063" y="772"/>
                  </a:moveTo>
                  <a:lnTo>
                    <a:pt x="25594" y="25834"/>
                  </a:lnTo>
                  <a:lnTo>
                    <a:pt x="533" y="30988"/>
                  </a:lnTo>
                  <a:lnTo>
                    <a:pt x="13063" y="772"/>
                  </a:lnTo>
                  <a:close/>
                  <a:moveTo>
                    <a:pt x="13042" y="0"/>
                  </a:moveTo>
                  <a:lnTo>
                    <a:pt x="0" y="31437"/>
                  </a:lnTo>
                  <a:lnTo>
                    <a:pt x="26074" y="26063"/>
                  </a:lnTo>
                  <a:lnTo>
                    <a:pt x="1304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497;p32">
              <a:extLst>
                <a:ext uri="{FF2B5EF4-FFF2-40B4-BE49-F238E27FC236}">
                  <a16:creationId xmlns:a16="http://schemas.microsoft.com/office/drawing/2014/main" id="{88BD5B8F-F590-47D8-8367-80B6D2A02AFA}"/>
                </a:ext>
              </a:extLst>
            </p:cNvPr>
            <p:cNvSpPr/>
            <p:nvPr/>
          </p:nvSpPr>
          <p:spPr>
            <a:xfrm>
              <a:off x="1151400" y="2893725"/>
              <a:ext cx="204525" cy="398325"/>
            </a:xfrm>
            <a:custGeom>
              <a:avLst/>
              <a:gdLst/>
              <a:ahLst/>
              <a:cxnLst/>
              <a:rect l="l" t="t" r="r" b="b"/>
              <a:pathLst>
                <a:path w="8181" h="15933" extrusionOk="0">
                  <a:moveTo>
                    <a:pt x="293" y="1"/>
                  </a:moveTo>
                  <a:lnTo>
                    <a:pt x="1" y="136"/>
                  </a:lnTo>
                  <a:lnTo>
                    <a:pt x="7899" y="15933"/>
                  </a:lnTo>
                  <a:lnTo>
                    <a:pt x="8181" y="15786"/>
                  </a:lnTo>
                  <a:lnTo>
                    <a:pt x="29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498;p32">
              <a:extLst>
                <a:ext uri="{FF2B5EF4-FFF2-40B4-BE49-F238E27FC236}">
                  <a16:creationId xmlns:a16="http://schemas.microsoft.com/office/drawing/2014/main" id="{64586407-BC99-40E8-9D47-DFF27D5C9FF1}"/>
                </a:ext>
              </a:extLst>
            </p:cNvPr>
            <p:cNvSpPr/>
            <p:nvPr/>
          </p:nvSpPr>
          <p:spPr>
            <a:xfrm>
              <a:off x="1345750" y="2750525"/>
              <a:ext cx="454400" cy="695950"/>
            </a:xfrm>
            <a:custGeom>
              <a:avLst/>
              <a:gdLst/>
              <a:ahLst/>
              <a:cxnLst/>
              <a:rect l="l" t="t" r="r" b="b"/>
              <a:pathLst>
                <a:path w="18176" h="27838" extrusionOk="0">
                  <a:moveTo>
                    <a:pt x="17695" y="1065"/>
                  </a:moveTo>
                  <a:lnTo>
                    <a:pt x="14044" y="27368"/>
                  </a:lnTo>
                  <a:lnTo>
                    <a:pt x="532" y="21525"/>
                  </a:lnTo>
                  <a:lnTo>
                    <a:pt x="17695" y="1065"/>
                  </a:lnTo>
                  <a:close/>
                  <a:moveTo>
                    <a:pt x="18175" y="0"/>
                  </a:moveTo>
                  <a:lnTo>
                    <a:pt x="146" y="21484"/>
                  </a:lnTo>
                  <a:lnTo>
                    <a:pt x="0" y="21651"/>
                  </a:lnTo>
                  <a:lnTo>
                    <a:pt x="14304" y="27837"/>
                  </a:lnTo>
                  <a:lnTo>
                    <a:pt x="18175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499;p32">
              <a:extLst>
                <a:ext uri="{FF2B5EF4-FFF2-40B4-BE49-F238E27FC236}">
                  <a16:creationId xmlns:a16="http://schemas.microsoft.com/office/drawing/2014/main" id="{6418986E-0127-4621-BC6C-86FFEC89754F}"/>
                </a:ext>
              </a:extLst>
            </p:cNvPr>
            <p:cNvSpPr/>
            <p:nvPr/>
          </p:nvSpPr>
          <p:spPr>
            <a:xfrm>
              <a:off x="1985325" y="2193900"/>
              <a:ext cx="131200" cy="228500"/>
            </a:xfrm>
            <a:custGeom>
              <a:avLst/>
              <a:gdLst/>
              <a:ahLst/>
              <a:cxnLst/>
              <a:rect l="l" t="t" r="r" b="b"/>
              <a:pathLst>
                <a:path w="5248" h="9140" extrusionOk="0">
                  <a:moveTo>
                    <a:pt x="5248" y="0"/>
                  </a:moveTo>
                  <a:lnTo>
                    <a:pt x="0" y="914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500;p32">
              <a:extLst>
                <a:ext uri="{FF2B5EF4-FFF2-40B4-BE49-F238E27FC236}">
                  <a16:creationId xmlns:a16="http://schemas.microsoft.com/office/drawing/2014/main" id="{4F54E0A0-B2AD-4F1C-B010-FDCF96C1568C}"/>
                </a:ext>
              </a:extLst>
            </p:cNvPr>
            <p:cNvSpPr/>
            <p:nvPr/>
          </p:nvSpPr>
          <p:spPr>
            <a:xfrm>
              <a:off x="1794375" y="2188675"/>
              <a:ext cx="331300" cy="574400"/>
            </a:xfrm>
            <a:custGeom>
              <a:avLst/>
              <a:gdLst/>
              <a:ahLst/>
              <a:cxnLst/>
              <a:rect l="l" t="t" r="r" b="b"/>
              <a:pathLst>
                <a:path w="13252" h="22976" extrusionOk="0">
                  <a:moveTo>
                    <a:pt x="13001" y="0"/>
                  </a:moveTo>
                  <a:lnTo>
                    <a:pt x="12886" y="209"/>
                  </a:lnTo>
                  <a:lnTo>
                    <a:pt x="7638" y="9349"/>
                  </a:lnTo>
                  <a:lnTo>
                    <a:pt x="1" y="22662"/>
                  </a:lnTo>
                  <a:lnTo>
                    <a:pt x="22" y="22715"/>
                  </a:lnTo>
                  <a:lnTo>
                    <a:pt x="230" y="22474"/>
                  </a:lnTo>
                  <a:lnTo>
                    <a:pt x="168" y="22944"/>
                  </a:lnTo>
                  <a:lnTo>
                    <a:pt x="199" y="22975"/>
                  </a:lnTo>
                  <a:lnTo>
                    <a:pt x="13252" y="220"/>
                  </a:lnTo>
                  <a:lnTo>
                    <a:pt x="12855" y="283"/>
                  </a:lnTo>
                  <a:lnTo>
                    <a:pt x="1300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501;p32">
              <a:extLst>
                <a:ext uri="{FF2B5EF4-FFF2-40B4-BE49-F238E27FC236}">
                  <a16:creationId xmlns:a16="http://schemas.microsoft.com/office/drawing/2014/main" id="{29581BF5-D6E9-4C23-900E-4FB3D512AC77}"/>
                </a:ext>
              </a:extLst>
            </p:cNvPr>
            <p:cNvSpPr/>
            <p:nvPr/>
          </p:nvSpPr>
          <p:spPr>
            <a:xfrm>
              <a:off x="1793075" y="2755225"/>
              <a:ext cx="1850" cy="2625"/>
            </a:xfrm>
            <a:custGeom>
              <a:avLst/>
              <a:gdLst/>
              <a:ahLst/>
              <a:cxnLst/>
              <a:rect l="l" t="t" r="r" b="b"/>
              <a:pathLst>
                <a:path w="74" h="105" extrusionOk="0">
                  <a:moveTo>
                    <a:pt x="53" y="0"/>
                  </a:moveTo>
                  <a:lnTo>
                    <a:pt x="0" y="84"/>
                  </a:lnTo>
                  <a:lnTo>
                    <a:pt x="32" y="105"/>
                  </a:lnTo>
                  <a:lnTo>
                    <a:pt x="74" y="53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502;p32">
              <a:extLst>
                <a:ext uri="{FF2B5EF4-FFF2-40B4-BE49-F238E27FC236}">
                  <a16:creationId xmlns:a16="http://schemas.microsoft.com/office/drawing/2014/main" id="{57C0CEC1-5708-41D3-9A25-5DFC24A51776}"/>
                </a:ext>
              </a:extLst>
            </p:cNvPr>
            <p:cNvSpPr/>
            <p:nvPr/>
          </p:nvSpPr>
          <p:spPr>
            <a:xfrm>
              <a:off x="1793875" y="2750525"/>
              <a:ext cx="6275" cy="11775"/>
            </a:xfrm>
            <a:custGeom>
              <a:avLst/>
              <a:gdLst/>
              <a:ahLst/>
              <a:cxnLst/>
              <a:rect l="l" t="t" r="r" b="b"/>
              <a:pathLst>
                <a:path w="251" h="471" extrusionOk="0">
                  <a:moveTo>
                    <a:pt x="250" y="0"/>
                  </a:moveTo>
                  <a:lnTo>
                    <a:pt x="42" y="241"/>
                  </a:lnTo>
                  <a:lnTo>
                    <a:pt x="0" y="293"/>
                  </a:lnTo>
                  <a:lnTo>
                    <a:pt x="188" y="470"/>
                  </a:lnTo>
                  <a:lnTo>
                    <a:pt x="25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503;p32">
              <a:extLst>
                <a:ext uri="{FF2B5EF4-FFF2-40B4-BE49-F238E27FC236}">
                  <a16:creationId xmlns:a16="http://schemas.microsoft.com/office/drawing/2014/main" id="{40BF3C42-8CAC-44BA-9F0A-083553F2E30B}"/>
                </a:ext>
              </a:extLst>
            </p:cNvPr>
            <p:cNvSpPr/>
            <p:nvPr/>
          </p:nvSpPr>
          <p:spPr>
            <a:xfrm>
              <a:off x="1901850" y="1202975"/>
              <a:ext cx="757500" cy="997200"/>
            </a:xfrm>
            <a:custGeom>
              <a:avLst/>
              <a:gdLst/>
              <a:ahLst/>
              <a:cxnLst/>
              <a:rect l="l" t="t" r="r" b="b"/>
              <a:pathLst>
                <a:path w="30300" h="39888" extrusionOk="0">
                  <a:moveTo>
                    <a:pt x="29507" y="803"/>
                  </a:moveTo>
                  <a:lnTo>
                    <a:pt x="8879" y="39115"/>
                  </a:lnTo>
                  <a:lnTo>
                    <a:pt x="407" y="16641"/>
                  </a:lnTo>
                  <a:lnTo>
                    <a:pt x="29507" y="803"/>
                  </a:lnTo>
                  <a:close/>
                  <a:moveTo>
                    <a:pt x="30300" y="0"/>
                  </a:moveTo>
                  <a:lnTo>
                    <a:pt x="1" y="16495"/>
                  </a:lnTo>
                  <a:lnTo>
                    <a:pt x="8827" y="39888"/>
                  </a:lnTo>
                  <a:lnTo>
                    <a:pt x="3030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504;p32">
              <a:extLst>
                <a:ext uri="{FF2B5EF4-FFF2-40B4-BE49-F238E27FC236}">
                  <a16:creationId xmlns:a16="http://schemas.microsoft.com/office/drawing/2014/main" id="{695E51E1-8453-4D58-AD01-E2718909E700}"/>
                </a:ext>
              </a:extLst>
            </p:cNvPr>
            <p:cNvSpPr/>
            <p:nvPr/>
          </p:nvSpPr>
          <p:spPr>
            <a:xfrm>
              <a:off x="2115750" y="1211050"/>
              <a:ext cx="1135950" cy="984700"/>
            </a:xfrm>
            <a:custGeom>
              <a:avLst/>
              <a:gdLst/>
              <a:ahLst/>
              <a:cxnLst/>
              <a:rect l="l" t="t" r="r" b="b"/>
              <a:pathLst>
                <a:path w="45438" h="39388" extrusionOk="0">
                  <a:moveTo>
                    <a:pt x="21201" y="0"/>
                  </a:moveTo>
                  <a:lnTo>
                    <a:pt x="0" y="39388"/>
                  </a:lnTo>
                  <a:lnTo>
                    <a:pt x="0" y="39388"/>
                  </a:lnTo>
                  <a:lnTo>
                    <a:pt x="45438" y="32198"/>
                  </a:lnTo>
                  <a:lnTo>
                    <a:pt x="45386" y="31875"/>
                  </a:lnTo>
                  <a:lnTo>
                    <a:pt x="594" y="38970"/>
                  </a:lnTo>
                  <a:lnTo>
                    <a:pt x="594" y="38970"/>
                  </a:lnTo>
                  <a:lnTo>
                    <a:pt x="21493" y="157"/>
                  </a:lnTo>
                  <a:lnTo>
                    <a:pt x="2120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505;p32">
              <a:extLst>
                <a:ext uri="{FF2B5EF4-FFF2-40B4-BE49-F238E27FC236}">
                  <a16:creationId xmlns:a16="http://schemas.microsoft.com/office/drawing/2014/main" id="{61B2986D-A618-4956-9D78-1FAD98842A40}"/>
                </a:ext>
              </a:extLst>
            </p:cNvPr>
            <p:cNvSpPr/>
            <p:nvPr/>
          </p:nvSpPr>
          <p:spPr>
            <a:xfrm>
              <a:off x="2640800" y="728250"/>
              <a:ext cx="785950" cy="495100"/>
            </a:xfrm>
            <a:custGeom>
              <a:avLst/>
              <a:gdLst/>
              <a:ahLst/>
              <a:cxnLst/>
              <a:rect l="l" t="t" r="r" b="b"/>
              <a:pathLst>
                <a:path w="31438" h="19804" extrusionOk="0">
                  <a:moveTo>
                    <a:pt x="30153" y="438"/>
                  </a:moveTo>
                  <a:lnTo>
                    <a:pt x="689" y="18989"/>
                  </a:lnTo>
                  <a:lnTo>
                    <a:pt x="7596" y="2254"/>
                  </a:lnTo>
                  <a:lnTo>
                    <a:pt x="30153" y="438"/>
                  </a:lnTo>
                  <a:close/>
                  <a:moveTo>
                    <a:pt x="31437" y="0"/>
                  </a:moveTo>
                  <a:lnTo>
                    <a:pt x="7377" y="1941"/>
                  </a:lnTo>
                  <a:lnTo>
                    <a:pt x="0" y="19803"/>
                  </a:lnTo>
                  <a:lnTo>
                    <a:pt x="3143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506;p32">
              <a:extLst>
                <a:ext uri="{FF2B5EF4-FFF2-40B4-BE49-F238E27FC236}">
                  <a16:creationId xmlns:a16="http://schemas.microsoft.com/office/drawing/2014/main" id="{940D9A5A-1948-4505-A809-6E3B3CB1FFDE}"/>
                </a:ext>
              </a:extLst>
            </p:cNvPr>
            <p:cNvSpPr/>
            <p:nvPr/>
          </p:nvSpPr>
          <p:spPr>
            <a:xfrm>
              <a:off x="2819225" y="446000"/>
              <a:ext cx="601500" cy="339375"/>
            </a:xfrm>
            <a:custGeom>
              <a:avLst/>
              <a:gdLst/>
              <a:ahLst/>
              <a:cxnLst/>
              <a:rect l="l" t="t" r="r" b="b"/>
              <a:pathLst>
                <a:path w="24060" h="13575" extrusionOk="0">
                  <a:moveTo>
                    <a:pt x="10528" y="460"/>
                  </a:moveTo>
                  <a:lnTo>
                    <a:pt x="23257" y="11384"/>
                  </a:lnTo>
                  <a:lnTo>
                    <a:pt x="699" y="13199"/>
                  </a:lnTo>
                  <a:lnTo>
                    <a:pt x="10528" y="460"/>
                  </a:lnTo>
                  <a:close/>
                  <a:moveTo>
                    <a:pt x="10475" y="1"/>
                  </a:moveTo>
                  <a:lnTo>
                    <a:pt x="0" y="13575"/>
                  </a:lnTo>
                  <a:lnTo>
                    <a:pt x="24060" y="11634"/>
                  </a:lnTo>
                  <a:lnTo>
                    <a:pt x="10475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507;p32">
              <a:extLst>
                <a:ext uri="{FF2B5EF4-FFF2-40B4-BE49-F238E27FC236}">
                  <a16:creationId xmlns:a16="http://schemas.microsoft.com/office/drawing/2014/main" id="{1917D221-F1B2-4B81-907E-0994606525B8}"/>
                </a:ext>
              </a:extLst>
            </p:cNvPr>
            <p:cNvSpPr/>
            <p:nvPr/>
          </p:nvSpPr>
          <p:spPr>
            <a:xfrm>
              <a:off x="3073550" y="285575"/>
              <a:ext cx="561075" cy="454700"/>
            </a:xfrm>
            <a:custGeom>
              <a:avLst/>
              <a:gdLst/>
              <a:ahLst/>
              <a:cxnLst/>
              <a:rect l="l" t="t" r="r" b="b"/>
              <a:pathLst>
                <a:path w="22443" h="18188" extrusionOk="0">
                  <a:moveTo>
                    <a:pt x="21827" y="513"/>
                  </a:moveTo>
                  <a:lnTo>
                    <a:pt x="13439" y="17665"/>
                  </a:lnTo>
                  <a:lnTo>
                    <a:pt x="657" y="6720"/>
                  </a:lnTo>
                  <a:lnTo>
                    <a:pt x="21827" y="513"/>
                  </a:lnTo>
                  <a:close/>
                  <a:moveTo>
                    <a:pt x="22442" y="1"/>
                  </a:moveTo>
                  <a:lnTo>
                    <a:pt x="0" y="6574"/>
                  </a:lnTo>
                  <a:lnTo>
                    <a:pt x="13543" y="18187"/>
                  </a:lnTo>
                  <a:lnTo>
                    <a:pt x="2244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508;p32">
              <a:extLst>
                <a:ext uri="{FF2B5EF4-FFF2-40B4-BE49-F238E27FC236}">
                  <a16:creationId xmlns:a16="http://schemas.microsoft.com/office/drawing/2014/main" id="{A9E8CD66-EAB1-41F1-9B2C-CD7B1512C254}"/>
                </a:ext>
              </a:extLst>
            </p:cNvPr>
            <p:cNvSpPr/>
            <p:nvPr/>
          </p:nvSpPr>
          <p:spPr>
            <a:xfrm>
              <a:off x="3402450" y="287150"/>
              <a:ext cx="744200" cy="454150"/>
            </a:xfrm>
            <a:custGeom>
              <a:avLst/>
              <a:gdLst/>
              <a:ahLst/>
              <a:cxnLst/>
              <a:rect l="l" t="t" r="r" b="b"/>
              <a:pathLst>
                <a:path w="29768" h="18166" extrusionOk="0">
                  <a:moveTo>
                    <a:pt x="9068" y="387"/>
                  </a:moveTo>
                  <a:lnTo>
                    <a:pt x="28797" y="6605"/>
                  </a:lnTo>
                  <a:lnTo>
                    <a:pt x="658" y="17561"/>
                  </a:lnTo>
                  <a:lnTo>
                    <a:pt x="9068" y="387"/>
                  </a:lnTo>
                  <a:close/>
                  <a:moveTo>
                    <a:pt x="8890" y="1"/>
                  </a:moveTo>
                  <a:lnTo>
                    <a:pt x="0" y="18166"/>
                  </a:lnTo>
                  <a:lnTo>
                    <a:pt x="29768" y="6564"/>
                  </a:lnTo>
                  <a:lnTo>
                    <a:pt x="9026" y="42"/>
                  </a:lnTo>
                  <a:lnTo>
                    <a:pt x="889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509;p32">
              <a:extLst>
                <a:ext uri="{FF2B5EF4-FFF2-40B4-BE49-F238E27FC236}">
                  <a16:creationId xmlns:a16="http://schemas.microsoft.com/office/drawing/2014/main" id="{6706FE00-57D1-4800-ADF4-1B446BDD09DD}"/>
                </a:ext>
              </a:extLst>
            </p:cNvPr>
            <p:cNvSpPr/>
            <p:nvPr/>
          </p:nvSpPr>
          <p:spPr>
            <a:xfrm>
              <a:off x="4128900" y="447575"/>
              <a:ext cx="349550" cy="543625"/>
            </a:xfrm>
            <a:custGeom>
              <a:avLst/>
              <a:gdLst/>
              <a:ahLst/>
              <a:cxnLst/>
              <a:rect l="l" t="t" r="r" b="b"/>
              <a:pathLst>
                <a:path w="13982" h="21745" extrusionOk="0">
                  <a:moveTo>
                    <a:pt x="439" y="334"/>
                  </a:moveTo>
                  <a:lnTo>
                    <a:pt x="13532" y="699"/>
                  </a:lnTo>
                  <a:lnTo>
                    <a:pt x="6625" y="20701"/>
                  </a:lnTo>
                  <a:lnTo>
                    <a:pt x="439" y="334"/>
                  </a:lnTo>
                  <a:close/>
                  <a:moveTo>
                    <a:pt x="0" y="1"/>
                  </a:moveTo>
                  <a:lnTo>
                    <a:pt x="6604" y="21744"/>
                  </a:lnTo>
                  <a:lnTo>
                    <a:pt x="13981" y="38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510;p32">
              <a:extLst>
                <a:ext uri="{FF2B5EF4-FFF2-40B4-BE49-F238E27FC236}">
                  <a16:creationId xmlns:a16="http://schemas.microsoft.com/office/drawing/2014/main" id="{E351F6C9-5064-4EEC-A1CE-B69140AFE370}"/>
                </a:ext>
              </a:extLst>
            </p:cNvPr>
            <p:cNvSpPr/>
            <p:nvPr/>
          </p:nvSpPr>
          <p:spPr>
            <a:xfrm>
              <a:off x="4285925" y="456450"/>
              <a:ext cx="572025" cy="532900"/>
            </a:xfrm>
            <a:custGeom>
              <a:avLst/>
              <a:gdLst/>
              <a:ahLst/>
              <a:cxnLst/>
              <a:rect l="l" t="t" r="r" b="b"/>
              <a:pathLst>
                <a:path w="22881" h="21316" extrusionOk="0">
                  <a:moveTo>
                    <a:pt x="7575" y="386"/>
                  </a:moveTo>
                  <a:lnTo>
                    <a:pt x="22151" y="4028"/>
                  </a:lnTo>
                  <a:lnTo>
                    <a:pt x="657" y="20408"/>
                  </a:lnTo>
                  <a:lnTo>
                    <a:pt x="7575" y="386"/>
                  </a:lnTo>
                  <a:close/>
                  <a:moveTo>
                    <a:pt x="7367" y="0"/>
                  </a:moveTo>
                  <a:lnTo>
                    <a:pt x="0" y="21316"/>
                  </a:lnTo>
                  <a:lnTo>
                    <a:pt x="22881" y="3871"/>
                  </a:lnTo>
                  <a:lnTo>
                    <a:pt x="736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511;p32">
              <a:extLst>
                <a:ext uri="{FF2B5EF4-FFF2-40B4-BE49-F238E27FC236}">
                  <a16:creationId xmlns:a16="http://schemas.microsoft.com/office/drawing/2014/main" id="{A60879A8-7F3F-4422-A7FA-2050F41A43EC}"/>
                </a:ext>
              </a:extLst>
            </p:cNvPr>
            <p:cNvSpPr/>
            <p:nvPr/>
          </p:nvSpPr>
          <p:spPr>
            <a:xfrm>
              <a:off x="3398025" y="446275"/>
              <a:ext cx="902250" cy="537625"/>
            </a:xfrm>
            <a:custGeom>
              <a:avLst/>
              <a:gdLst/>
              <a:ahLst/>
              <a:cxnLst/>
              <a:rect l="l" t="t" r="r" b="b"/>
              <a:pathLst>
                <a:path w="36090" h="21505" extrusionOk="0">
                  <a:moveTo>
                    <a:pt x="29350" y="438"/>
                  </a:moveTo>
                  <a:lnTo>
                    <a:pt x="35610" y="21034"/>
                  </a:lnTo>
                  <a:lnTo>
                    <a:pt x="35610" y="21034"/>
                  </a:lnTo>
                  <a:lnTo>
                    <a:pt x="1023" y="11467"/>
                  </a:lnTo>
                  <a:lnTo>
                    <a:pt x="29350" y="438"/>
                  </a:lnTo>
                  <a:close/>
                  <a:moveTo>
                    <a:pt x="29558" y="0"/>
                  </a:moveTo>
                  <a:lnTo>
                    <a:pt x="1" y="11530"/>
                  </a:lnTo>
                  <a:lnTo>
                    <a:pt x="36090" y="21504"/>
                  </a:lnTo>
                  <a:lnTo>
                    <a:pt x="36090" y="21504"/>
                  </a:lnTo>
                  <a:lnTo>
                    <a:pt x="29611" y="167"/>
                  </a:lnTo>
                  <a:lnTo>
                    <a:pt x="29558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512;p32">
              <a:extLst>
                <a:ext uri="{FF2B5EF4-FFF2-40B4-BE49-F238E27FC236}">
                  <a16:creationId xmlns:a16="http://schemas.microsoft.com/office/drawing/2014/main" id="{6FBDDEF9-CDE7-4011-B751-F09E45E788EA}"/>
                </a:ext>
              </a:extLst>
            </p:cNvPr>
            <p:cNvSpPr/>
            <p:nvPr/>
          </p:nvSpPr>
          <p:spPr>
            <a:xfrm>
              <a:off x="4283050" y="549550"/>
              <a:ext cx="1017050" cy="499025"/>
            </a:xfrm>
            <a:custGeom>
              <a:avLst/>
              <a:gdLst/>
              <a:ahLst/>
              <a:cxnLst/>
              <a:rect l="l" t="t" r="r" b="b"/>
              <a:pathLst>
                <a:path w="40682" h="19961" extrusionOk="0">
                  <a:moveTo>
                    <a:pt x="22610" y="439"/>
                  </a:moveTo>
                  <a:lnTo>
                    <a:pt x="39909" y="19585"/>
                  </a:lnTo>
                  <a:lnTo>
                    <a:pt x="888" y="17007"/>
                  </a:lnTo>
                  <a:lnTo>
                    <a:pt x="22610" y="439"/>
                  </a:lnTo>
                  <a:close/>
                  <a:moveTo>
                    <a:pt x="22652" y="1"/>
                  </a:moveTo>
                  <a:lnTo>
                    <a:pt x="0" y="17279"/>
                  </a:lnTo>
                  <a:lnTo>
                    <a:pt x="40681" y="19961"/>
                  </a:lnTo>
                  <a:lnTo>
                    <a:pt x="40681" y="19961"/>
                  </a:lnTo>
                  <a:lnTo>
                    <a:pt x="2265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513;p32">
              <a:extLst>
                <a:ext uri="{FF2B5EF4-FFF2-40B4-BE49-F238E27FC236}">
                  <a16:creationId xmlns:a16="http://schemas.microsoft.com/office/drawing/2014/main" id="{525E1C7B-A332-4EF8-8A5C-44BA8A2F07CB}"/>
                </a:ext>
              </a:extLst>
            </p:cNvPr>
            <p:cNvSpPr/>
            <p:nvPr/>
          </p:nvSpPr>
          <p:spPr>
            <a:xfrm>
              <a:off x="4833675" y="544350"/>
              <a:ext cx="718650" cy="505000"/>
            </a:xfrm>
            <a:custGeom>
              <a:avLst/>
              <a:gdLst/>
              <a:ahLst/>
              <a:cxnLst/>
              <a:rect l="l" t="t" r="r" b="b"/>
              <a:pathLst>
                <a:path w="28746" h="20200" extrusionOk="0">
                  <a:moveTo>
                    <a:pt x="1211" y="866"/>
                  </a:moveTo>
                  <a:lnTo>
                    <a:pt x="28109" y="12124"/>
                  </a:lnTo>
                  <a:lnTo>
                    <a:pt x="18291" y="19761"/>
                  </a:lnTo>
                  <a:lnTo>
                    <a:pt x="1211" y="866"/>
                  </a:lnTo>
                  <a:close/>
                  <a:moveTo>
                    <a:pt x="1" y="0"/>
                  </a:moveTo>
                  <a:lnTo>
                    <a:pt x="18155" y="20085"/>
                  </a:lnTo>
                  <a:lnTo>
                    <a:pt x="18249" y="20199"/>
                  </a:lnTo>
                  <a:lnTo>
                    <a:pt x="28745" y="1204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514;p32">
              <a:extLst>
                <a:ext uri="{FF2B5EF4-FFF2-40B4-BE49-F238E27FC236}">
                  <a16:creationId xmlns:a16="http://schemas.microsoft.com/office/drawing/2014/main" id="{695A9208-377D-4DCE-82EB-D4DD79264609}"/>
                </a:ext>
              </a:extLst>
            </p:cNvPr>
            <p:cNvSpPr/>
            <p:nvPr/>
          </p:nvSpPr>
          <p:spPr>
            <a:xfrm>
              <a:off x="3409750" y="729800"/>
              <a:ext cx="885600" cy="252250"/>
            </a:xfrm>
            <a:custGeom>
              <a:avLst/>
              <a:gdLst/>
              <a:ahLst/>
              <a:cxnLst/>
              <a:rect l="l" t="t" r="r" b="b"/>
              <a:pathLst>
                <a:path w="35424" h="10090" extrusionOk="0">
                  <a:moveTo>
                    <a:pt x="84" y="1"/>
                  </a:moveTo>
                  <a:lnTo>
                    <a:pt x="1" y="314"/>
                  </a:lnTo>
                  <a:lnTo>
                    <a:pt x="35340" y="10090"/>
                  </a:lnTo>
                  <a:lnTo>
                    <a:pt x="35423" y="9777"/>
                  </a:lnTo>
                  <a:lnTo>
                    <a:pt x="8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515;p32">
              <a:extLst>
                <a:ext uri="{FF2B5EF4-FFF2-40B4-BE49-F238E27FC236}">
                  <a16:creationId xmlns:a16="http://schemas.microsoft.com/office/drawing/2014/main" id="{BF0E5377-5B46-4B36-804F-E1149406F513}"/>
                </a:ext>
              </a:extLst>
            </p:cNvPr>
            <p:cNvSpPr/>
            <p:nvPr/>
          </p:nvSpPr>
          <p:spPr>
            <a:xfrm>
              <a:off x="3999000" y="976800"/>
              <a:ext cx="299200" cy="933075"/>
            </a:xfrm>
            <a:custGeom>
              <a:avLst/>
              <a:gdLst/>
              <a:ahLst/>
              <a:cxnLst/>
              <a:rect l="l" t="t" r="r" b="b"/>
              <a:pathLst>
                <a:path w="11968" h="37323" extrusionOk="0">
                  <a:moveTo>
                    <a:pt x="11654" y="1"/>
                  </a:moveTo>
                  <a:lnTo>
                    <a:pt x="1" y="37218"/>
                  </a:lnTo>
                  <a:lnTo>
                    <a:pt x="314" y="37322"/>
                  </a:lnTo>
                  <a:lnTo>
                    <a:pt x="11967" y="95"/>
                  </a:lnTo>
                  <a:lnTo>
                    <a:pt x="1165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516;p32">
              <a:extLst>
                <a:ext uri="{FF2B5EF4-FFF2-40B4-BE49-F238E27FC236}">
                  <a16:creationId xmlns:a16="http://schemas.microsoft.com/office/drawing/2014/main" id="{2810909E-119C-4AB0-B38F-6816F3C678CD}"/>
                </a:ext>
              </a:extLst>
            </p:cNvPr>
            <p:cNvSpPr/>
            <p:nvPr/>
          </p:nvSpPr>
          <p:spPr>
            <a:xfrm>
              <a:off x="2820000" y="2001900"/>
              <a:ext cx="529775" cy="596850"/>
            </a:xfrm>
            <a:custGeom>
              <a:avLst/>
              <a:gdLst/>
              <a:ahLst/>
              <a:cxnLst/>
              <a:rect l="l" t="t" r="r" b="b"/>
              <a:pathLst>
                <a:path w="21191" h="23874" extrusionOk="0">
                  <a:moveTo>
                    <a:pt x="17143" y="805"/>
                  </a:moveTo>
                  <a:lnTo>
                    <a:pt x="20805" y="23550"/>
                  </a:lnTo>
                  <a:lnTo>
                    <a:pt x="637" y="23184"/>
                  </a:lnTo>
                  <a:lnTo>
                    <a:pt x="17143" y="805"/>
                  </a:lnTo>
                  <a:close/>
                  <a:moveTo>
                    <a:pt x="17341" y="1"/>
                  </a:moveTo>
                  <a:lnTo>
                    <a:pt x="1" y="23487"/>
                  </a:lnTo>
                  <a:lnTo>
                    <a:pt x="20993" y="23873"/>
                  </a:lnTo>
                  <a:lnTo>
                    <a:pt x="21191" y="23873"/>
                  </a:lnTo>
                  <a:lnTo>
                    <a:pt x="1734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517;p32">
              <a:extLst>
                <a:ext uri="{FF2B5EF4-FFF2-40B4-BE49-F238E27FC236}">
                  <a16:creationId xmlns:a16="http://schemas.microsoft.com/office/drawing/2014/main" id="{2DA58011-55FB-4F27-8D88-93890550E22B}"/>
                </a:ext>
              </a:extLst>
            </p:cNvPr>
            <p:cNvSpPr/>
            <p:nvPr/>
          </p:nvSpPr>
          <p:spPr>
            <a:xfrm>
              <a:off x="3254300" y="2007125"/>
              <a:ext cx="1325" cy="1350"/>
            </a:xfrm>
            <a:custGeom>
              <a:avLst/>
              <a:gdLst/>
              <a:ahLst/>
              <a:cxnLst/>
              <a:rect l="l" t="t" r="r" b="b"/>
              <a:pathLst>
                <a:path w="53" h="54" extrusionOk="0">
                  <a:moveTo>
                    <a:pt x="53" y="1"/>
                  </a:moveTo>
                  <a:lnTo>
                    <a:pt x="0" y="11"/>
                  </a:lnTo>
                  <a:lnTo>
                    <a:pt x="11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518;p32">
              <a:extLst>
                <a:ext uri="{FF2B5EF4-FFF2-40B4-BE49-F238E27FC236}">
                  <a16:creationId xmlns:a16="http://schemas.microsoft.com/office/drawing/2014/main" id="{BFB87433-3409-4A0B-BBC8-2EF9E3915835}"/>
                </a:ext>
              </a:extLst>
            </p:cNvPr>
            <p:cNvSpPr/>
            <p:nvPr/>
          </p:nvSpPr>
          <p:spPr>
            <a:xfrm>
              <a:off x="3254575" y="1905400"/>
              <a:ext cx="743650" cy="105925"/>
            </a:xfrm>
            <a:custGeom>
              <a:avLst/>
              <a:gdLst/>
              <a:ahLst/>
              <a:cxnLst/>
              <a:rect l="l" t="t" r="r" b="b"/>
              <a:pathLst>
                <a:path w="29746" h="4237" extrusionOk="0">
                  <a:moveTo>
                    <a:pt x="29631" y="1"/>
                  </a:moveTo>
                  <a:lnTo>
                    <a:pt x="42" y="4070"/>
                  </a:lnTo>
                  <a:lnTo>
                    <a:pt x="0" y="4122"/>
                  </a:lnTo>
                  <a:lnTo>
                    <a:pt x="21" y="4237"/>
                  </a:lnTo>
                  <a:lnTo>
                    <a:pt x="29746" y="157"/>
                  </a:lnTo>
                  <a:lnTo>
                    <a:pt x="2963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519;p32">
              <a:extLst>
                <a:ext uri="{FF2B5EF4-FFF2-40B4-BE49-F238E27FC236}">
                  <a16:creationId xmlns:a16="http://schemas.microsoft.com/office/drawing/2014/main" id="{4F92C64B-4D45-49D8-B50A-6F82507A63A1}"/>
                </a:ext>
              </a:extLst>
            </p:cNvPr>
            <p:cNvSpPr/>
            <p:nvPr/>
          </p:nvSpPr>
          <p:spPr>
            <a:xfrm>
              <a:off x="3255075" y="1909325"/>
              <a:ext cx="745000" cy="273625"/>
            </a:xfrm>
            <a:custGeom>
              <a:avLst/>
              <a:gdLst/>
              <a:ahLst/>
              <a:cxnLst/>
              <a:rect l="l" t="t" r="r" b="b"/>
              <a:pathLst>
                <a:path w="29800" h="10945" extrusionOk="0">
                  <a:moveTo>
                    <a:pt x="29726" y="0"/>
                  </a:moveTo>
                  <a:lnTo>
                    <a:pt x="1" y="4080"/>
                  </a:lnTo>
                  <a:lnTo>
                    <a:pt x="28" y="4246"/>
                  </a:lnTo>
                  <a:lnTo>
                    <a:pt x="28" y="4246"/>
                  </a:lnTo>
                  <a:lnTo>
                    <a:pt x="29737" y="157"/>
                  </a:lnTo>
                  <a:lnTo>
                    <a:pt x="29799" y="84"/>
                  </a:lnTo>
                  <a:lnTo>
                    <a:pt x="29726" y="0"/>
                  </a:lnTo>
                  <a:close/>
                  <a:moveTo>
                    <a:pt x="28" y="4246"/>
                  </a:moveTo>
                  <a:lnTo>
                    <a:pt x="22" y="4247"/>
                  </a:lnTo>
                  <a:lnTo>
                    <a:pt x="1107" y="10945"/>
                  </a:lnTo>
                  <a:lnTo>
                    <a:pt x="28" y="4246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520;p32">
              <a:extLst>
                <a:ext uri="{FF2B5EF4-FFF2-40B4-BE49-F238E27FC236}">
                  <a16:creationId xmlns:a16="http://schemas.microsoft.com/office/drawing/2014/main" id="{A6883B2E-B0EB-404E-B008-99BE77B094E3}"/>
                </a:ext>
              </a:extLst>
            </p:cNvPr>
            <p:cNvSpPr/>
            <p:nvPr/>
          </p:nvSpPr>
          <p:spPr>
            <a:xfrm>
              <a:off x="3998475" y="1911400"/>
              <a:ext cx="2625" cy="1850"/>
            </a:xfrm>
            <a:custGeom>
              <a:avLst/>
              <a:gdLst/>
              <a:ahLst/>
              <a:cxnLst/>
              <a:rect l="l" t="t" r="r" b="b"/>
              <a:pathLst>
                <a:path w="105" h="74" extrusionOk="0">
                  <a:moveTo>
                    <a:pt x="63" y="1"/>
                  </a:moveTo>
                  <a:lnTo>
                    <a:pt x="1" y="74"/>
                  </a:lnTo>
                  <a:lnTo>
                    <a:pt x="1" y="74"/>
                  </a:lnTo>
                  <a:lnTo>
                    <a:pt x="105" y="64"/>
                  </a:lnTo>
                  <a:lnTo>
                    <a:pt x="6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521;p32">
              <a:extLst>
                <a:ext uri="{FF2B5EF4-FFF2-40B4-BE49-F238E27FC236}">
                  <a16:creationId xmlns:a16="http://schemas.microsoft.com/office/drawing/2014/main" id="{8FBF3AF0-9CF5-4149-A5F2-77B8419AD308}"/>
                </a:ext>
              </a:extLst>
            </p:cNvPr>
            <p:cNvSpPr/>
            <p:nvPr/>
          </p:nvSpPr>
          <p:spPr>
            <a:xfrm>
              <a:off x="3246225" y="2008175"/>
              <a:ext cx="2100" cy="550"/>
            </a:xfrm>
            <a:custGeom>
              <a:avLst/>
              <a:gdLst/>
              <a:ahLst/>
              <a:cxnLst/>
              <a:rect l="l" t="t" r="r" b="b"/>
              <a:pathLst>
                <a:path w="84" h="22" extrusionOk="0">
                  <a:moveTo>
                    <a:pt x="73" y="0"/>
                  </a:moveTo>
                  <a:lnTo>
                    <a:pt x="0" y="11"/>
                  </a:lnTo>
                  <a:lnTo>
                    <a:pt x="0" y="21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522;p32">
              <a:extLst>
                <a:ext uri="{FF2B5EF4-FFF2-40B4-BE49-F238E27FC236}">
                  <a16:creationId xmlns:a16="http://schemas.microsoft.com/office/drawing/2014/main" id="{8F84765A-6296-4A18-A122-38B0354A5B66}"/>
                </a:ext>
              </a:extLst>
            </p:cNvPr>
            <p:cNvSpPr/>
            <p:nvPr/>
          </p:nvSpPr>
          <p:spPr>
            <a:xfrm>
              <a:off x="3248025" y="2008175"/>
              <a:ext cx="825" cy="25"/>
            </a:xfrm>
            <a:custGeom>
              <a:avLst/>
              <a:gdLst/>
              <a:ahLst/>
              <a:cxnLst/>
              <a:rect l="l" t="t" r="r" b="b"/>
              <a:pathLst>
                <a:path w="33" h="1" extrusionOk="0">
                  <a:moveTo>
                    <a:pt x="33" y="0"/>
                  </a:moveTo>
                  <a:lnTo>
                    <a:pt x="1" y="0"/>
                  </a:lnTo>
                  <a:lnTo>
                    <a:pt x="12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523;p32">
              <a:extLst>
                <a:ext uri="{FF2B5EF4-FFF2-40B4-BE49-F238E27FC236}">
                  <a16:creationId xmlns:a16="http://schemas.microsoft.com/office/drawing/2014/main" id="{EA8648F5-96E5-421C-91DE-2708106E94F0}"/>
                </a:ext>
              </a:extLst>
            </p:cNvPr>
            <p:cNvSpPr/>
            <p:nvPr/>
          </p:nvSpPr>
          <p:spPr>
            <a:xfrm>
              <a:off x="3246225" y="2008175"/>
              <a:ext cx="2350" cy="2625"/>
            </a:xfrm>
            <a:custGeom>
              <a:avLst/>
              <a:gdLst/>
              <a:ahLst/>
              <a:cxnLst/>
              <a:rect l="l" t="t" r="r" b="b"/>
              <a:pathLst>
                <a:path w="94" h="105" extrusionOk="0">
                  <a:moveTo>
                    <a:pt x="84" y="0"/>
                  </a:moveTo>
                  <a:lnTo>
                    <a:pt x="0" y="21"/>
                  </a:lnTo>
                  <a:lnTo>
                    <a:pt x="21" y="10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524;p32">
              <a:extLst>
                <a:ext uri="{FF2B5EF4-FFF2-40B4-BE49-F238E27FC236}">
                  <a16:creationId xmlns:a16="http://schemas.microsoft.com/office/drawing/2014/main" id="{5FB2A3B2-69A5-43A1-8586-73DC066CB7B8}"/>
                </a:ext>
              </a:extLst>
            </p:cNvPr>
            <p:cNvSpPr/>
            <p:nvPr/>
          </p:nvSpPr>
          <p:spPr>
            <a:xfrm>
              <a:off x="3246750" y="2007400"/>
              <a:ext cx="101750" cy="587950"/>
            </a:xfrm>
            <a:custGeom>
              <a:avLst/>
              <a:gdLst/>
              <a:ahLst/>
              <a:cxnLst/>
              <a:rect l="l" t="t" r="r" b="b"/>
              <a:pathLst>
                <a:path w="4070" h="23518" extrusionOk="0">
                  <a:moveTo>
                    <a:pt x="302" y="0"/>
                  </a:moveTo>
                  <a:lnTo>
                    <a:pt x="146" y="21"/>
                  </a:lnTo>
                  <a:lnTo>
                    <a:pt x="84" y="31"/>
                  </a:lnTo>
                  <a:lnTo>
                    <a:pt x="73" y="31"/>
                  </a:lnTo>
                  <a:lnTo>
                    <a:pt x="0" y="136"/>
                  </a:lnTo>
                  <a:lnTo>
                    <a:pt x="73" y="585"/>
                  </a:lnTo>
                  <a:lnTo>
                    <a:pt x="2567" y="16037"/>
                  </a:lnTo>
                  <a:lnTo>
                    <a:pt x="3766" y="23518"/>
                  </a:lnTo>
                  <a:lnTo>
                    <a:pt x="3923" y="23497"/>
                  </a:lnTo>
                  <a:lnTo>
                    <a:pt x="3933" y="23330"/>
                  </a:lnTo>
                  <a:lnTo>
                    <a:pt x="4069" y="23330"/>
                  </a:lnTo>
                  <a:lnTo>
                    <a:pt x="1440" y="7022"/>
                  </a:lnTo>
                  <a:lnTo>
                    <a:pt x="334" y="157"/>
                  </a:lnTo>
                  <a:lnTo>
                    <a:pt x="313" y="42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525;p32">
              <a:extLst>
                <a:ext uri="{FF2B5EF4-FFF2-40B4-BE49-F238E27FC236}">
                  <a16:creationId xmlns:a16="http://schemas.microsoft.com/office/drawing/2014/main" id="{C0A497A6-7994-49AC-A9AC-D0A42399A783}"/>
                </a:ext>
              </a:extLst>
            </p:cNvPr>
            <p:cNvSpPr/>
            <p:nvPr/>
          </p:nvSpPr>
          <p:spPr>
            <a:xfrm>
              <a:off x="1695525" y="2755500"/>
              <a:ext cx="737425" cy="689675"/>
            </a:xfrm>
            <a:custGeom>
              <a:avLst/>
              <a:gdLst/>
              <a:ahLst/>
              <a:cxnLst/>
              <a:rect l="l" t="t" r="r" b="b"/>
              <a:pathLst>
                <a:path w="29497" h="27587" extrusionOk="0">
                  <a:moveTo>
                    <a:pt x="4059" y="668"/>
                  </a:moveTo>
                  <a:lnTo>
                    <a:pt x="28766" y="24269"/>
                  </a:lnTo>
                  <a:lnTo>
                    <a:pt x="376" y="27221"/>
                  </a:lnTo>
                  <a:lnTo>
                    <a:pt x="4059" y="668"/>
                  </a:lnTo>
                  <a:close/>
                  <a:moveTo>
                    <a:pt x="3830" y="0"/>
                  </a:moveTo>
                  <a:lnTo>
                    <a:pt x="0" y="27586"/>
                  </a:lnTo>
                  <a:lnTo>
                    <a:pt x="29152" y="24561"/>
                  </a:lnTo>
                  <a:lnTo>
                    <a:pt x="29496" y="24519"/>
                  </a:lnTo>
                  <a:lnTo>
                    <a:pt x="383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526;p32">
              <a:extLst>
                <a:ext uri="{FF2B5EF4-FFF2-40B4-BE49-F238E27FC236}">
                  <a16:creationId xmlns:a16="http://schemas.microsoft.com/office/drawing/2014/main" id="{4F125173-1FBF-4805-89E6-3D5367D452D0}"/>
                </a:ext>
              </a:extLst>
            </p:cNvPr>
            <p:cNvSpPr/>
            <p:nvPr/>
          </p:nvSpPr>
          <p:spPr>
            <a:xfrm>
              <a:off x="1791250" y="2760950"/>
              <a:ext cx="635425" cy="607275"/>
            </a:xfrm>
            <a:custGeom>
              <a:avLst/>
              <a:gdLst/>
              <a:ahLst/>
              <a:cxnLst/>
              <a:rect l="l" t="t" r="r" b="b"/>
              <a:pathLst>
                <a:path w="25417" h="24291" extrusionOk="0">
                  <a:moveTo>
                    <a:pt x="230" y="1"/>
                  </a:moveTo>
                  <a:lnTo>
                    <a:pt x="1" y="230"/>
                  </a:lnTo>
                  <a:lnTo>
                    <a:pt x="25197" y="24290"/>
                  </a:lnTo>
                  <a:lnTo>
                    <a:pt x="25417" y="24061"/>
                  </a:lnTo>
                  <a:lnTo>
                    <a:pt x="23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527;p32">
              <a:extLst>
                <a:ext uri="{FF2B5EF4-FFF2-40B4-BE49-F238E27FC236}">
                  <a16:creationId xmlns:a16="http://schemas.microsoft.com/office/drawing/2014/main" id="{06127700-84D4-430A-A3EE-D02C2E7B5E99}"/>
                </a:ext>
              </a:extLst>
            </p:cNvPr>
            <p:cNvSpPr/>
            <p:nvPr/>
          </p:nvSpPr>
          <p:spPr>
            <a:xfrm>
              <a:off x="3344825" y="1906200"/>
              <a:ext cx="1201975" cy="701925"/>
            </a:xfrm>
            <a:custGeom>
              <a:avLst/>
              <a:gdLst/>
              <a:ahLst/>
              <a:cxnLst/>
              <a:rect l="l" t="t" r="r" b="b"/>
              <a:pathLst>
                <a:path w="48079" h="28077" extrusionOk="0">
                  <a:moveTo>
                    <a:pt x="26449" y="0"/>
                  </a:moveTo>
                  <a:lnTo>
                    <a:pt x="26188" y="198"/>
                  </a:lnTo>
                  <a:lnTo>
                    <a:pt x="47420" y="27754"/>
                  </a:lnTo>
                  <a:lnTo>
                    <a:pt x="10" y="27378"/>
                  </a:lnTo>
                  <a:lnTo>
                    <a:pt x="0" y="27701"/>
                  </a:lnTo>
                  <a:lnTo>
                    <a:pt x="48078" y="28077"/>
                  </a:lnTo>
                  <a:lnTo>
                    <a:pt x="48078" y="28077"/>
                  </a:lnTo>
                  <a:lnTo>
                    <a:pt x="26449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528;p32">
              <a:extLst>
                <a:ext uri="{FF2B5EF4-FFF2-40B4-BE49-F238E27FC236}">
                  <a16:creationId xmlns:a16="http://schemas.microsoft.com/office/drawing/2014/main" id="{25F3311D-3013-46EB-A166-CD2AB3C3578B}"/>
                </a:ext>
              </a:extLst>
            </p:cNvPr>
            <p:cNvSpPr/>
            <p:nvPr/>
          </p:nvSpPr>
          <p:spPr>
            <a:xfrm>
              <a:off x="3864650" y="2608100"/>
              <a:ext cx="670900" cy="897075"/>
            </a:xfrm>
            <a:custGeom>
              <a:avLst/>
              <a:gdLst/>
              <a:ahLst/>
              <a:cxnLst/>
              <a:rect l="l" t="t" r="r" b="b"/>
              <a:pathLst>
                <a:path w="26836" h="35883" extrusionOk="0">
                  <a:moveTo>
                    <a:pt x="26638" y="1"/>
                  </a:moveTo>
                  <a:lnTo>
                    <a:pt x="1" y="35882"/>
                  </a:lnTo>
                  <a:lnTo>
                    <a:pt x="335" y="35704"/>
                  </a:lnTo>
                  <a:lnTo>
                    <a:pt x="26836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529;p32">
              <a:extLst>
                <a:ext uri="{FF2B5EF4-FFF2-40B4-BE49-F238E27FC236}">
                  <a16:creationId xmlns:a16="http://schemas.microsoft.com/office/drawing/2014/main" id="{BA781526-4879-47D3-B1E3-3DC62B7C69E7}"/>
                </a:ext>
              </a:extLst>
            </p:cNvPr>
            <p:cNvSpPr/>
            <p:nvPr/>
          </p:nvSpPr>
          <p:spPr>
            <a:xfrm>
              <a:off x="3873000" y="2608100"/>
              <a:ext cx="667000" cy="892625"/>
            </a:xfrm>
            <a:custGeom>
              <a:avLst/>
              <a:gdLst/>
              <a:ahLst/>
              <a:cxnLst/>
              <a:rect l="l" t="t" r="r" b="b"/>
              <a:pathLst>
                <a:path w="26680" h="35705" extrusionOk="0">
                  <a:moveTo>
                    <a:pt x="26502" y="1"/>
                  </a:moveTo>
                  <a:lnTo>
                    <a:pt x="1" y="35704"/>
                  </a:lnTo>
                  <a:lnTo>
                    <a:pt x="1" y="35704"/>
                  </a:lnTo>
                  <a:lnTo>
                    <a:pt x="335" y="35537"/>
                  </a:lnTo>
                  <a:lnTo>
                    <a:pt x="26680" y="32"/>
                  </a:lnTo>
                  <a:lnTo>
                    <a:pt x="26669" y="32"/>
                  </a:lnTo>
                  <a:lnTo>
                    <a:pt x="26617" y="95"/>
                  </a:lnTo>
                  <a:lnTo>
                    <a:pt x="2654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530;p32">
              <a:extLst>
                <a:ext uri="{FF2B5EF4-FFF2-40B4-BE49-F238E27FC236}">
                  <a16:creationId xmlns:a16="http://schemas.microsoft.com/office/drawing/2014/main" id="{1382FFF0-F28F-4653-9561-30D45313F3D8}"/>
                </a:ext>
              </a:extLst>
            </p:cNvPr>
            <p:cNvSpPr/>
            <p:nvPr/>
          </p:nvSpPr>
          <p:spPr>
            <a:xfrm>
              <a:off x="3858675" y="3496525"/>
              <a:ext cx="22700" cy="21675"/>
            </a:xfrm>
            <a:custGeom>
              <a:avLst/>
              <a:gdLst/>
              <a:ahLst/>
              <a:cxnLst/>
              <a:rect l="l" t="t" r="r" b="b"/>
              <a:pathLst>
                <a:path w="908" h="867" extrusionOk="0">
                  <a:moveTo>
                    <a:pt x="908" y="0"/>
                  </a:moveTo>
                  <a:lnTo>
                    <a:pt x="574" y="167"/>
                  </a:lnTo>
                  <a:lnTo>
                    <a:pt x="240" y="345"/>
                  </a:lnTo>
                  <a:lnTo>
                    <a:pt x="0" y="668"/>
                  </a:lnTo>
                  <a:lnTo>
                    <a:pt x="261" y="867"/>
                  </a:lnTo>
                  <a:lnTo>
                    <a:pt x="908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531;p32">
              <a:extLst>
                <a:ext uri="{FF2B5EF4-FFF2-40B4-BE49-F238E27FC236}">
                  <a16:creationId xmlns:a16="http://schemas.microsoft.com/office/drawing/2014/main" id="{2CE70B87-B29C-4511-B5C0-8BD31A460338}"/>
                </a:ext>
              </a:extLst>
            </p:cNvPr>
            <p:cNvSpPr/>
            <p:nvPr/>
          </p:nvSpPr>
          <p:spPr>
            <a:xfrm>
              <a:off x="4530600" y="2605775"/>
              <a:ext cx="6000" cy="2350"/>
            </a:xfrm>
            <a:custGeom>
              <a:avLst/>
              <a:gdLst/>
              <a:ahLst/>
              <a:cxnLst/>
              <a:rect l="l" t="t" r="r" b="b"/>
              <a:pathLst>
                <a:path w="240" h="94" extrusionOk="0">
                  <a:moveTo>
                    <a:pt x="63" y="0"/>
                  </a:moveTo>
                  <a:lnTo>
                    <a:pt x="0" y="94"/>
                  </a:lnTo>
                  <a:lnTo>
                    <a:pt x="240" y="94"/>
                  </a:lnTo>
                  <a:lnTo>
                    <a:pt x="219" y="63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532;p32">
              <a:extLst>
                <a:ext uri="{FF2B5EF4-FFF2-40B4-BE49-F238E27FC236}">
                  <a16:creationId xmlns:a16="http://schemas.microsoft.com/office/drawing/2014/main" id="{86996C49-C1E4-43E9-B18E-416B4EF55AC8}"/>
                </a:ext>
              </a:extLst>
            </p:cNvPr>
            <p:cNvSpPr/>
            <p:nvPr/>
          </p:nvSpPr>
          <p:spPr>
            <a:xfrm>
              <a:off x="5282325" y="840925"/>
              <a:ext cx="709250" cy="476325"/>
            </a:xfrm>
            <a:custGeom>
              <a:avLst/>
              <a:gdLst/>
              <a:ahLst/>
              <a:cxnLst/>
              <a:rect l="l" t="t" r="r" b="b"/>
              <a:pathLst>
                <a:path w="28370" h="19053" extrusionOk="0">
                  <a:moveTo>
                    <a:pt x="10455" y="439"/>
                  </a:moveTo>
                  <a:lnTo>
                    <a:pt x="27170" y="18238"/>
                  </a:lnTo>
                  <a:lnTo>
                    <a:pt x="648" y="8065"/>
                  </a:lnTo>
                  <a:lnTo>
                    <a:pt x="10455" y="439"/>
                  </a:lnTo>
                  <a:close/>
                  <a:moveTo>
                    <a:pt x="10497" y="0"/>
                  </a:moveTo>
                  <a:lnTo>
                    <a:pt x="1" y="8170"/>
                  </a:lnTo>
                  <a:lnTo>
                    <a:pt x="28369" y="19052"/>
                  </a:lnTo>
                  <a:lnTo>
                    <a:pt x="28369" y="19052"/>
                  </a:lnTo>
                  <a:lnTo>
                    <a:pt x="10497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533;p32">
              <a:extLst>
                <a:ext uri="{FF2B5EF4-FFF2-40B4-BE49-F238E27FC236}">
                  <a16:creationId xmlns:a16="http://schemas.microsoft.com/office/drawing/2014/main" id="{E2E1B168-797F-4DF8-8F93-ECF635705DAD}"/>
                </a:ext>
              </a:extLst>
            </p:cNvPr>
            <p:cNvSpPr/>
            <p:nvPr/>
          </p:nvSpPr>
          <p:spPr>
            <a:xfrm>
              <a:off x="3991950" y="1901225"/>
              <a:ext cx="939325" cy="709250"/>
            </a:xfrm>
            <a:custGeom>
              <a:avLst/>
              <a:gdLst/>
              <a:ahLst/>
              <a:cxnLst/>
              <a:rect l="l" t="t" r="r" b="b"/>
              <a:pathLst>
                <a:path w="37573" h="28370" extrusionOk="0">
                  <a:moveTo>
                    <a:pt x="867" y="596"/>
                  </a:moveTo>
                  <a:lnTo>
                    <a:pt x="36988" y="11280"/>
                  </a:lnTo>
                  <a:lnTo>
                    <a:pt x="21880" y="27858"/>
                  </a:lnTo>
                  <a:lnTo>
                    <a:pt x="867" y="596"/>
                  </a:lnTo>
                  <a:close/>
                  <a:moveTo>
                    <a:pt x="0" y="1"/>
                  </a:moveTo>
                  <a:lnTo>
                    <a:pt x="21734" y="28213"/>
                  </a:lnTo>
                  <a:lnTo>
                    <a:pt x="21859" y="28370"/>
                  </a:lnTo>
                  <a:lnTo>
                    <a:pt x="37572" y="1111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534;p32">
              <a:extLst>
                <a:ext uri="{FF2B5EF4-FFF2-40B4-BE49-F238E27FC236}">
                  <a16:creationId xmlns:a16="http://schemas.microsoft.com/office/drawing/2014/main" id="{227B8580-DC5D-4C3B-B28A-D206C3E63762}"/>
                </a:ext>
              </a:extLst>
            </p:cNvPr>
            <p:cNvSpPr/>
            <p:nvPr/>
          </p:nvSpPr>
          <p:spPr>
            <a:xfrm>
              <a:off x="4920025" y="1042550"/>
              <a:ext cx="374325" cy="1139900"/>
            </a:xfrm>
            <a:custGeom>
              <a:avLst/>
              <a:gdLst/>
              <a:ahLst/>
              <a:cxnLst/>
              <a:rect l="l" t="t" r="r" b="b"/>
              <a:pathLst>
                <a:path w="14973" h="45596" extrusionOk="0">
                  <a:moveTo>
                    <a:pt x="14670" y="0"/>
                  </a:moveTo>
                  <a:lnTo>
                    <a:pt x="0" y="45491"/>
                  </a:lnTo>
                  <a:lnTo>
                    <a:pt x="313" y="45595"/>
                  </a:lnTo>
                  <a:lnTo>
                    <a:pt x="14973" y="105"/>
                  </a:lnTo>
                  <a:lnTo>
                    <a:pt x="1467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535;p32">
              <a:extLst>
                <a:ext uri="{FF2B5EF4-FFF2-40B4-BE49-F238E27FC236}">
                  <a16:creationId xmlns:a16="http://schemas.microsoft.com/office/drawing/2014/main" id="{45AD631C-D193-467D-B4E5-C2D431897FED}"/>
                </a:ext>
              </a:extLst>
            </p:cNvPr>
            <p:cNvSpPr/>
            <p:nvPr/>
          </p:nvSpPr>
          <p:spPr>
            <a:xfrm>
              <a:off x="4531625" y="2174350"/>
              <a:ext cx="862625" cy="785900"/>
            </a:xfrm>
            <a:custGeom>
              <a:avLst/>
              <a:gdLst/>
              <a:ahLst/>
              <a:cxnLst/>
              <a:rect l="l" t="t" r="r" b="b"/>
              <a:pathLst>
                <a:path w="34505" h="31436" extrusionOk="0">
                  <a:moveTo>
                    <a:pt x="15661" y="543"/>
                  </a:moveTo>
                  <a:lnTo>
                    <a:pt x="33722" y="30768"/>
                  </a:lnTo>
                  <a:lnTo>
                    <a:pt x="33722" y="30768"/>
                  </a:lnTo>
                  <a:lnTo>
                    <a:pt x="553" y="17132"/>
                  </a:lnTo>
                  <a:lnTo>
                    <a:pt x="15661" y="543"/>
                  </a:lnTo>
                  <a:close/>
                  <a:moveTo>
                    <a:pt x="15724" y="0"/>
                  </a:moveTo>
                  <a:lnTo>
                    <a:pt x="1" y="17246"/>
                  </a:lnTo>
                  <a:lnTo>
                    <a:pt x="34056" y="31248"/>
                  </a:lnTo>
                  <a:lnTo>
                    <a:pt x="34504" y="31436"/>
                  </a:lnTo>
                  <a:lnTo>
                    <a:pt x="15828" y="188"/>
                  </a:lnTo>
                  <a:lnTo>
                    <a:pt x="1572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536;p32">
              <a:extLst>
                <a:ext uri="{FF2B5EF4-FFF2-40B4-BE49-F238E27FC236}">
                  <a16:creationId xmlns:a16="http://schemas.microsoft.com/office/drawing/2014/main" id="{BE0F4138-2D53-489E-98C0-78229860A025}"/>
                </a:ext>
              </a:extLst>
            </p:cNvPr>
            <p:cNvSpPr/>
            <p:nvPr/>
          </p:nvSpPr>
          <p:spPr>
            <a:xfrm>
              <a:off x="5971200" y="1297400"/>
              <a:ext cx="368075" cy="697225"/>
            </a:xfrm>
            <a:custGeom>
              <a:avLst/>
              <a:gdLst/>
              <a:ahLst/>
              <a:cxnLst/>
              <a:rect l="l" t="t" r="r" b="b"/>
              <a:pathLst>
                <a:path w="14723" h="27889" extrusionOk="0">
                  <a:moveTo>
                    <a:pt x="429" y="772"/>
                  </a:moveTo>
                  <a:lnTo>
                    <a:pt x="14284" y="12072"/>
                  </a:lnTo>
                  <a:lnTo>
                    <a:pt x="4080" y="27012"/>
                  </a:lnTo>
                  <a:lnTo>
                    <a:pt x="429" y="772"/>
                  </a:lnTo>
                  <a:close/>
                  <a:moveTo>
                    <a:pt x="0" y="0"/>
                  </a:moveTo>
                  <a:lnTo>
                    <a:pt x="3819" y="27471"/>
                  </a:lnTo>
                  <a:lnTo>
                    <a:pt x="3872" y="27889"/>
                  </a:lnTo>
                  <a:lnTo>
                    <a:pt x="14723" y="120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537;p32">
              <a:extLst>
                <a:ext uri="{FF2B5EF4-FFF2-40B4-BE49-F238E27FC236}">
                  <a16:creationId xmlns:a16="http://schemas.microsoft.com/office/drawing/2014/main" id="{F943965D-F5B2-4C77-9134-A0FE1A9CE638}"/>
                </a:ext>
              </a:extLst>
            </p:cNvPr>
            <p:cNvSpPr/>
            <p:nvPr/>
          </p:nvSpPr>
          <p:spPr>
            <a:xfrm>
              <a:off x="4928875" y="2181125"/>
              <a:ext cx="718900" cy="762725"/>
            </a:xfrm>
            <a:custGeom>
              <a:avLst/>
              <a:gdLst/>
              <a:ahLst/>
              <a:cxnLst/>
              <a:rect l="l" t="t" r="r" b="b"/>
              <a:pathLst>
                <a:path w="28756" h="30509" extrusionOk="0">
                  <a:moveTo>
                    <a:pt x="22" y="0"/>
                  </a:moveTo>
                  <a:lnTo>
                    <a:pt x="1" y="21"/>
                  </a:lnTo>
                  <a:lnTo>
                    <a:pt x="95" y="167"/>
                  </a:lnTo>
                  <a:lnTo>
                    <a:pt x="28526" y="532"/>
                  </a:lnTo>
                  <a:lnTo>
                    <a:pt x="18187" y="30446"/>
                  </a:lnTo>
                  <a:lnTo>
                    <a:pt x="18218" y="30508"/>
                  </a:lnTo>
                  <a:lnTo>
                    <a:pt x="18333" y="30508"/>
                  </a:lnTo>
                  <a:lnTo>
                    <a:pt x="28756" y="376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538;p32">
              <a:extLst>
                <a:ext uri="{FF2B5EF4-FFF2-40B4-BE49-F238E27FC236}">
                  <a16:creationId xmlns:a16="http://schemas.microsoft.com/office/drawing/2014/main" id="{3333E9E7-26B5-457E-8187-734304A92CFE}"/>
                </a:ext>
              </a:extLst>
            </p:cNvPr>
            <p:cNvSpPr/>
            <p:nvPr/>
          </p:nvSpPr>
          <p:spPr>
            <a:xfrm>
              <a:off x="5387200" y="2190500"/>
              <a:ext cx="262425" cy="753350"/>
            </a:xfrm>
            <a:custGeom>
              <a:avLst/>
              <a:gdLst/>
              <a:ahLst/>
              <a:cxnLst/>
              <a:rect l="l" t="t" r="r" b="b"/>
              <a:pathLst>
                <a:path w="10497" h="30134" extrusionOk="0">
                  <a:moveTo>
                    <a:pt x="10423" y="1"/>
                  </a:moveTo>
                  <a:lnTo>
                    <a:pt x="0" y="30133"/>
                  </a:lnTo>
                  <a:lnTo>
                    <a:pt x="177" y="30133"/>
                  </a:lnTo>
                  <a:lnTo>
                    <a:pt x="10496" y="282"/>
                  </a:lnTo>
                  <a:lnTo>
                    <a:pt x="1042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539;p32">
              <a:extLst>
                <a:ext uri="{FF2B5EF4-FFF2-40B4-BE49-F238E27FC236}">
                  <a16:creationId xmlns:a16="http://schemas.microsoft.com/office/drawing/2014/main" id="{473743CF-E78B-439F-9A25-E0BB14B593E6}"/>
                </a:ext>
              </a:extLst>
            </p:cNvPr>
            <p:cNvSpPr/>
            <p:nvPr/>
          </p:nvSpPr>
          <p:spPr>
            <a:xfrm>
              <a:off x="5647750" y="2190500"/>
              <a:ext cx="3150" cy="7075"/>
            </a:xfrm>
            <a:custGeom>
              <a:avLst/>
              <a:gdLst/>
              <a:ahLst/>
              <a:cxnLst/>
              <a:rect l="l" t="t" r="r" b="b"/>
              <a:pathLst>
                <a:path w="126" h="283" extrusionOk="0">
                  <a:moveTo>
                    <a:pt x="1" y="1"/>
                  </a:moveTo>
                  <a:lnTo>
                    <a:pt x="74" y="282"/>
                  </a:lnTo>
                  <a:lnTo>
                    <a:pt x="126" y="10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540;p32">
              <a:extLst>
                <a:ext uri="{FF2B5EF4-FFF2-40B4-BE49-F238E27FC236}">
                  <a16:creationId xmlns:a16="http://schemas.microsoft.com/office/drawing/2014/main" id="{13092FC8-D83A-4A32-8A56-69DE933FCF64}"/>
                </a:ext>
              </a:extLst>
            </p:cNvPr>
            <p:cNvSpPr/>
            <p:nvPr/>
          </p:nvSpPr>
          <p:spPr>
            <a:xfrm>
              <a:off x="5647750" y="2186575"/>
              <a:ext cx="5525" cy="3950"/>
            </a:xfrm>
            <a:custGeom>
              <a:avLst/>
              <a:gdLst/>
              <a:ahLst/>
              <a:cxnLst/>
              <a:rect l="l" t="t" r="r" b="b"/>
              <a:pathLst>
                <a:path w="221" h="158" extrusionOk="0">
                  <a:moveTo>
                    <a:pt x="53" y="1"/>
                  </a:moveTo>
                  <a:lnTo>
                    <a:pt x="1" y="158"/>
                  </a:lnTo>
                  <a:lnTo>
                    <a:pt x="199" y="54"/>
                  </a:lnTo>
                  <a:lnTo>
                    <a:pt x="22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541;p32">
              <a:extLst>
                <a:ext uri="{FF2B5EF4-FFF2-40B4-BE49-F238E27FC236}">
                  <a16:creationId xmlns:a16="http://schemas.microsoft.com/office/drawing/2014/main" id="{B8DA65C9-BD87-4BCB-911F-6A7A9293F108}"/>
                </a:ext>
              </a:extLst>
            </p:cNvPr>
            <p:cNvSpPr/>
            <p:nvPr/>
          </p:nvSpPr>
          <p:spPr>
            <a:xfrm>
              <a:off x="4929150" y="2177200"/>
              <a:ext cx="719950" cy="13325"/>
            </a:xfrm>
            <a:custGeom>
              <a:avLst/>
              <a:gdLst/>
              <a:ahLst/>
              <a:cxnLst/>
              <a:rect l="l" t="t" r="r" b="b"/>
              <a:pathLst>
                <a:path w="28798" h="533" extrusionOk="0">
                  <a:moveTo>
                    <a:pt x="11" y="0"/>
                  </a:moveTo>
                  <a:lnTo>
                    <a:pt x="1" y="53"/>
                  </a:lnTo>
                  <a:lnTo>
                    <a:pt x="84" y="74"/>
                  </a:lnTo>
                  <a:lnTo>
                    <a:pt x="11" y="157"/>
                  </a:lnTo>
                  <a:lnTo>
                    <a:pt x="28745" y="533"/>
                  </a:lnTo>
                  <a:lnTo>
                    <a:pt x="28797" y="37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542;p32">
              <a:extLst>
                <a:ext uri="{FF2B5EF4-FFF2-40B4-BE49-F238E27FC236}">
                  <a16:creationId xmlns:a16="http://schemas.microsoft.com/office/drawing/2014/main" id="{728BE158-4F60-4683-AFC9-E0A288F5D576}"/>
                </a:ext>
              </a:extLst>
            </p:cNvPr>
            <p:cNvSpPr/>
            <p:nvPr/>
          </p:nvSpPr>
          <p:spPr>
            <a:xfrm>
              <a:off x="5647750" y="2187900"/>
              <a:ext cx="5000" cy="5250"/>
            </a:xfrm>
            <a:custGeom>
              <a:avLst/>
              <a:gdLst/>
              <a:ahLst/>
              <a:cxnLst/>
              <a:rect l="l" t="t" r="r" b="b"/>
              <a:pathLst>
                <a:path w="200" h="210" extrusionOk="0">
                  <a:moveTo>
                    <a:pt x="199" y="1"/>
                  </a:moveTo>
                  <a:lnTo>
                    <a:pt x="1" y="105"/>
                  </a:lnTo>
                  <a:lnTo>
                    <a:pt x="126" y="209"/>
                  </a:lnTo>
                  <a:lnTo>
                    <a:pt x="199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543;p32">
              <a:extLst>
                <a:ext uri="{FF2B5EF4-FFF2-40B4-BE49-F238E27FC236}">
                  <a16:creationId xmlns:a16="http://schemas.microsoft.com/office/drawing/2014/main" id="{4E354CD5-9759-4B3C-A3CD-9CB215C05A25}"/>
                </a:ext>
              </a:extLst>
            </p:cNvPr>
            <p:cNvSpPr/>
            <p:nvPr/>
          </p:nvSpPr>
          <p:spPr>
            <a:xfrm>
              <a:off x="5384300" y="2943825"/>
              <a:ext cx="7325" cy="7575"/>
            </a:xfrm>
            <a:custGeom>
              <a:avLst/>
              <a:gdLst/>
              <a:ahLst/>
              <a:cxnLst/>
              <a:rect l="l" t="t" r="r" b="b"/>
              <a:pathLst>
                <a:path w="293" h="303" extrusionOk="0">
                  <a:moveTo>
                    <a:pt x="1" y="0"/>
                  </a:moveTo>
                  <a:lnTo>
                    <a:pt x="189" y="302"/>
                  </a:lnTo>
                  <a:lnTo>
                    <a:pt x="293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544;p32">
              <a:extLst>
                <a:ext uri="{FF2B5EF4-FFF2-40B4-BE49-F238E27FC236}">
                  <a16:creationId xmlns:a16="http://schemas.microsoft.com/office/drawing/2014/main" id="{ABBE6689-ECD3-4AEE-AD3B-9056350F3765}"/>
                </a:ext>
              </a:extLst>
            </p:cNvPr>
            <p:cNvSpPr/>
            <p:nvPr/>
          </p:nvSpPr>
          <p:spPr>
            <a:xfrm>
              <a:off x="4923150" y="2187900"/>
              <a:ext cx="157050" cy="262675"/>
            </a:xfrm>
            <a:custGeom>
              <a:avLst/>
              <a:gdLst/>
              <a:ahLst/>
              <a:cxnLst/>
              <a:rect l="l" t="t" r="r" b="b"/>
              <a:pathLst>
                <a:path w="6282" h="10507" extrusionOk="0">
                  <a:moveTo>
                    <a:pt x="0" y="1"/>
                  </a:moveTo>
                  <a:lnTo>
                    <a:pt x="0" y="1"/>
                  </a:lnTo>
                  <a:lnTo>
                    <a:pt x="6281" y="10507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545;p32">
              <a:extLst>
                <a:ext uri="{FF2B5EF4-FFF2-40B4-BE49-F238E27FC236}">
                  <a16:creationId xmlns:a16="http://schemas.microsoft.com/office/drawing/2014/main" id="{BC61E423-C252-4B39-B11C-CB33941DE969}"/>
                </a:ext>
              </a:extLst>
            </p:cNvPr>
            <p:cNvSpPr/>
            <p:nvPr/>
          </p:nvSpPr>
          <p:spPr>
            <a:xfrm>
              <a:off x="5384575" y="2959975"/>
              <a:ext cx="1325" cy="1325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1" y="1"/>
                  </a:moveTo>
                  <a:lnTo>
                    <a:pt x="32" y="53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546;p32">
              <a:extLst>
                <a:ext uri="{FF2B5EF4-FFF2-40B4-BE49-F238E27FC236}">
                  <a16:creationId xmlns:a16="http://schemas.microsoft.com/office/drawing/2014/main" id="{FC1562AF-106D-43D5-BFEA-501372775978}"/>
                </a:ext>
              </a:extLst>
            </p:cNvPr>
            <p:cNvSpPr/>
            <p:nvPr/>
          </p:nvSpPr>
          <p:spPr>
            <a:xfrm>
              <a:off x="5381700" y="2955025"/>
              <a:ext cx="5250" cy="4975"/>
            </a:xfrm>
            <a:custGeom>
              <a:avLst/>
              <a:gdLst/>
              <a:ahLst/>
              <a:cxnLst/>
              <a:rect l="l" t="t" r="r" b="b"/>
              <a:pathLst>
                <a:path w="210" h="199" extrusionOk="0">
                  <a:moveTo>
                    <a:pt x="1" y="0"/>
                  </a:moveTo>
                  <a:lnTo>
                    <a:pt x="116" y="199"/>
                  </a:lnTo>
                  <a:lnTo>
                    <a:pt x="167" y="199"/>
                  </a:lnTo>
                  <a:lnTo>
                    <a:pt x="209" y="84"/>
                  </a:lnTo>
                  <a:lnTo>
                    <a:pt x="53" y="2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547;p32">
              <a:extLst>
                <a:ext uri="{FF2B5EF4-FFF2-40B4-BE49-F238E27FC236}">
                  <a16:creationId xmlns:a16="http://schemas.microsoft.com/office/drawing/2014/main" id="{1663A540-ACF2-45C0-A470-3C67F6575B62}"/>
                </a:ext>
              </a:extLst>
            </p:cNvPr>
            <p:cNvSpPr/>
            <p:nvPr/>
          </p:nvSpPr>
          <p:spPr>
            <a:xfrm>
              <a:off x="4916625" y="2176950"/>
              <a:ext cx="14650" cy="4725"/>
            </a:xfrm>
            <a:custGeom>
              <a:avLst/>
              <a:gdLst/>
              <a:ahLst/>
              <a:cxnLst/>
              <a:rect l="l" t="t" r="r" b="b"/>
              <a:pathLst>
                <a:path w="586" h="189" extrusionOk="0">
                  <a:moveTo>
                    <a:pt x="1" y="0"/>
                  </a:moveTo>
                  <a:lnTo>
                    <a:pt x="94" y="146"/>
                  </a:lnTo>
                  <a:lnTo>
                    <a:pt x="147" y="84"/>
                  </a:lnTo>
                  <a:lnTo>
                    <a:pt x="178" y="0"/>
                  </a:lnTo>
                  <a:close/>
                  <a:moveTo>
                    <a:pt x="502" y="63"/>
                  </a:moveTo>
                  <a:lnTo>
                    <a:pt x="470" y="146"/>
                  </a:lnTo>
                  <a:lnTo>
                    <a:pt x="491" y="188"/>
                  </a:lnTo>
                  <a:lnTo>
                    <a:pt x="512" y="167"/>
                  </a:lnTo>
                  <a:lnTo>
                    <a:pt x="585" y="84"/>
                  </a:lnTo>
                  <a:lnTo>
                    <a:pt x="502" y="63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548;p32">
              <a:extLst>
                <a:ext uri="{FF2B5EF4-FFF2-40B4-BE49-F238E27FC236}">
                  <a16:creationId xmlns:a16="http://schemas.microsoft.com/office/drawing/2014/main" id="{F3208EB5-3753-44F3-ACD5-CF79C6DBF14D}"/>
                </a:ext>
              </a:extLst>
            </p:cNvPr>
            <p:cNvSpPr/>
            <p:nvPr/>
          </p:nvSpPr>
          <p:spPr>
            <a:xfrm>
              <a:off x="4920275" y="2176950"/>
              <a:ext cx="9150" cy="3675"/>
            </a:xfrm>
            <a:custGeom>
              <a:avLst/>
              <a:gdLst/>
              <a:ahLst/>
              <a:cxnLst/>
              <a:rect l="l" t="t" r="r" b="b"/>
              <a:pathLst>
                <a:path w="366" h="147" extrusionOk="0">
                  <a:moveTo>
                    <a:pt x="32" y="0"/>
                  </a:moveTo>
                  <a:lnTo>
                    <a:pt x="1" y="84"/>
                  </a:lnTo>
                  <a:lnTo>
                    <a:pt x="74" y="0"/>
                  </a:lnTo>
                  <a:close/>
                  <a:moveTo>
                    <a:pt x="240" y="10"/>
                  </a:moveTo>
                  <a:lnTo>
                    <a:pt x="282" y="84"/>
                  </a:lnTo>
                  <a:lnTo>
                    <a:pt x="324" y="146"/>
                  </a:lnTo>
                  <a:lnTo>
                    <a:pt x="356" y="63"/>
                  </a:lnTo>
                  <a:lnTo>
                    <a:pt x="366" y="1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549;p32">
              <a:extLst>
                <a:ext uri="{FF2B5EF4-FFF2-40B4-BE49-F238E27FC236}">
                  <a16:creationId xmlns:a16="http://schemas.microsoft.com/office/drawing/2014/main" id="{16438D41-D9AC-4B31-8B86-9D233B4194C4}"/>
                </a:ext>
              </a:extLst>
            </p:cNvPr>
            <p:cNvSpPr/>
            <p:nvPr/>
          </p:nvSpPr>
          <p:spPr>
            <a:xfrm>
              <a:off x="4918975" y="2176950"/>
              <a:ext cx="470050" cy="780175"/>
            </a:xfrm>
            <a:custGeom>
              <a:avLst/>
              <a:gdLst/>
              <a:ahLst/>
              <a:cxnLst/>
              <a:rect l="l" t="t" r="r" b="b"/>
              <a:pathLst>
                <a:path w="18802" h="31207" extrusionOk="0">
                  <a:moveTo>
                    <a:pt x="126" y="0"/>
                  </a:moveTo>
                  <a:lnTo>
                    <a:pt x="53" y="84"/>
                  </a:lnTo>
                  <a:lnTo>
                    <a:pt x="0" y="146"/>
                  </a:lnTo>
                  <a:lnTo>
                    <a:pt x="167" y="439"/>
                  </a:lnTo>
                  <a:lnTo>
                    <a:pt x="6448" y="10945"/>
                  </a:lnTo>
                  <a:lnTo>
                    <a:pt x="18510" y="31123"/>
                  </a:lnTo>
                  <a:lnTo>
                    <a:pt x="18562" y="31144"/>
                  </a:lnTo>
                  <a:lnTo>
                    <a:pt x="18718" y="31207"/>
                  </a:lnTo>
                  <a:lnTo>
                    <a:pt x="18802" y="30977"/>
                  </a:lnTo>
                  <a:lnTo>
                    <a:pt x="18614" y="30675"/>
                  </a:lnTo>
                  <a:lnTo>
                    <a:pt x="18583" y="30613"/>
                  </a:lnTo>
                  <a:lnTo>
                    <a:pt x="491" y="334"/>
                  </a:lnTo>
                  <a:lnTo>
                    <a:pt x="397" y="188"/>
                  </a:lnTo>
                  <a:lnTo>
                    <a:pt x="376" y="146"/>
                  </a:lnTo>
                  <a:lnTo>
                    <a:pt x="334" y="84"/>
                  </a:lnTo>
                  <a:lnTo>
                    <a:pt x="292" y="10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550;p32">
              <a:extLst>
                <a:ext uri="{FF2B5EF4-FFF2-40B4-BE49-F238E27FC236}">
                  <a16:creationId xmlns:a16="http://schemas.microsoft.com/office/drawing/2014/main" id="{3AB16A7E-9EC9-453D-A84D-36C21719E1D9}"/>
                </a:ext>
              </a:extLst>
            </p:cNvPr>
            <p:cNvSpPr/>
            <p:nvPr/>
          </p:nvSpPr>
          <p:spPr>
            <a:xfrm>
              <a:off x="6067175" y="1589775"/>
              <a:ext cx="448950" cy="461200"/>
            </a:xfrm>
            <a:custGeom>
              <a:avLst/>
              <a:gdLst/>
              <a:ahLst/>
              <a:cxnLst/>
              <a:rect l="l" t="t" r="r" b="b"/>
              <a:pathLst>
                <a:path w="17958" h="18448" extrusionOk="0">
                  <a:moveTo>
                    <a:pt x="10706" y="1"/>
                  </a:moveTo>
                  <a:lnTo>
                    <a:pt x="1" y="15672"/>
                  </a:lnTo>
                  <a:lnTo>
                    <a:pt x="272" y="15850"/>
                  </a:lnTo>
                  <a:lnTo>
                    <a:pt x="10622" y="690"/>
                  </a:lnTo>
                  <a:lnTo>
                    <a:pt x="17655" y="18447"/>
                  </a:lnTo>
                  <a:lnTo>
                    <a:pt x="17958" y="18333"/>
                  </a:lnTo>
                  <a:lnTo>
                    <a:pt x="10706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551;p32">
              <a:extLst>
                <a:ext uri="{FF2B5EF4-FFF2-40B4-BE49-F238E27FC236}">
                  <a16:creationId xmlns:a16="http://schemas.microsoft.com/office/drawing/2014/main" id="{4971E14A-673B-4F76-A7E7-BD73416AB368}"/>
                </a:ext>
              </a:extLst>
            </p:cNvPr>
            <p:cNvSpPr/>
            <p:nvPr/>
          </p:nvSpPr>
          <p:spPr>
            <a:xfrm>
              <a:off x="5643850" y="1290600"/>
              <a:ext cx="430675" cy="901225"/>
            </a:xfrm>
            <a:custGeom>
              <a:avLst/>
              <a:gdLst/>
              <a:ahLst/>
              <a:cxnLst/>
              <a:rect l="l" t="t" r="r" b="b"/>
              <a:pathLst>
                <a:path w="17227" h="36049" extrusionOk="0">
                  <a:moveTo>
                    <a:pt x="13387" y="1"/>
                  </a:moveTo>
                  <a:lnTo>
                    <a:pt x="1" y="35944"/>
                  </a:lnTo>
                  <a:lnTo>
                    <a:pt x="303" y="36049"/>
                  </a:lnTo>
                  <a:lnTo>
                    <a:pt x="13240" y="1316"/>
                  </a:lnTo>
                  <a:lnTo>
                    <a:pt x="16913" y="27743"/>
                  </a:lnTo>
                  <a:lnTo>
                    <a:pt x="17226" y="27702"/>
                  </a:lnTo>
                  <a:lnTo>
                    <a:pt x="13387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552;p32">
              <a:extLst>
                <a:ext uri="{FF2B5EF4-FFF2-40B4-BE49-F238E27FC236}">
                  <a16:creationId xmlns:a16="http://schemas.microsoft.com/office/drawing/2014/main" id="{C3DF7DE7-0E16-4C3F-BDE7-F25C42AC7CFB}"/>
                </a:ext>
              </a:extLst>
            </p:cNvPr>
            <p:cNvSpPr/>
            <p:nvPr/>
          </p:nvSpPr>
          <p:spPr>
            <a:xfrm>
              <a:off x="4912975" y="1294275"/>
              <a:ext cx="1072600" cy="900425"/>
            </a:xfrm>
            <a:custGeom>
              <a:avLst/>
              <a:gdLst/>
              <a:ahLst/>
              <a:cxnLst/>
              <a:rect l="l" t="t" r="r" b="b"/>
              <a:pathLst>
                <a:path w="42904" h="36017" extrusionOk="0">
                  <a:moveTo>
                    <a:pt x="42183" y="1023"/>
                  </a:moveTo>
                  <a:lnTo>
                    <a:pt x="29277" y="35683"/>
                  </a:lnTo>
                  <a:lnTo>
                    <a:pt x="877" y="35317"/>
                  </a:lnTo>
                  <a:lnTo>
                    <a:pt x="42183" y="1023"/>
                  </a:lnTo>
                  <a:close/>
                  <a:moveTo>
                    <a:pt x="42904" y="0"/>
                  </a:moveTo>
                  <a:lnTo>
                    <a:pt x="335" y="35349"/>
                  </a:lnTo>
                  <a:lnTo>
                    <a:pt x="1" y="35630"/>
                  </a:lnTo>
                  <a:lnTo>
                    <a:pt x="29382" y="36017"/>
                  </a:lnTo>
                  <a:lnTo>
                    <a:pt x="29496" y="36017"/>
                  </a:lnTo>
                  <a:lnTo>
                    <a:pt x="4290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553;p32">
              <a:extLst>
                <a:ext uri="{FF2B5EF4-FFF2-40B4-BE49-F238E27FC236}">
                  <a16:creationId xmlns:a16="http://schemas.microsoft.com/office/drawing/2014/main" id="{D8367800-23EB-4935-BDB3-87DFEABCA3A1}"/>
                </a:ext>
              </a:extLst>
            </p:cNvPr>
            <p:cNvSpPr/>
            <p:nvPr/>
          </p:nvSpPr>
          <p:spPr>
            <a:xfrm>
              <a:off x="2780075" y="3511925"/>
              <a:ext cx="1082800" cy="280425"/>
            </a:xfrm>
            <a:custGeom>
              <a:avLst/>
              <a:gdLst/>
              <a:ahLst/>
              <a:cxnLst/>
              <a:rect l="l" t="t" r="r" b="b"/>
              <a:pathLst>
                <a:path w="43312" h="11217" extrusionOk="0">
                  <a:moveTo>
                    <a:pt x="43228" y="0"/>
                  </a:moveTo>
                  <a:lnTo>
                    <a:pt x="1" y="10903"/>
                  </a:lnTo>
                  <a:lnTo>
                    <a:pt x="74" y="11216"/>
                  </a:lnTo>
                  <a:lnTo>
                    <a:pt x="43311" y="313"/>
                  </a:lnTo>
                  <a:lnTo>
                    <a:pt x="43228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554;p32">
              <a:extLst>
                <a:ext uri="{FF2B5EF4-FFF2-40B4-BE49-F238E27FC236}">
                  <a16:creationId xmlns:a16="http://schemas.microsoft.com/office/drawing/2014/main" id="{C89F9CAE-D8E3-4056-BC79-BF8FD20D9416}"/>
                </a:ext>
              </a:extLst>
            </p:cNvPr>
            <p:cNvSpPr/>
            <p:nvPr/>
          </p:nvSpPr>
          <p:spPr>
            <a:xfrm>
              <a:off x="1694475" y="3360125"/>
              <a:ext cx="740550" cy="538650"/>
            </a:xfrm>
            <a:custGeom>
              <a:avLst/>
              <a:gdLst/>
              <a:ahLst/>
              <a:cxnLst/>
              <a:rect l="l" t="t" r="r" b="b"/>
              <a:pathLst>
                <a:path w="29622" h="21546" extrusionOk="0">
                  <a:moveTo>
                    <a:pt x="28724" y="417"/>
                  </a:moveTo>
                  <a:lnTo>
                    <a:pt x="7429" y="20982"/>
                  </a:lnTo>
                  <a:lnTo>
                    <a:pt x="459" y="3360"/>
                  </a:lnTo>
                  <a:lnTo>
                    <a:pt x="28724" y="417"/>
                  </a:lnTo>
                  <a:close/>
                  <a:moveTo>
                    <a:pt x="29622" y="0"/>
                  </a:moveTo>
                  <a:lnTo>
                    <a:pt x="0" y="3078"/>
                  </a:lnTo>
                  <a:lnTo>
                    <a:pt x="7304" y="21545"/>
                  </a:lnTo>
                  <a:lnTo>
                    <a:pt x="2962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555;p32">
              <a:extLst>
                <a:ext uri="{FF2B5EF4-FFF2-40B4-BE49-F238E27FC236}">
                  <a16:creationId xmlns:a16="http://schemas.microsoft.com/office/drawing/2014/main" id="{5CF9CE52-891B-45E9-8894-39FD0D82C1C3}"/>
                </a:ext>
              </a:extLst>
            </p:cNvPr>
            <p:cNvSpPr/>
            <p:nvPr/>
          </p:nvSpPr>
          <p:spPr>
            <a:xfrm>
              <a:off x="1867425" y="3359600"/>
              <a:ext cx="921550" cy="537600"/>
            </a:xfrm>
            <a:custGeom>
              <a:avLst/>
              <a:gdLst/>
              <a:ahLst/>
              <a:cxnLst/>
              <a:rect l="l" t="t" r="r" b="b"/>
              <a:pathLst>
                <a:path w="36862" h="21504" extrusionOk="0">
                  <a:moveTo>
                    <a:pt x="22245" y="469"/>
                  </a:moveTo>
                  <a:lnTo>
                    <a:pt x="36226" y="17028"/>
                  </a:lnTo>
                  <a:lnTo>
                    <a:pt x="908" y="21065"/>
                  </a:lnTo>
                  <a:lnTo>
                    <a:pt x="22245" y="469"/>
                  </a:lnTo>
                  <a:close/>
                  <a:moveTo>
                    <a:pt x="22266" y="0"/>
                  </a:moveTo>
                  <a:lnTo>
                    <a:pt x="0" y="21503"/>
                  </a:lnTo>
                  <a:lnTo>
                    <a:pt x="36560" y="17309"/>
                  </a:lnTo>
                  <a:lnTo>
                    <a:pt x="36862" y="17278"/>
                  </a:lnTo>
                  <a:lnTo>
                    <a:pt x="22266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556;p32">
              <a:extLst>
                <a:ext uri="{FF2B5EF4-FFF2-40B4-BE49-F238E27FC236}">
                  <a16:creationId xmlns:a16="http://schemas.microsoft.com/office/drawing/2014/main" id="{7C301B56-76FA-4E56-AF0F-FBCE4139875F}"/>
                </a:ext>
              </a:extLst>
            </p:cNvPr>
            <p:cNvSpPr/>
            <p:nvPr/>
          </p:nvSpPr>
          <p:spPr>
            <a:xfrm>
              <a:off x="2768600" y="3508800"/>
              <a:ext cx="1103900" cy="566575"/>
            </a:xfrm>
            <a:custGeom>
              <a:avLst/>
              <a:gdLst/>
              <a:ahLst/>
              <a:cxnLst/>
              <a:rect l="l" t="t" r="r" b="b"/>
              <a:pathLst>
                <a:path w="44156" h="22663" extrusionOk="0">
                  <a:moveTo>
                    <a:pt x="43311" y="553"/>
                  </a:moveTo>
                  <a:lnTo>
                    <a:pt x="26012" y="22266"/>
                  </a:lnTo>
                  <a:lnTo>
                    <a:pt x="993" y="11227"/>
                  </a:lnTo>
                  <a:lnTo>
                    <a:pt x="43311" y="553"/>
                  </a:lnTo>
                  <a:close/>
                  <a:moveTo>
                    <a:pt x="44156" y="0"/>
                  </a:moveTo>
                  <a:lnTo>
                    <a:pt x="1" y="11143"/>
                  </a:lnTo>
                  <a:lnTo>
                    <a:pt x="26106" y="22662"/>
                  </a:lnTo>
                  <a:lnTo>
                    <a:pt x="44156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557;p32">
              <a:extLst>
                <a:ext uri="{FF2B5EF4-FFF2-40B4-BE49-F238E27FC236}">
                  <a16:creationId xmlns:a16="http://schemas.microsoft.com/office/drawing/2014/main" id="{F3135788-9CED-477F-92AC-B5C802D0C0E3}"/>
                </a:ext>
              </a:extLst>
            </p:cNvPr>
            <p:cNvSpPr/>
            <p:nvPr/>
          </p:nvSpPr>
          <p:spPr>
            <a:xfrm>
              <a:off x="1864025" y="3783450"/>
              <a:ext cx="923400" cy="449975"/>
            </a:xfrm>
            <a:custGeom>
              <a:avLst/>
              <a:gdLst/>
              <a:ahLst/>
              <a:cxnLst/>
              <a:rect l="l" t="t" r="r" b="b"/>
              <a:pathLst>
                <a:path w="36936" h="17999" extrusionOk="0">
                  <a:moveTo>
                    <a:pt x="36424" y="387"/>
                  </a:moveTo>
                  <a:lnTo>
                    <a:pt x="29079" y="17571"/>
                  </a:lnTo>
                  <a:lnTo>
                    <a:pt x="1169" y="4424"/>
                  </a:lnTo>
                  <a:lnTo>
                    <a:pt x="36424" y="387"/>
                  </a:lnTo>
                  <a:close/>
                  <a:moveTo>
                    <a:pt x="36935" y="0"/>
                  </a:moveTo>
                  <a:lnTo>
                    <a:pt x="0" y="4236"/>
                  </a:lnTo>
                  <a:lnTo>
                    <a:pt x="29246" y="17999"/>
                  </a:lnTo>
                  <a:lnTo>
                    <a:pt x="36935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558;p32">
              <a:extLst>
                <a:ext uri="{FF2B5EF4-FFF2-40B4-BE49-F238E27FC236}">
                  <a16:creationId xmlns:a16="http://schemas.microsoft.com/office/drawing/2014/main" id="{48A0935F-6078-481D-AABF-ED8100BAAE11}"/>
                </a:ext>
              </a:extLst>
            </p:cNvPr>
            <p:cNvSpPr/>
            <p:nvPr/>
          </p:nvSpPr>
          <p:spPr>
            <a:xfrm>
              <a:off x="2586300" y="3782925"/>
              <a:ext cx="847475" cy="450500"/>
            </a:xfrm>
            <a:custGeom>
              <a:avLst/>
              <a:gdLst/>
              <a:ahLst/>
              <a:cxnLst/>
              <a:rect l="l" t="t" r="r" b="b"/>
              <a:pathLst>
                <a:path w="33899" h="18020" extrusionOk="0">
                  <a:moveTo>
                    <a:pt x="7877" y="429"/>
                  </a:moveTo>
                  <a:lnTo>
                    <a:pt x="32813" y="11436"/>
                  </a:lnTo>
                  <a:lnTo>
                    <a:pt x="543" y="17592"/>
                  </a:lnTo>
                  <a:lnTo>
                    <a:pt x="7877" y="429"/>
                  </a:lnTo>
                  <a:close/>
                  <a:moveTo>
                    <a:pt x="7700" y="1"/>
                  </a:moveTo>
                  <a:lnTo>
                    <a:pt x="0" y="18020"/>
                  </a:lnTo>
                  <a:lnTo>
                    <a:pt x="33899" y="11551"/>
                  </a:lnTo>
                  <a:lnTo>
                    <a:pt x="7856" y="63"/>
                  </a:lnTo>
                  <a:lnTo>
                    <a:pt x="770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559;p32">
              <a:extLst>
                <a:ext uri="{FF2B5EF4-FFF2-40B4-BE49-F238E27FC236}">
                  <a16:creationId xmlns:a16="http://schemas.microsoft.com/office/drawing/2014/main" id="{E01B6DC0-E9E5-4851-B637-455FDC941159}"/>
                </a:ext>
              </a:extLst>
            </p:cNvPr>
            <p:cNvSpPr/>
            <p:nvPr/>
          </p:nvSpPr>
          <p:spPr>
            <a:xfrm>
              <a:off x="4528750" y="2595575"/>
              <a:ext cx="871500" cy="435900"/>
            </a:xfrm>
            <a:custGeom>
              <a:avLst/>
              <a:gdLst/>
              <a:ahLst/>
              <a:cxnLst/>
              <a:rect l="l" t="t" r="r" b="b"/>
              <a:pathLst>
                <a:path w="34860" h="17436" extrusionOk="0">
                  <a:moveTo>
                    <a:pt x="784" y="679"/>
                  </a:moveTo>
                  <a:lnTo>
                    <a:pt x="33597" y="14170"/>
                  </a:lnTo>
                  <a:lnTo>
                    <a:pt x="10633" y="17081"/>
                  </a:lnTo>
                  <a:lnTo>
                    <a:pt x="784" y="679"/>
                  </a:lnTo>
                  <a:close/>
                  <a:moveTo>
                    <a:pt x="1" y="1"/>
                  </a:moveTo>
                  <a:lnTo>
                    <a:pt x="10403" y="17341"/>
                  </a:lnTo>
                  <a:lnTo>
                    <a:pt x="10455" y="17436"/>
                  </a:lnTo>
                  <a:lnTo>
                    <a:pt x="34860" y="14337"/>
                  </a:lnTo>
                  <a:lnTo>
                    <a:pt x="460" y="18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560;p32">
              <a:extLst>
                <a:ext uri="{FF2B5EF4-FFF2-40B4-BE49-F238E27FC236}">
                  <a16:creationId xmlns:a16="http://schemas.microsoft.com/office/drawing/2014/main" id="{1FD09AA0-AAA5-4414-BCDD-3CBA5B25C4D2}"/>
                </a:ext>
              </a:extLst>
            </p:cNvPr>
            <p:cNvSpPr/>
            <p:nvPr/>
          </p:nvSpPr>
          <p:spPr>
            <a:xfrm>
              <a:off x="3847975" y="2596900"/>
              <a:ext cx="950000" cy="930700"/>
            </a:xfrm>
            <a:custGeom>
              <a:avLst/>
              <a:gdLst/>
              <a:ahLst/>
              <a:cxnLst/>
              <a:rect l="l" t="t" r="r" b="b"/>
              <a:pathLst>
                <a:path w="38000" h="37228" extrusionOk="0">
                  <a:moveTo>
                    <a:pt x="27607" y="574"/>
                  </a:moveTo>
                  <a:lnTo>
                    <a:pt x="37551" y="17142"/>
                  </a:lnTo>
                  <a:lnTo>
                    <a:pt x="1106" y="36278"/>
                  </a:lnTo>
                  <a:lnTo>
                    <a:pt x="27607" y="574"/>
                  </a:lnTo>
                  <a:close/>
                  <a:moveTo>
                    <a:pt x="27639" y="0"/>
                  </a:moveTo>
                  <a:lnTo>
                    <a:pt x="428" y="36653"/>
                  </a:lnTo>
                  <a:lnTo>
                    <a:pt x="0" y="37227"/>
                  </a:lnTo>
                  <a:lnTo>
                    <a:pt x="37999" y="17268"/>
                  </a:lnTo>
                  <a:lnTo>
                    <a:pt x="27639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561;p32">
              <a:extLst>
                <a:ext uri="{FF2B5EF4-FFF2-40B4-BE49-F238E27FC236}">
                  <a16:creationId xmlns:a16="http://schemas.microsoft.com/office/drawing/2014/main" id="{3B2EDE49-A883-4C39-999F-0126B83323A6}"/>
                </a:ext>
              </a:extLst>
            </p:cNvPr>
            <p:cNvSpPr/>
            <p:nvPr/>
          </p:nvSpPr>
          <p:spPr>
            <a:xfrm>
              <a:off x="3412625" y="3505675"/>
              <a:ext cx="533950" cy="663325"/>
            </a:xfrm>
            <a:custGeom>
              <a:avLst/>
              <a:gdLst/>
              <a:ahLst/>
              <a:cxnLst/>
              <a:rect l="l" t="t" r="r" b="b"/>
              <a:pathLst>
                <a:path w="21358" h="26533" extrusionOk="0">
                  <a:moveTo>
                    <a:pt x="17852" y="803"/>
                  </a:moveTo>
                  <a:lnTo>
                    <a:pt x="20982" y="26136"/>
                  </a:lnTo>
                  <a:lnTo>
                    <a:pt x="595" y="22474"/>
                  </a:lnTo>
                  <a:lnTo>
                    <a:pt x="17852" y="803"/>
                  </a:lnTo>
                  <a:close/>
                  <a:moveTo>
                    <a:pt x="18082" y="0"/>
                  </a:moveTo>
                  <a:lnTo>
                    <a:pt x="1" y="22693"/>
                  </a:lnTo>
                  <a:lnTo>
                    <a:pt x="21139" y="26491"/>
                  </a:lnTo>
                  <a:lnTo>
                    <a:pt x="21358" y="26532"/>
                  </a:lnTo>
                  <a:lnTo>
                    <a:pt x="18134" y="386"/>
                  </a:lnTo>
                  <a:lnTo>
                    <a:pt x="1808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562;p32">
              <a:extLst>
                <a:ext uri="{FF2B5EF4-FFF2-40B4-BE49-F238E27FC236}">
                  <a16:creationId xmlns:a16="http://schemas.microsoft.com/office/drawing/2014/main" id="{4BE6BB80-F4D6-49C3-8081-018309202459}"/>
                </a:ext>
              </a:extLst>
            </p:cNvPr>
            <p:cNvSpPr/>
            <p:nvPr/>
          </p:nvSpPr>
          <p:spPr>
            <a:xfrm>
              <a:off x="3414725" y="4065150"/>
              <a:ext cx="537075" cy="410875"/>
            </a:xfrm>
            <a:custGeom>
              <a:avLst/>
              <a:gdLst/>
              <a:ahLst/>
              <a:cxnLst/>
              <a:rect l="l" t="t" r="r" b="b"/>
              <a:pathLst>
                <a:path w="21483" h="16435" extrusionOk="0">
                  <a:moveTo>
                    <a:pt x="439" y="408"/>
                  </a:moveTo>
                  <a:lnTo>
                    <a:pt x="20680" y="4049"/>
                  </a:lnTo>
                  <a:lnTo>
                    <a:pt x="4267" y="15892"/>
                  </a:lnTo>
                  <a:lnTo>
                    <a:pt x="439" y="408"/>
                  </a:lnTo>
                  <a:close/>
                  <a:moveTo>
                    <a:pt x="0" y="1"/>
                  </a:moveTo>
                  <a:lnTo>
                    <a:pt x="4069" y="16434"/>
                  </a:lnTo>
                  <a:lnTo>
                    <a:pt x="21483" y="386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563;p32">
              <a:extLst>
                <a:ext uri="{FF2B5EF4-FFF2-40B4-BE49-F238E27FC236}">
                  <a16:creationId xmlns:a16="http://schemas.microsoft.com/office/drawing/2014/main" id="{CE83DCF6-D2E0-433B-80F0-91F746A42507}"/>
                </a:ext>
              </a:extLst>
            </p:cNvPr>
            <p:cNvSpPr/>
            <p:nvPr/>
          </p:nvSpPr>
          <p:spPr>
            <a:xfrm>
              <a:off x="3508875" y="4157250"/>
              <a:ext cx="539950" cy="421025"/>
            </a:xfrm>
            <a:custGeom>
              <a:avLst/>
              <a:gdLst/>
              <a:ahLst/>
              <a:cxnLst/>
              <a:rect l="l" t="t" r="r" b="b"/>
              <a:pathLst>
                <a:path w="21598" h="16841" extrusionOk="0">
                  <a:moveTo>
                    <a:pt x="17216" y="543"/>
                  </a:moveTo>
                  <a:lnTo>
                    <a:pt x="21160" y="16423"/>
                  </a:lnTo>
                  <a:lnTo>
                    <a:pt x="793" y="12395"/>
                  </a:lnTo>
                  <a:lnTo>
                    <a:pt x="17216" y="543"/>
                  </a:lnTo>
                  <a:close/>
                  <a:moveTo>
                    <a:pt x="17414" y="0"/>
                  </a:moveTo>
                  <a:lnTo>
                    <a:pt x="0" y="12562"/>
                  </a:lnTo>
                  <a:lnTo>
                    <a:pt x="21598" y="16840"/>
                  </a:lnTo>
                  <a:lnTo>
                    <a:pt x="1741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564;p32">
              <a:extLst>
                <a:ext uri="{FF2B5EF4-FFF2-40B4-BE49-F238E27FC236}">
                  <a16:creationId xmlns:a16="http://schemas.microsoft.com/office/drawing/2014/main" id="{DA668115-E3DA-4439-AA8B-DD714F5FD50C}"/>
                </a:ext>
              </a:extLst>
            </p:cNvPr>
            <p:cNvSpPr/>
            <p:nvPr/>
          </p:nvSpPr>
          <p:spPr>
            <a:xfrm>
              <a:off x="3855550" y="3498350"/>
              <a:ext cx="311450" cy="673250"/>
            </a:xfrm>
            <a:custGeom>
              <a:avLst/>
              <a:gdLst/>
              <a:ahLst/>
              <a:cxnLst/>
              <a:rect l="l" t="t" r="r" b="b"/>
              <a:pathLst>
                <a:path w="12458" h="26930" extrusionOk="0">
                  <a:moveTo>
                    <a:pt x="501" y="1388"/>
                  </a:moveTo>
                  <a:lnTo>
                    <a:pt x="12030" y="19512"/>
                  </a:lnTo>
                  <a:lnTo>
                    <a:pt x="3578" y="26314"/>
                  </a:lnTo>
                  <a:lnTo>
                    <a:pt x="501" y="1388"/>
                  </a:lnTo>
                  <a:close/>
                  <a:moveTo>
                    <a:pt x="0" y="1"/>
                  </a:moveTo>
                  <a:lnTo>
                    <a:pt x="3328" y="26930"/>
                  </a:lnTo>
                  <a:lnTo>
                    <a:pt x="12458" y="1957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565;p32">
              <a:extLst>
                <a:ext uri="{FF2B5EF4-FFF2-40B4-BE49-F238E27FC236}">
                  <a16:creationId xmlns:a16="http://schemas.microsoft.com/office/drawing/2014/main" id="{7E298169-7FDA-44F4-BFF5-09C1A836DF05}"/>
                </a:ext>
              </a:extLst>
            </p:cNvPr>
            <p:cNvSpPr/>
            <p:nvPr/>
          </p:nvSpPr>
          <p:spPr>
            <a:xfrm>
              <a:off x="3937175" y="3976750"/>
              <a:ext cx="230875" cy="614800"/>
            </a:xfrm>
            <a:custGeom>
              <a:avLst/>
              <a:gdLst/>
              <a:ahLst/>
              <a:cxnLst/>
              <a:rect l="l" t="t" r="r" b="b"/>
              <a:pathLst>
                <a:path w="9235" h="24592" extrusionOk="0">
                  <a:moveTo>
                    <a:pt x="8734" y="814"/>
                  </a:moveTo>
                  <a:lnTo>
                    <a:pt x="4226" y="23110"/>
                  </a:lnTo>
                  <a:lnTo>
                    <a:pt x="366" y="7554"/>
                  </a:lnTo>
                  <a:lnTo>
                    <a:pt x="8734" y="814"/>
                  </a:lnTo>
                  <a:close/>
                  <a:moveTo>
                    <a:pt x="9234" y="0"/>
                  </a:moveTo>
                  <a:lnTo>
                    <a:pt x="0" y="7429"/>
                  </a:lnTo>
                  <a:lnTo>
                    <a:pt x="4257" y="24592"/>
                  </a:lnTo>
                  <a:lnTo>
                    <a:pt x="923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566;p32">
              <a:extLst>
                <a:ext uri="{FF2B5EF4-FFF2-40B4-BE49-F238E27FC236}">
                  <a16:creationId xmlns:a16="http://schemas.microsoft.com/office/drawing/2014/main" id="{6A209D08-FE19-4709-933C-E0F9680E58AA}"/>
                </a:ext>
              </a:extLst>
            </p:cNvPr>
            <p:cNvSpPr/>
            <p:nvPr/>
          </p:nvSpPr>
          <p:spPr>
            <a:xfrm>
              <a:off x="3514875" y="4464250"/>
              <a:ext cx="538125" cy="499775"/>
            </a:xfrm>
            <a:custGeom>
              <a:avLst/>
              <a:gdLst/>
              <a:ahLst/>
              <a:cxnLst/>
              <a:rect l="l" t="t" r="r" b="b"/>
              <a:pathLst>
                <a:path w="21525" h="19991" extrusionOk="0">
                  <a:moveTo>
                    <a:pt x="324" y="397"/>
                  </a:moveTo>
                  <a:lnTo>
                    <a:pt x="20743" y="4435"/>
                  </a:lnTo>
                  <a:lnTo>
                    <a:pt x="324" y="19355"/>
                  </a:lnTo>
                  <a:lnTo>
                    <a:pt x="324" y="397"/>
                  </a:lnTo>
                  <a:close/>
                  <a:moveTo>
                    <a:pt x="1" y="0"/>
                  </a:moveTo>
                  <a:lnTo>
                    <a:pt x="1" y="19991"/>
                  </a:lnTo>
                  <a:lnTo>
                    <a:pt x="21525" y="4268"/>
                  </a:lnTo>
                  <a:lnTo>
                    <a:pt x="189" y="4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567;p32">
              <a:extLst>
                <a:ext uri="{FF2B5EF4-FFF2-40B4-BE49-F238E27FC236}">
                  <a16:creationId xmlns:a16="http://schemas.microsoft.com/office/drawing/2014/main" id="{40A9F09F-19AF-45B2-A118-548FC4A2D163}"/>
                </a:ext>
              </a:extLst>
            </p:cNvPr>
            <p:cNvSpPr/>
            <p:nvPr/>
          </p:nvSpPr>
          <p:spPr>
            <a:xfrm>
              <a:off x="3972400" y="1879850"/>
              <a:ext cx="62625" cy="48525"/>
            </a:xfrm>
            <a:custGeom>
              <a:avLst/>
              <a:gdLst/>
              <a:ahLst/>
              <a:cxnLst/>
              <a:rect l="l" t="t" r="r" b="b"/>
              <a:pathLst>
                <a:path w="2505" h="1941" extrusionOk="0">
                  <a:moveTo>
                    <a:pt x="1252" y="0"/>
                  </a:moveTo>
                  <a:cubicBezTo>
                    <a:pt x="0" y="0"/>
                    <a:pt x="0" y="1941"/>
                    <a:pt x="1252" y="1941"/>
                  </a:cubicBezTo>
                  <a:cubicBezTo>
                    <a:pt x="2493" y="1941"/>
                    <a:pt x="2504" y="0"/>
                    <a:pt x="1252" y="0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568;p32">
              <a:extLst>
                <a:ext uri="{FF2B5EF4-FFF2-40B4-BE49-F238E27FC236}">
                  <a16:creationId xmlns:a16="http://schemas.microsoft.com/office/drawing/2014/main" id="{AC732EDB-550B-4935-9EF3-2D2472E357CC}"/>
                </a:ext>
              </a:extLst>
            </p:cNvPr>
            <p:cNvSpPr/>
            <p:nvPr/>
          </p:nvSpPr>
          <p:spPr>
            <a:xfrm>
              <a:off x="4899675" y="2160250"/>
              <a:ext cx="62625" cy="48550"/>
            </a:xfrm>
            <a:custGeom>
              <a:avLst/>
              <a:gdLst/>
              <a:ahLst/>
              <a:cxnLst/>
              <a:rect l="l" t="t" r="r" b="b"/>
              <a:pathLst>
                <a:path w="2505" h="1942" extrusionOk="0">
                  <a:moveTo>
                    <a:pt x="1252" y="1"/>
                  </a:moveTo>
                  <a:cubicBezTo>
                    <a:pt x="0" y="1"/>
                    <a:pt x="0" y="1941"/>
                    <a:pt x="1252" y="1941"/>
                  </a:cubicBezTo>
                  <a:cubicBezTo>
                    <a:pt x="2504" y="1941"/>
                    <a:pt x="2504" y="1"/>
                    <a:pt x="1252" y="1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569;p32">
              <a:extLst>
                <a:ext uri="{FF2B5EF4-FFF2-40B4-BE49-F238E27FC236}">
                  <a16:creationId xmlns:a16="http://schemas.microsoft.com/office/drawing/2014/main" id="{9ACB6C57-36ED-4D90-AE5A-60F8BACED308}"/>
                </a:ext>
              </a:extLst>
            </p:cNvPr>
            <p:cNvSpPr/>
            <p:nvPr/>
          </p:nvSpPr>
          <p:spPr>
            <a:xfrm>
              <a:off x="3175275" y="1963575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1"/>
                  </a:moveTo>
                  <a:cubicBezTo>
                    <a:pt x="10" y="1"/>
                    <a:pt x="0" y="3882"/>
                    <a:pt x="2504" y="3882"/>
                  </a:cubicBezTo>
                  <a:cubicBezTo>
                    <a:pt x="5008" y="3882"/>
                    <a:pt x="5008" y="1"/>
                    <a:pt x="2504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570;p32">
              <a:extLst>
                <a:ext uri="{FF2B5EF4-FFF2-40B4-BE49-F238E27FC236}">
                  <a16:creationId xmlns:a16="http://schemas.microsoft.com/office/drawing/2014/main" id="{7C9E7BA9-48D1-4A5E-935D-C9DB5156AB39}"/>
                </a:ext>
              </a:extLst>
            </p:cNvPr>
            <p:cNvSpPr/>
            <p:nvPr/>
          </p:nvSpPr>
          <p:spPr>
            <a:xfrm>
              <a:off x="3347950" y="690925"/>
              <a:ext cx="125225" cy="97075"/>
            </a:xfrm>
            <a:custGeom>
              <a:avLst/>
              <a:gdLst/>
              <a:ahLst/>
              <a:cxnLst/>
              <a:rect l="l" t="t" r="r" b="b"/>
              <a:pathLst>
                <a:path w="5009" h="3883" extrusionOk="0">
                  <a:moveTo>
                    <a:pt x="2504" y="1"/>
                  </a:moveTo>
                  <a:cubicBezTo>
                    <a:pt x="0" y="1"/>
                    <a:pt x="0" y="3882"/>
                    <a:pt x="2504" y="3882"/>
                  </a:cubicBezTo>
                  <a:cubicBezTo>
                    <a:pt x="4998" y="3882"/>
                    <a:pt x="5008" y="1"/>
                    <a:pt x="2504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571;p32">
              <a:extLst>
                <a:ext uri="{FF2B5EF4-FFF2-40B4-BE49-F238E27FC236}">
                  <a16:creationId xmlns:a16="http://schemas.microsoft.com/office/drawing/2014/main" id="{D33C1C03-6D58-4A48-B270-BDF83054CE5A}"/>
                </a:ext>
              </a:extLst>
            </p:cNvPr>
            <p:cNvSpPr/>
            <p:nvPr/>
          </p:nvSpPr>
          <p:spPr>
            <a:xfrm>
              <a:off x="3542000" y="238125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5" y="0"/>
                  </a:moveTo>
                  <a:cubicBezTo>
                    <a:pt x="11" y="0"/>
                    <a:pt x="1" y="3881"/>
                    <a:pt x="2505" y="3881"/>
                  </a:cubicBezTo>
                  <a:cubicBezTo>
                    <a:pt x="4998" y="3881"/>
                    <a:pt x="5009" y="0"/>
                    <a:pt x="250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572;p32">
              <a:extLst>
                <a:ext uri="{FF2B5EF4-FFF2-40B4-BE49-F238E27FC236}">
                  <a16:creationId xmlns:a16="http://schemas.microsoft.com/office/drawing/2014/main" id="{E4E80CC7-90C6-4040-A604-6F67ED38467D}"/>
                </a:ext>
              </a:extLst>
            </p:cNvPr>
            <p:cNvSpPr/>
            <p:nvPr/>
          </p:nvSpPr>
          <p:spPr>
            <a:xfrm>
              <a:off x="2452750" y="442875"/>
              <a:ext cx="125225" cy="97075"/>
            </a:xfrm>
            <a:custGeom>
              <a:avLst/>
              <a:gdLst/>
              <a:ahLst/>
              <a:cxnLst/>
              <a:rect l="l" t="t" r="r" b="b"/>
              <a:pathLst>
                <a:path w="5009" h="3883" extrusionOk="0">
                  <a:moveTo>
                    <a:pt x="2504" y="1"/>
                  </a:moveTo>
                  <a:cubicBezTo>
                    <a:pt x="10" y="1"/>
                    <a:pt x="0" y="3882"/>
                    <a:pt x="2504" y="3882"/>
                  </a:cubicBezTo>
                  <a:cubicBezTo>
                    <a:pt x="5008" y="3882"/>
                    <a:pt x="5008" y="1"/>
                    <a:pt x="2504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573;p32">
              <a:extLst>
                <a:ext uri="{FF2B5EF4-FFF2-40B4-BE49-F238E27FC236}">
                  <a16:creationId xmlns:a16="http://schemas.microsoft.com/office/drawing/2014/main" id="{FD9F9118-4F4B-421D-A4FA-A625FD066ED4}"/>
                </a:ext>
              </a:extLst>
            </p:cNvPr>
            <p:cNvSpPr/>
            <p:nvPr/>
          </p:nvSpPr>
          <p:spPr>
            <a:xfrm>
              <a:off x="2226325" y="615550"/>
              <a:ext cx="125250" cy="97075"/>
            </a:xfrm>
            <a:custGeom>
              <a:avLst/>
              <a:gdLst/>
              <a:ahLst/>
              <a:cxnLst/>
              <a:rect l="l" t="t" r="r" b="b"/>
              <a:pathLst>
                <a:path w="5010" h="3883" extrusionOk="0">
                  <a:moveTo>
                    <a:pt x="2505" y="1"/>
                  </a:moveTo>
                  <a:cubicBezTo>
                    <a:pt x="11" y="1"/>
                    <a:pt x="1" y="3882"/>
                    <a:pt x="2505" y="3882"/>
                  </a:cubicBezTo>
                  <a:cubicBezTo>
                    <a:pt x="5009" y="3882"/>
                    <a:pt x="5009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574;p32">
              <a:extLst>
                <a:ext uri="{FF2B5EF4-FFF2-40B4-BE49-F238E27FC236}">
                  <a16:creationId xmlns:a16="http://schemas.microsoft.com/office/drawing/2014/main" id="{024D504D-09F4-4C08-BE01-073388B6D582}"/>
                </a:ext>
              </a:extLst>
            </p:cNvPr>
            <p:cNvSpPr/>
            <p:nvPr/>
          </p:nvSpPr>
          <p:spPr>
            <a:xfrm>
              <a:off x="5321450" y="2912525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505" y="0"/>
                  </a:moveTo>
                  <a:cubicBezTo>
                    <a:pt x="1" y="0"/>
                    <a:pt x="1" y="3881"/>
                    <a:pt x="2505" y="3881"/>
                  </a:cubicBezTo>
                  <a:cubicBezTo>
                    <a:pt x="4998" y="3881"/>
                    <a:pt x="4998" y="0"/>
                    <a:pt x="250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575;p32">
              <a:extLst>
                <a:ext uri="{FF2B5EF4-FFF2-40B4-BE49-F238E27FC236}">
                  <a16:creationId xmlns:a16="http://schemas.microsoft.com/office/drawing/2014/main" id="{F2E702D6-B885-453F-A3C7-899B7E2E79EA}"/>
                </a:ext>
              </a:extLst>
            </p:cNvPr>
            <p:cNvSpPr/>
            <p:nvPr/>
          </p:nvSpPr>
          <p:spPr>
            <a:xfrm>
              <a:off x="4717350" y="2998850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5" y="0"/>
                  </a:moveTo>
                  <a:cubicBezTo>
                    <a:pt x="11" y="0"/>
                    <a:pt x="1" y="3881"/>
                    <a:pt x="2505" y="3881"/>
                  </a:cubicBezTo>
                  <a:cubicBezTo>
                    <a:pt x="5009" y="3881"/>
                    <a:pt x="5009" y="0"/>
                    <a:pt x="250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576;p32">
              <a:extLst>
                <a:ext uri="{FF2B5EF4-FFF2-40B4-BE49-F238E27FC236}">
                  <a16:creationId xmlns:a16="http://schemas.microsoft.com/office/drawing/2014/main" id="{C53439C9-79E8-4312-A111-07B734F90F28}"/>
                </a:ext>
              </a:extLst>
            </p:cNvPr>
            <p:cNvSpPr/>
            <p:nvPr/>
          </p:nvSpPr>
          <p:spPr>
            <a:xfrm>
              <a:off x="4102825" y="3926150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0"/>
                  </a:moveTo>
                  <a:cubicBezTo>
                    <a:pt x="0" y="0"/>
                    <a:pt x="0" y="3881"/>
                    <a:pt x="2504" y="3881"/>
                  </a:cubicBezTo>
                  <a:cubicBezTo>
                    <a:pt x="4997" y="3881"/>
                    <a:pt x="500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577;p32">
              <a:extLst>
                <a:ext uri="{FF2B5EF4-FFF2-40B4-BE49-F238E27FC236}">
                  <a16:creationId xmlns:a16="http://schemas.microsoft.com/office/drawing/2014/main" id="{D4A31118-2A31-4AA8-B9AD-5FB5971DF1E7}"/>
                </a:ext>
              </a:extLst>
            </p:cNvPr>
            <p:cNvSpPr/>
            <p:nvPr/>
          </p:nvSpPr>
          <p:spPr>
            <a:xfrm>
              <a:off x="3347950" y="4033850"/>
              <a:ext cx="125225" cy="97325"/>
            </a:xfrm>
            <a:custGeom>
              <a:avLst/>
              <a:gdLst/>
              <a:ahLst/>
              <a:cxnLst/>
              <a:rect l="l" t="t" r="r" b="b"/>
              <a:pathLst>
                <a:path w="5009" h="3893" extrusionOk="0">
                  <a:moveTo>
                    <a:pt x="2504" y="1"/>
                  </a:moveTo>
                  <a:cubicBezTo>
                    <a:pt x="0" y="1"/>
                    <a:pt x="0" y="3893"/>
                    <a:pt x="2504" y="3893"/>
                  </a:cubicBezTo>
                  <a:cubicBezTo>
                    <a:pt x="4998" y="3893"/>
                    <a:pt x="5008" y="1"/>
                    <a:pt x="2504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578;p32">
              <a:extLst>
                <a:ext uri="{FF2B5EF4-FFF2-40B4-BE49-F238E27FC236}">
                  <a16:creationId xmlns:a16="http://schemas.microsoft.com/office/drawing/2014/main" id="{5DF14983-73B1-4B98-B70E-0CCDC2A8370B}"/>
                </a:ext>
              </a:extLst>
            </p:cNvPr>
            <p:cNvSpPr/>
            <p:nvPr/>
          </p:nvSpPr>
          <p:spPr>
            <a:xfrm>
              <a:off x="2528375" y="4184900"/>
              <a:ext cx="125250" cy="97050"/>
            </a:xfrm>
            <a:custGeom>
              <a:avLst/>
              <a:gdLst/>
              <a:ahLst/>
              <a:cxnLst/>
              <a:rect l="l" t="t" r="r" b="b"/>
              <a:pathLst>
                <a:path w="5010" h="3882" extrusionOk="0">
                  <a:moveTo>
                    <a:pt x="2505" y="0"/>
                  </a:moveTo>
                  <a:cubicBezTo>
                    <a:pt x="1" y="0"/>
                    <a:pt x="1" y="3881"/>
                    <a:pt x="2505" y="3881"/>
                  </a:cubicBezTo>
                  <a:cubicBezTo>
                    <a:pt x="4998" y="3881"/>
                    <a:pt x="5009" y="0"/>
                    <a:pt x="250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579;p32">
              <a:extLst>
                <a:ext uri="{FF2B5EF4-FFF2-40B4-BE49-F238E27FC236}">
                  <a16:creationId xmlns:a16="http://schemas.microsoft.com/office/drawing/2014/main" id="{6DF7F8EB-351F-4620-BE83-7256AA96376C}"/>
                </a:ext>
              </a:extLst>
            </p:cNvPr>
            <p:cNvSpPr/>
            <p:nvPr/>
          </p:nvSpPr>
          <p:spPr>
            <a:xfrm>
              <a:off x="6453750" y="2006600"/>
              <a:ext cx="124975" cy="97075"/>
            </a:xfrm>
            <a:custGeom>
              <a:avLst/>
              <a:gdLst/>
              <a:ahLst/>
              <a:cxnLst/>
              <a:rect l="l" t="t" r="r" b="b"/>
              <a:pathLst>
                <a:path w="4999" h="3883" extrusionOk="0">
                  <a:moveTo>
                    <a:pt x="2495" y="1"/>
                  </a:moveTo>
                  <a:cubicBezTo>
                    <a:pt x="1" y="1"/>
                    <a:pt x="1" y="3882"/>
                    <a:pt x="2495" y="3882"/>
                  </a:cubicBezTo>
                  <a:cubicBezTo>
                    <a:pt x="4999" y="3882"/>
                    <a:pt x="4999" y="1"/>
                    <a:pt x="249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580;p32">
              <a:extLst>
                <a:ext uri="{FF2B5EF4-FFF2-40B4-BE49-F238E27FC236}">
                  <a16:creationId xmlns:a16="http://schemas.microsoft.com/office/drawing/2014/main" id="{AACD3C7E-C3D9-448C-BA8B-CDE7D6645D27}"/>
                </a:ext>
              </a:extLst>
            </p:cNvPr>
            <p:cNvSpPr/>
            <p:nvPr/>
          </p:nvSpPr>
          <p:spPr>
            <a:xfrm>
              <a:off x="5892950" y="1262450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504" y="0"/>
                  </a:moveTo>
                  <a:cubicBezTo>
                    <a:pt x="0" y="0"/>
                    <a:pt x="0" y="3881"/>
                    <a:pt x="2504" y="3881"/>
                  </a:cubicBezTo>
                  <a:cubicBezTo>
                    <a:pt x="4998" y="3881"/>
                    <a:pt x="499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581;p32">
              <a:extLst>
                <a:ext uri="{FF2B5EF4-FFF2-40B4-BE49-F238E27FC236}">
                  <a16:creationId xmlns:a16="http://schemas.microsoft.com/office/drawing/2014/main" id="{0BFAD7DA-2DB0-44D3-B23D-A7E17072B2FD}"/>
                </a:ext>
              </a:extLst>
            </p:cNvPr>
            <p:cNvSpPr/>
            <p:nvPr/>
          </p:nvSpPr>
          <p:spPr>
            <a:xfrm>
              <a:off x="5224425" y="1014375"/>
              <a:ext cx="124950" cy="97325"/>
            </a:xfrm>
            <a:custGeom>
              <a:avLst/>
              <a:gdLst/>
              <a:ahLst/>
              <a:cxnLst/>
              <a:rect l="l" t="t" r="r" b="b"/>
              <a:pathLst>
                <a:path w="4998" h="3893" extrusionOk="0">
                  <a:moveTo>
                    <a:pt x="2494" y="0"/>
                  </a:moveTo>
                  <a:cubicBezTo>
                    <a:pt x="0" y="0"/>
                    <a:pt x="0" y="3893"/>
                    <a:pt x="2494" y="3893"/>
                  </a:cubicBezTo>
                  <a:cubicBezTo>
                    <a:pt x="4998" y="3893"/>
                    <a:pt x="4998" y="0"/>
                    <a:pt x="249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582;p32">
              <a:extLst>
                <a:ext uri="{FF2B5EF4-FFF2-40B4-BE49-F238E27FC236}">
                  <a16:creationId xmlns:a16="http://schemas.microsoft.com/office/drawing/2014/main" id="{98B5BB7E-AEBD-48E2-98B6-89C9E6F79387}"/>
                </a:ext>
              </a:extLst>
            </p:cNvPr>
            <p:cNvSpPr/>
            <p:nvPr/>
          </p:nvSpPr>
          <p:spPr>
            <a:xfrm>
              <a:off x="2053900" y="2146700"/>
              <a:ext cx="124975" cy="97300"/>
            </a:xfrm>
            <a:custGeom>
              <a:avLst/>
              <a:gdLst/>
              <a:ahLst/>
              <a:cxnLst/>
              <a:rect l="l" t="t" r="r" b="b"/>
              <a:pathLst>
                <a:path w="4999" h="3892" extrusionOk="0">
                  <a:moveTo>
                    <a:pt x="2505" y="0"/>
                  </a:moveTo>
                  <a:cubicBezTo>
                    <a:pt x="1" y="0"/>
                    <a:pt x="1" y="3891"/>
                    <a:pt x="2505" y="3891"/>
                  </a:cubicBezTo>
                  <a:cubicBezTo>
                    <a:pt x="4999" y="3891"/>
                    <a:pt x="4999" y="0"/>
                    <a:pt x="250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583;p32">
              <a:extLst>
                <a:ext uri="{FF2B5EF4-FFF2-40B4-BE49-F238E27FC236}">
                  <a16:creationId xmlns:a16="http://schemas.microsoft.com/office/drawing/2014/main" id="{C33DBEFC-9CF6-4281-B35F-B19516617877}"/>
                </a:ext>
              </a:extLst>
            </p:cNvPr>
            <p:cNvSpPr/>
            <p:nvPr/>
          </p:nvSpPr>
          <p:spPr>
            <a:xfrm>
              <a:off x="1396075" y="2071300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0"/>
                  </a:moveTo>
                  <a:cubicBezTo>
                    <a:pt x="0" y="0"/>
                    <a:pt x="0" y="3882"/>
                    <a:pt x="2504" y="3882"/>
                  </a:cubicBezTo>
                  <a:cubicBezTo>
                    <a:pt x="4998" y="3882"/>
                    <a:pt x="5009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584;p32">
              <a:extLst>
                <a:ext uri="{FF2B5EF4-FFF2-40B4-BE49-F238E27FC236}">
                  <a16:creationId xmlns:a16="http://schemas.microsoft.com/office/drawing/2014/main" id="{765FBCFB-658D-44B9-A00E-7958B0F6E813}"/>
                </a:ext>
              </a:extLst>
            </p:cNvPr>
            <p:cNvSpPr/>
            <p:nvPr/>
          </p:nvSpPr>
          <p:spPr>
            <a:xfrm>
              <a:off x="1040275" y="1898900"/>
              <a:ext cx="125000" cy="97050"/>
            </a:xfrm>
            <a:custGeom>
              <a:avLst/>
              <a:gdLst/>
              <a:ahLst/>
              <a:cxnLst/>
              <a:rect l="l" t="t" r="r" b="b"/>
              <a:pathLst>
                <a:path w="5000" h="3882" extrusionOk="0">
                  <a:moveTo>
                    <a:pt x="2495" y="0"/>
                  </a:moveTo>
                  <a:cubicBezTo>
                    <a:pt x="1" y="0"/>
                    <a:pt x="1" y="3881"/>
                    <a:pt x="2495" y="3881"/>
                  </a:cubicBezTo>
                  <a:cubicBezTo>
                    <a:pt x="4999" y="3881"/>
                    <a:pt x="4999" y="0"/>
                    <a:pt x="249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585;p32">
              <a:extLst>
                <a:ext uri="{FF2B5EF4-FFF2-40B4-BE49-F238E27FC236}">
                  <a16:creationId xmlns:a16="http://schemas.microsoft.com/office/drawing/2014/main" id="{D64E8AA2-608E-4F8F-98EE-478FD103CFC7}"/>
                </a:ext>
              </a:extLst>
            </p:cNvPr>
            <p:cNvSpPr/>
            <p:nvPr/>
          </p:nvSpPr>
          <p:spPr>
            <a:xfrm>
              <a:off x="1299050" y="3246650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504" y="0"/>
                  </a:moveTo>
                  <a:cubicBezTo>
                    <a:pt x="0" y="0"/>
                    <a:pt x="0" y="3881"/>
                    <a:pt x="2504" y="3881"/>
                  </a:cubicBezTo>
                  <a:cubicBezTo>
                    <a:pt x="4998" y="3881"/>
                    <a:pt x="499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586;p32">
              <a:extLst>
                <a:ext uri="{FF2B5EF4-FFF2-40B4-BE49-F238E27FC236}">
                  <a16:creationId xmlns:a16="http://schemas.microsoft.com/office/drawing/2014/main" id="{FB2E97B5-DABA-4C6A-BFCD-10F243D45B57}"/>
                </a:ext>
              </a:extLst>
            </p:cNvPr>
            <p:cNvSpPr/>
            <p:nvPr/>
          </p:nvSpPr>
          <p:spPr>
            <a:xfrm>
              <a:off x="1816550" y="3850750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0"/>
                  </a:moveTo>
                  <a:cubicBezTo>
                    <a:pt x="11" y="0"/>
                    <a:pt x="0" y="3882"/>
                    <a:pt x="2504" y="3882"/>
                  </a:cubicBezTo>
                  <a:cubicBezTo>
                    <a:pt x="4998" y="3882"/>
                    <a:pt x="500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587;p32">
              <a:extLst>
                <a:ext uri="{FF2B5EF4-FFF2-40B4-BE49-F238E27FC236}">
                  <a16:creationId xmlns:a16="http://schemas.microsoft.com/office/drawing/2014/main" id="{653BE037-0F0F-4310-8AEC-485320EF3982}"/>
                </a:ext>
              </a:extLst>
            </p:cNvPr>
            <p:cNvSpPr/>
            <p:nvPr/>
          </p:nvSpPr>
          <p:spPr>
            <a:xfrm>
              <a:off x="3455650" y="4443650"/>
              <a:ext cx="125250" cy="97300"/>
            </a:xfrm>
            <a:custGeom>
              <a:avLst/>
              <a:gdLst/>
              <a:ahLst/>
              <a:cxnLst/>
              <a:rect l="l" t="t" r="r" b="b"/>
              <a:pathLst>
                <a:path w="5010" h="3892" extrusionOk="0">
                  <a:moveTo>
                    <a:pt x="2505" y="0"/>
                  </a:moveTo>
                  <a:cubicBezTo>
                    <a:pt x="12" y="0"/>
                    <a:pt x="1" y="3892"/>
                    <a:pt x="2505" y="3892"/>
                  </a:cubicBezTo>
                  <a:cubicBezTo>
                    <a:pt x="5009" y="3892"/>
                    <a:pt x="5009" y="0"/>
                    <a:pt x="250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588;p32">
              <a:extLst>
                <a:ext uri="{FF2B5EF4-FFF2-40B4-BE49-F238E27FC236}">
                  <a16:creationId xmlns:a16="http://schemas.microsoft.com/office/drawing/2014/main" id="{92B6C78C-0BA3-45DD-8215-72ACF3127CEC}"/>
                </a:ext>
              </a:extLst>
            </p:cNvPr>
            <p:cNvSpPr/>
            <p:nvPr/>
          </p:nvSpPr>
          <p:spPr>
            <a:xfrm>
              <a:off x="3434275" y="4907425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494" y="0"/>
                  </a:moveTo>
                  <a:cubicBezTo>
                    <a:pt x="0" y="0"/>
                    <a:pt x="0" y="3882"/>
                    <a:pt x="2494" y="3882"/>
                  </a:cubicBezTo>
                  <a:cubicBezTo>
                    <a:pt x="4998" y="3882"/>
                    <a:pt x="4998" y="0"/>
                    <a:pt x="249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589;p32">
              <a:extLst>
                <a:ext uri="{FF2B5EF4-FFF2-40B4-BE49-F238E27FC236}">
                  <a16:creationId xmlns:a16="http://schemas.microsoft.com/office/drawing/2014/main" id="{7AAAE490-096B-4111-9CE7-514B9242D5C5}"/>
                </a:ext>
              </a:extLst>
            </p:cNvPr>
            <p:cNvSpPr/>
            <p:nvPr/>
          </p:nvSpPr>
          <p:spPr>
            <a:xfrm>
              <a:off x="3973450" y="4529975"/>
              <a:ext cx="124950" cy="97050"/>
            </a:xfrm>
            <a:custGeom>
              <a:avLst/>
              <a:gdLst/>
              <a:ahLst/>
              <a:cxnLst/>
              <a:rect l="l" t="t" r="r" b="b"/>
              <a:pathLst>
                <a:path w="4998" h="3882" extrusionOk="0">
                  <a:moveTo>
                    <a:pt x="2504" y="0"/>
                  </a:moveTo>
                  <a:cubicBezTo>
                    <a:pt x="0" y="0"/>
                    <a:pt x="0" y="3882"/>
                    <a:pt x="2504" y="3882"/>
                  </a:cubicBezTo>
                  <a:cubicBezTo>
                    <a:pt x="4997" y="3882"/>
                    <a:pt x="4997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590;p32">
              <a:extLst>
                <a:ext uri="{FF2B5EF4-FFF2-40B4-BE49-F238E27FC236}">
                  <a16:creationId xmlns:a16="http://schemas.microsoft.com/office/drawing/2014/main" id="{121F9F0B-2951-4D5D-9F84-3168CF933476}"/>
                </a:ext>
              </a:extLst>
            </p:cNvPr>
            <p:cNvSpPr/>
            <p:nvPr/>
          </p:nvSpPr>
          <p:spPr>
            <a:xfrm>
              <a:off x="4393900" y="432175"/>
              <a:ext cx="125250" cy="97050"/>
            </a:xfrm>
            <a:custGeom>
              <a:avLst/>
              <a:gdLst/>
              <a:ahLst/>
              <a:cxnLst/>
              <a:rect l="l" t="t" r="r" b="b"/>
              <a:pathLst>
                <a:path w="5010" h="3882" extrusionOk="0">
                  <a:moveTo>
                    <a:pt x="2505" y="1"/>
                  </a:moveTo>
                  <a:cubicBezTo>
                    <a:pt x="11" y="1"/>
                    <a:pt x="1" y="3882"/>
                    <a:pt x="2505" y="3882"/>
                  </a:cubicBezTo>
                  <a:cubicBezTo>
                    <a:pt x="4998" y="3882"/>
                    <a:pt x="5009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591;p32">
              <a:extLst>
                <a:ext uri="{FF2B5EF4-FFF2-40B4-BE49-F238E27FC236}">
                  <a16:creationId xmlns:a16="http://schemas.microsoft.com/office/drawing/2014/main" id="{BC4EA5AA-3258-43FA-815C-CA5FDBCF65F8}"/>
                </a:ext>
              </a:extLst>
            </p:cNvPr>
            <p:cNvSpPr/>
            <p:nvPr/>
          </p:nvSpPr>
          <p:spPr>
            <a:xfrm>
              <a:off x="5461525" y="798925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0"/>
                  </a:moveTo>
                  <a:cubicBezTo>
                    <a:pt x="11" y="0"/>
                    <a:pt x="0" y="3882"/>
                    <a:pt x="2504" y="3882"/>
                  </a:cubicBezTo>
                  <a:cubicBezTo>
                    <a:pt x="4998" y="3882"/>
                    <a:pt x="500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592;p32">
              <a:extLst>
                <a:ext uri="{FF2B5EF4-FFF2-40B4-BE49-F238E27FC236}">
                  <a16:creationId xmlns:a16="http://schemas.microsoft.com/office/drawing/2014/main" id="{4614801F-21E5-4446-93B8-76AA5D10E1B5}"/>
                </a:ext>
              </a:extLst>
            </p:cNvPr>
            <p:cNvSpPr/>
            <p:nvPr/>
          </p:nvSpPr>
          <p:spPr>
            <a:xfrm>
              <a:off x="2582375" y="1154700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494" y="1"/>
                  </a:moveTo>
                  <a:cubicBezTo>
                    <a:pt x="0" y="1"/>
                    <a:pt x="0" y="3882"/>
                    <a:pt x="2494" y="3882"/>
                  </a:cubicBezTo>
                  <a:cubicBezTo>
                    <a:pt x="4998" y="3882"/>
                    <a:pt x="4998" y="1"/>
                    <a:pt x="2494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593;p32">
              <a:extLst>
                <a:ext uri="{FF2B5EF4-FFF2-40B4-BE49-F238E27FC236}">
                  <a16:creationId xmlns:a16="http://schemas.microsoft.com/office/drawing/2014/main" id="{7CCB61C1-1D3D-4D6D-90AA-1ED0C09F3007}"/>
                </a:ext>
              </a:extLst>
            </p:cNvPr>
            <p:cNvSpPr/>
            <p:nvPr/>
          </p:nvSpPr>
          <p:spPr>
            <a:xfrm>
              <a:off x="1676475" y="1111675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505" y="1"/>
                  </a:moveTo>
                  <a:cubicBezTo>
                    <a:pt x="1" y="1"/>
                    <a:pt x="1" y="3882"/>
                    <a:pt x="2505" y="3882"/>
                  </a:cubicBezTo>
                  <a:cubicBezTo>
                    <a:pt x="4998" y="3882"/>
                    <a:pt x="4998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594;p32">
              <a:extLst>
                <a:ext uri="{FF2B5EF4-FFF2-40B4-BE49-F238E27FC236}">
                  <a16:creationId xmlns:a16="http://schemas.microsoft.com/office/drawing/2014/main" id="{9594711B-26A8-49D2-8D72-3A0054129295}"/>
                </a:ext>
              </a:extLst>
            </p:cNvPr>
            <p:cNvSpPr/>
            <p:nvPr/>
          </p:nvSpPr>
          <p:spPr>
            <a:xfrm>
              <a:off x="1827500" y="1575175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495" y="1"/>
                  </a:moveTo>
                  <a:cubicBezTo>
                    <a:pt x="1" y="1"/>
                    <a:pt x="1" y="3882"/>
                    <a:pt x="2495" y="3882"/>
                  </a:cubicBezTo>
                  <a:cubicBezTo>
                    <a:pt x="4999" y="3882"/>
                    <a:pt x="4999" y="1"/>
                    <a:pt x="249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595;p32">
              <a:extLst>
                <a:ext uri="{FF2B5EF4-FFF2-40B4-BE49-F238E27FC236}">
                  <a16:creationId xmlns:a16="http://schemas.microsoft.com/office/drawing/2014/main" id="{AFCB13C8-7723-41B2-91AA-154B790DCD70}"/>
                </a:ext>
              </a:extLst>
            </p:cNvPr>
            <p:cNvSpPr/>
            <p:nvPr/>
          </p:nvSpPr>
          <p:spPr>
            <a:xfrm>
              <a:off x="1114625" y="2861125"/>
              <a:ext cx="62650" cy="48525"/>
            </a:xfrm>
            <a:custGeom>
              <a:avLst/>
              <a:gdLst/>
              <a:ahLst/>
              <a:cxnLst/>
              <a:rect l="l" t="t" r="r" b="b"/>
              <a:pathLst>
                <a:path w="2506" h="1941" extrusionOk="0">
                  <a:moveTo>
                    <a:pt x="1253" y="0"/>
                  </a:moveTo>
                  <a:cubicBezTo>
                    <a:pt x="1" y="0"/>
                    <a:pt x="1" y="1941"/>
                    <a:pt x="1253" y="1941"/>
                  </a:cubicBezTo>
                  <a:cubicBezTo>
                    <a:pt x="2494" y="1941"/>
                    <a:pt x="2505" y="0"/>
                    <a:pt x="1253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596;p32">
              <a:extLst>
                <a:ext uri="{FF2B5EF4-FFF2-40B4-BE49-F238E27FC236}">
                  <a16:creationId xmlns:a16="http://schemas.microsoft.com/office/drawing/2014/main" id="{0874465B-AE97-41A0-AEF0-242201DD1246}"/>
                </a:ext>
              </a:extLst>
            </p:cNvPr>
            <p:cNvSpPr/>
            <p:nvPr/>
          </p:nvSpPr>
          <p:spPr>
            <a:xfrm>
              <a:off x="1082300" y="2365275"/>
              <a:ext cx="62625" cy="48550"/>
            </a:xfrm>
            <a:custGeom>
              <a:avLst/>
              <a:gdLst/>
              <a:ahLst/>
              <a:cxnLst/>
              <a:rect l="l" t="t" r="r" b="b"/>
              <a:pathLst>
                <a:path w="2505" h="1942" extrusionOk="0">
                  <a:moveTo>
                    <a:pt x="1252" y="0"/>
                  </a:moveTo>
                  <a:cubicBezTo>
                    <a:pt x="0" y="0"/>
                    <a:pt x="0" y="1941"/>
                    <a:pt x="1252" y="1941"/>
                  </a:cubicBezTo>
                  <a:cubicBezTo>
                    <a:pt x="2493" y="1941"/>
                    <a:pt x="2504" y="0"/>
                    <a:pt x="1252" y="0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597;p32">
              <a:extLst>
                <a:ext uri="{FF2B5EF4-FFF2-40B4-BE49-F238E27FC236}">
                  <a16:creationId xmlns:a16="http://schemas.microsoft.com/office/drawing/2014/main" id="{CA6CC5A9-1122-40FB-AF78-57F58D3947E1}"/>
                </a:ext>
              </a:extLst>
            </p:cNvPr>
            <p:cNvSpPr/>
            <p:nvPr/>
          </p:nvSpPr>
          <p:spPr>
            <a:xfrm>
              <a:off x="1750825" y="2753400"/>
              <a:ext cx="62625" cy="48550"/>
            </a:xfrm>
            <a:custGeom>
              <a:avLst/>
              <a:gdLst/>
              <a:ahLst/>
              <a:cxnLst/>
              <a:rect l="l" t="t" r="r" b="b"/>
              <a:pathLst>
                <a:path w="2505" h="1942" extrusionOk="0">
                  <a:moveTo>
                    <a:pt x="1252" y="1"/>
                  </a:moveTo>
                  <a:cubicBezTo>
                    <a:pt x="0" y="1"/>
                    <a:pt x="0" y="1941"/>
                    <a:pt x="1252" y="1941"/>
                  </a:cubicBezTo>
                  <a:cubicBezTo>
                    <a:pt x="2504" y="1941"/>
                    <a:pt x="2504" y="1"/>
                    <a:pt x="1252" y="1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598;p32">
              <a:extLst>
                <a:ext uri="{FF2B5EF4-FFF2-40B4-BE49-F238E27FC236}">
                  <a16:creationId xmlns:a16="http://schemas.microsoft.com/office/drawing/2014/main" id="{7775C8B9-EB93-45F9-8481-9E80422D7A4B}"/>
                </a:ext>
              </a:extLst>
            </p:cNvPr>
            <p:cNvSpPr/>
            <p:nvPr/>
          </p:nvSpPr>
          <p:spPr>
            <a:xfrm>
              <a:off x="2387000" y="3335600"/>
              <a:ext cx="62650" cy="48800"/>
            </a:xfrm>
            <a:custGeom>
              <a:avLst/>
              <a:gdLst/>
              <a:ahLst/>
              <a:cxnLst/>
              <a:rect l="l" t="t" r="r" b="b"/>
              <a:pathLst>
                <a:path w="2506" h="1952" extrusionOk="0">
                  <a:moveTo>
                    <a:pt x="1253" y="0"/>
                  </a:moveTo>
                  <a:cubicBezTo>
                    <a:pt x="11" y="0"/>
                    <a:pt x="1" y="1951"/>
                    <a:pt x="1253" y="1951"/>
                  </a:cubicBezTo>
                  <a:cubicBezTo>
                    <a:pt x="2505" y="1951"/>
                    <a:pt x="2505" y="0"/>
                    <a:pt x="1253" y="0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599;p32">
              <a:extLst>
                <a:ext uri="{FF2B5EF4-FFF2-40B4-BE49-F238E27FC236}">
                  <a16:creationId xmlns:a16="http://schemas.microsoft.com/office/drawing/2014/main" id="{325BE3FE-08CC-4650-A92E-BF564ECCE4C4}"/>
                </a:ext>
              </a:extLst>
            </p:cNvPr>
            <p:cNvSpPr/>
            <p:nvPr/>
          </p:nvSpPr>
          <p:spPr>
            <a:xfrm>
              <a:off x="3325250" y="2570025"/>
              <a:ext cx="62625" cy="48525"/>
            </a:xfrm>
            <a:custGeom>
              <a:avLst/>
              <a:gdLst/>
              <a:ahLst/>
              <a:cxnLst/>
              <a:rect l="l" t="t" r="r" b="b"/>
              <a:pathLst>
                <a:path w="2505" h="1941" extrusionOk="0">
                  <a:moveTo>
                    <a:pt x="1252" y="0"/>
                  </a:moveTo>
                  <a:cubicBezTo>
                    <a:pt x="0" y="0"/>
                    <a:pt x="0" y="1941"/>
                    <a:pt x="1252" y="1941"/>
                  </a:cubicBezTo>
                  <a:cubicBezTo>
                    <a:pt x="2504" y="1941"/>
                    <a:pt x="2504" y="0"/>
                    <a:pt x="1252" y="0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600;p32">
              <a:extLst>
                <a:ext uri="{FF2B5EF4-FFF2-40B4-BE49-F238E27FC236}">
                  <a16:creationId xmlns:a16="http://schemas.microsoft.com/office/drawing/2014/main" id="{3DBC5BF7-833D-438D-9BB5-4033A14A5E88}"/>
                </a:ext>
              </a:extLst>
            </p:cNvPr>
            <p:cNvSpPr/>
            <p:nvPr/>
          </p:nvSpPr>
          <p:spPr>
            <a:xfrm>
              <a:off x="2606125" y="2589325"/>
              <a:ext cx="224350" cy="424425"/>
            </a:xfrm>
            <a:custGeom>
              <a:avLst/>
              <a:gdLst/>
              <a:ahLst/>
              <a:cxnLst/>
              <a:rect l="l" t="t" r="r" b="b"/>
              <a:pathLst>
                <a:path w="8974" h="16977" extrusionOk="0">
                  <a:moveTo>
                    <a:pt x="8795" y="0"/>
                  </a:moveTo>
                  <a:lnTo>
                    <a:pt x="0" y="16976"/>
                  </a:lnTo>
                  <a:lnTo>
                    <a:pt x="8973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601;p32">
              <a:extLst>
                <a:ext uri="{FF2B5EF4-FFF2-40B4-BE49-F238E27FC236}">
                  <a16:creationId xmlns:a16="http://schemas.microsoft.com/office/drawing/2014/main" id="{0994954B-9AB4-41DB-8628-9E12F9512EAD}"/>
                </a:ext>
              </a:extLst>
            </p:cNvPr>
            <p:cNvSpPr/>
            <p:nvPr/>
          </p:nvSpPr>
          <p:spPr>
            <a:xfrm>
              <a:off x="2426150" y="2589325"/>
              <a:ext cx="399875" cy="751250"/>
            </a:xfrm>
            <a:custGeom>
              <a:avLst/>
              <a:gdLst/>
              <a:ahLst/>
              <a:cxnLst/>
              <a:rect l="l" t="t" r="r" b="b"/>
              <a:pathLst>
                <a:path w="15995" h="30050" extrusionOk="0">
                  <a:moveTo>
                    <a:pt x="15806" y="0"/>
                  </a:moveTo>
                  <a:lnTo>
                    <a:pt x="0" y="29903"/>
                  </a:lnTo>
                  <a:cubicBezTo>
                    <a:pt x="104" y="29935"/>
                    <a:pt x="198" y="29987"/>
                    <a:pt x="281" y="30049"/>
                  </a:cubicBezTo>
                  <a:lnTo>
                    <a:pt x="7199" y="16976"/>
                  </a:lnTo>
                  <a:lnTo>
                    <a:pt x="1599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602;p32">
              <a:extLst>
                <a:ext uri="{FF2B5EF4-FFF2-40B4-BE49-F238E27FC236}">
                  <a16:creationId xmlns:a16="http://schemas.microsoft.com/office/drawing/2014/main" id="{4E0AFCA2-7EDF-4EA6-BB8A-6305D85F7A31}"/>
                </a:ext>
              </a:extLst>
            </p:cNvPr>
            <p:cNvSpPr/>
            <p:nvPr/>
          </p:nvSpPr>
          <p:spPr>
            <a:xfrm>
              <a:off x="2821300" y="2583325"/>
              <a:ext cx="10200" cy="6025"/>
            </a:xfrm>
            <a:custGeom>
              <a:avLst/>
              <a:gdLst/>
              <a:ahLst/>
              <a:cxnLst/>
              <a:rect l="l" t="t" r="r" b="b"/>
              <a:pathLst>
                <a:path w="408" h="241" extrusionOk="0">
                  <a:moveTo>
                    <a:pt x="126" y="1"/>
                  </a:moveTo>
                  <a:lnTo>
                    <a:pt x="0" y="240"/>
                  </a:lnTo>
                  <a:lnTo>
                    <a:pt x="366" y="240"/>
                  </a:lnTo>
                  <a:lnTo>
                    <a:pt x="408" y="157"/>
                  </a:lnTo>
                  <a:lnTo>
                    <a:pt x="126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603;p32">
              <a:extLst>
                <a:ext uri="{FF2B5EF4-FFF2-40B4-BE49-F238E27FC236}">
                  <a16:creationId xmlns:a16="http://schemas.microsoft.com/office/drawing/2014/main" id="{E2D418DE-3AB9-4542-919B-87ED282A6CA4}"/>
                </a:ext>
              </a:extLst>
            </p:cNvPr>
            <p:cNvSpPr/>
            <p:nvPr/>
          </p:nvSpPr>
          <p:spPr>
            <a:xfrm>
              <a:off x="2414650" y="3336900"/>
              <a:ext cx="18550" cy="25050"/>
            </a:xfrm>
            <a:custGeom>
              <a:avLst/>
              <a:gdLst/>
              <a:ahLst/>
              <a:cxnLst/>
              <a:rect l="l" t="t" r="r" b="b"/>
              <a:pathLst>
                <a:path w="742" h="1002" extrusionOk="0">
                  <a:moveTo>
                    <a:pt x="460" y="0"/>
                  </a:moveTo>
                  <a:lnTo>
                    <a:pt x="1" y="846"/>
                  </a:lnTo>
                  <a:lnTo>
                    <a:pt x="293" y="1002"/>
                  </a:lnTo>
                  <a:lnTo>
                    <a:pt x="741" y="146"/>
                  </a:lnTo>
                  <a:cubicBezTo>
                    <a:pt x="658" y="84"/>
                    <a:pt x="564" y="32"/>
                    <a:pt x="460" y="0"/>
                  </a:cubicBez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604;p32">
              <a:extLst>
                <a:ext uri="{FF2B5EF4-FFF2-40B4-BE49-F238E27FC236}">
                  <a16:creationId xmlns:a16="http://schemas.microsoft.com/office/drawing/2014/main" id="{DB97B6B6-FA37-4C52-948A-47894BD13E7D}"/>
                </a:ext>
              </a:extLst>
            </p:cNvPr>
            <p:cNvSpPr/>
            <p:nvPr/>
          </p:nvSpPr>
          <p:spPr>
            <a:xfrm>
              <a:off x="4229575" y="933500"/>
              <a:ext cx="124975" cy="97075"/>
            </a:xfrm>
            <a:custGeom>
              <a:avLst/>
              <a:gdLst/>
              <a:ahLst/>
              <a:cxnLst/>
              <a:rect l="l" t="t" r="r" b="b"/>
              <a:pathLst>
                <a:path w="4999" h="3883" extrusionOk="0">
                  <a:moveTo>
                    <a:pt x="2505" y="1"/>
                  </a:moveTo>
                  <a:cubicBezTo>
                    <a:pt x="1" y="1"/>
                    <a:pt x="1" y="3882"/>
                    <a:pt x="2505" y="3882"/>
                  </a:cubicBezTo>
                  <a:cubicBezTo>
                    <a:pt x="4998" y="3882"/>
                    <a:pt x="4998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605;p32">
              <a:extLst>
                <a:ext uri="{FF2B5EF4-FFF2-40B4-BE49-F238E27FC236}">
                  <a16:creationId xmlns:a16="http://schemas.microsoft.com/office/drawing/2014/main" id="{9846BB4D-3F92-4673-BE57-876EAC57A6BF}"/>
                </a:ext>
              </a:extLst>
            </p:cNvPr>
            <p:cNvSpPr/>
            <p:nvPr/>
          </p:nvSpPr>
          <p:spPr>
            <a:xfrm>
              <a:off x="3792675" y="3473325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0"/>
                  </a:moveTo>
                  <a:cubicBezTo>
                    <a:pt x="11" y="0"/>
                    <a:pt x="0" y="3882"/>
                    <a:pt x="2504" y="3882"/>
                  </a:cubicBezTo>
                  <a:cubicBezTo>
                    <a:pt x="5008" y="3882"/>
                    <a:pt x="500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606;p32">
              <a:extLst>
                <a:ext uri="{FF2B5EF4-FFF2-40B4-BE49-F238E27FC236}">
                  <a16:creationId xmlns:a16="http://schemas.microsoft.com/office/drawing/2014/main" id="{742D96B4-8860-4E70-8D5D-A570FF70FA3E}"/>
                </a:ext>
              </a:extLst>
            </p:cNvPr>
            <p:cNvSpPr/>
            <p:nvPr/>
          </p:nvSpPr>
          <p:spPr>
            <a:xfrm>
              <a:off x="2716975" y="3748250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0"/>
                  </a:moveTo>
                  <a:cubicBezTo>
                    <a:pt x="11" y="0"/>
                    <a:pt x="0" y="3882"/>
                    <a:pt x="2504" y="3882"/>
                  </a:cubicBezTo>
                  <a:cubicBezTo>
                    <a:pt x="5008" y="3882"/>
                    <a:pt x="500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607;p32">
              <a:extLst>
                <a:ext uri="{FF2B5EF4-FFF2-40B4-BE49-F238E27FC236}">
                  <a16:creationId xmlns:a16="http://schemas.microsoft.com/office/drawing/2014/main" id="{ADA26CCE-2061-4D6C-AD2E-27F8554FB741}"/>
                </a:ext>
              </a:extLst>
            </p:cNvPr>
            <p:cNvSpPr/>
            <p:nvPr/>
          </p:nvSpPr>
          <p:spPr>
            <a:xfrm>
              <a:off x="2749300" y="2543175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5" y="0"/>
                  </a:moveTo>
                  <a:cubicBezTo>
                    <a:pt x="12" y="0"/>
                    <a:pt x="1" y="3881"/>
                    <a:pt x="2505" y="3881"/>
                  </a:cubicBezTo>
                  <a:cubicBezTo>
                    <a:pt x="5009" y="3881"/>
                    <a:pt x="5009" y="0"/>
                    <a:pt x="2505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608;p32">
              <a:extLst>
                <a:ext uri="{FF2B5EF4-FFF2-40B4-BE49-F238E27FC236}">
                  <a16:creationId xmlns:a16="http://schemas.microsoft.com/office/drawing/2014/main" id="{A94D9AD7-1646-44C4-8EE6-25C27FA426A4}"/>
                </a:ext>
              </a:extLst>
            </p:cNvPr>
            <p:cNvSpPr/>
            <p:nvPr/>
          </p:nvSpPr>
          <p:spPr>
            <a:xfrm>
              <a:off x="1374425" y="1475525"/>
              <a:ext cx="125225" cy="97075"/>
            </a:xfrm>
            <a:custGeom>
              <a:avLst/>
              <a:gdLst/>
              <a:ahLst/>
              <a:cxnLst/>
              <a:rect l="l" t="t" r="r" b="b"/>
              <a:pathLst>
                <a:path w="5009" h="3883" extrusionOk="0">
                  <a:moveTo>
                    <a:pt x="2505" y="1"/>
                  </a:moveTo>
                  <a:cubicBezTo>
                    <a:pt x="11" y="1"/>
                    <a:pt x="1" y="3882"/>
                    <a:pt x="2505" y="3882"/>
                  </a:cubicBezTo>
                  <a:cubicBezTo>
                    <a:pt x="4998" y="3882"/>
                    <a:pt x="5009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609;p32">
              <a:extLst>
                <a:ext uri="{FF2B5EF4-FFF2-40B4-BE49-F238E27FC236}">
                  <a16:creationId xmlns:a16="http://schemas.microsoft.com/office/drawing/2014/main" id="{E4B57D06-958B-4AD7-8E6A-4550DF653572}"/>
                </a:ext>
              </a:extLst>
            </p:cNvPr>
            <p:cNvSpPr/>
            <p:nvPr/>
          </p:nvSpPr>
          <p:spPr>
            <a:xfrm>
              <a:off x="3016400" y="407925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495" y="1"/>
                  </a:moveTo>
                  <a:cubicBezTo>
                    <a:pt x="1" y="1"/>
                    <a:pt x="1" y="3882"/>
                    <a:pt x="2495" y="3882"/>
                  </a:cubicBezTo>
                  <a:cubicBezTo>
                    <a:pt x="4999" y="3882"/>
                    <a:pt x="4999" y="1"/>
                    <a:pt x="249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610;p32">
              <a:extLst>
                <a:ext uri="{FF2B5EF4-FFF2-40B4-BE49-F238E27FC236}">
                  <a16:creationId xmlns:a16="http://schemas.microsoft.com/office/drawing/2014/main" id="{F796AC74-9D8A-4E11-B7E0-AF45F28C11EC}"/>
                </a:ext>
              </a:extLst>
            </p:cNvPr>
            <p:cNvSpPr/>
            <p:nvPr/>
          </p:nvSpPr>
          <p:spPr>
            <a:xfrm>
              <a:off x="5774275" y="2907025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5" y="1"/>
                  </a:moveTo>
                  <a:cubicBezTo>
                    <a:pt x="0" y="1"/>
                    <a:pt x="0" y="3882"/>
                    <a:pt x="2505" y="3882"/>
                  </a:cubicBezTo>
                  <a:cubicBezTo>
                    <a:pt x="4998" y="3882"/>
                    <a:pt x="5009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611;p32">
              <a:extLst>
                <a:ext uri="{FF2B5EF4-FFF2-40B4-BE49-F238E27FC236}">
                  <a16:creationId xmlns:a16="http://schemas.microsoft.com/office/drawing/2014/main" id="{169A4155-92A0-4704-86AC-6B8329CD9A01}"/>
                </a:ext>
              </a:extLst>
            </p:cNvPr>
            <p:cNvSpPr/>
            <p:nvPr/>
          </p:nvSpPr>
          <p:spPr>
            <a:xfrm>
              <a:off x="6186650" y="2607850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5" y="1"/>
                  </a:moveTo>
                  <a:cubicBezTo>
                    <a:pt x="11" y="1"/>
                    <a:pt x="1" y="3882"/>
                    <a:pt x="2505" y="3882"/>
                  </a:cubicBezTo>
                  <a:cubicBezTo>
                    <a:pt x="5009" y="3882"/>
                    <a:pt x="5009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612;p32">
              <a:extLst>
                <a:ext uri="{FF2B5EF4-FFF2-40B4-BE49-F238E27FC236}">
                  <a16:creationId xmlns:a16="http://schemas.microsoft.com/office/drawing/2014/main" id="{16CD1CE4-EC2C-4C9C-B341-8897FD4E7EEC}"/>
                </a:ext>
              </a:extLst>
            </p:cNvPr>
            <p:cNvSpPr/>
            <p:nvPr/>
          </p:nvSpPr>
          <p:spPr>
            <a:xfrm>
              <a:off x="6267775" y="1556400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494" y="0"/>
                  </a:moveTo>
                  <a:cubicBezTo>
                    <a:pt x="1" y="0"/>
                    <a:pt x="1" y="3882"/>
                    <a:pt x="2494" y="3882"/>
                  </a:cubicBezTo>
                  <a:cubicBezTo>
                    <a:pt x="4998" y="3882"/>
                    <a:pt x="4998" y="0"/>
                    <a:pt x="249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613;p32">
              <a:extLst>
                <a:ext uri="{FF2B5EF4-FFF2-40B4-BE49-F238E27FC236}">
                  <a16:creationId xmlns:a16="http://schemas.microsoft.com/office/drawing/2014/main" id="{FDB464A5-F042-46B9-9E6B-6BCBDA1DF5CA}"/>
                </a:ext>
              </a:extLst>
            </p:cNvPr>
            <p:cNvSpPr/>
            <p:nvPr/>
          </p:nvSpPr>
          <p:spPr>
            <a:xfrm>
              <a:off x="3881625" y="4136375"/>
              <a:ext cx="125225" cy="97050"/>
            </a:xfrm>
            <a:custGeom>
              <a:avLst/>
              <a:gdLst/>
              <a:ahLst/>
              <a:cxnLst/>
              <a:rect l="l" t="t" r="r" b="b"/>
              <a:pathLst>
                <a:path w="5009" h="3882" extrusionOk="0">
                  <a:moveTo>
                    <a:pt x="2504" y="1"/>
                  </a:moveTo>
                  <a:cubicBezTo>
                    <a:pt x="10" y="1"/>
                    <a:pt x="0" y="3882"/>
                    <a:pt x="2504" y="3882"/>
                  </a:cubicBezTo>
                  <a:cubicBezTo>
                    <a:pt x="5009" y="3882"/>
                    <a:pt x="5009" y="1"/>
                    <a:pt x="2504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614;p32">
              <a:extLst>
                <a:ext uri="{FF2B5EF4-FFF2-40B4-BE49-F238E27FC236}">
                  <a16:creationId xmlns:a16="http://schemas.microsoft.com/office/drawing/2014/main" id="{C2982DE2-B40C-40CD-AA36-9264D7E0EB82}"/>
                </a:ext>
              </a:extLst>
            </p:cNvPr>
            <p:cNvSpPr/>
            <p:nvPr/>
          </p:nvSpPr>
          <p:spPr>
            <a:xfrm>
              <a:off x="1633175" y="3392450"/>
              <a:ext cx="125250" cy="97075"/>
            </a:xfrm>
            <a:custGeom>
              <a:avLst/>
              <a:gdLst/>
              <a:ahLst/>
              <a:cxnLst/>
              <a:rect l="l" t="t" r="r" b="b"/>
              <a:pathLst>
                <a:path w="5010" h="3883" extrusionOk="0">
                  <a:moveTo>
                    <a:pt x="2505" y="1"/>
                  </a:moveTo>
                  <a:cubicBezTo>
                    <a:pt x="11" y="1"/>
                    <a:pt x="1" y="3882"/>
                    <a:pt x="2505" y="3882"/>
                  </a:cubicBezTo>
                  <a:cubicBezTo>
                    <a:pt x="5009" y="3882"/>
                    <a:pt x="5009" y="1"/>
                    <a:pt x="2505" y="1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615;p32">
              <a:extLst>
                <a:ext uri="{FF2B5EF4-FFF2-40B4-BE49-F238E27FC236}">
                  <a16:creationId xmlns:a16="http://schemas.microsoft.com/office/drawing/2014/main" id="{D7AFF3DE-7253-4CCB-83AC-AD98FC4C3572}"/>
                </a:ext>
              </a:extLst>
            </p:cNvPr>
            <p:cNvSpPr/>
            <p:nvPr/>
          </p:nvSpPr>
          <p:spPr>
            <a:xfrm>
              <a:off x="2021575" y="860750"/>
              <a:ext cx="124975" cy="97050"/>
            </a:xfrm>
            <a:custGeom>
              <a:avLst/>
              <a:gdLst/>
              <a:ahLst/>
              <a:cxnLst/>
              <a:rect l="l" t="t" r="r" b="b"/>
              <a:pathLst>
                <a:path w="4999" h="3882" extrusionOk="0">
                  <a:moveTo>
                    <a:pt x="2504" y="0"/>
                  </a:moveTo>
                  <a:cubicBezTo>
                    <a:pt x="0" y="0"/>
                    <a:pt x="0" y="3882"/>
                    <a:pt x="2504" y="3882"/>
                  </a:cubicBezTo>
                  <a:cubicBezTo>
                    <a:pt x="4998" y="3882"/>
                    <a:pt x="4998" y="0"/>
                    <a:pt x="2504" y="0"/>
                  </a:cubicBezTo>
                  <a:close/>
                </a:path>
              </a:pathLst>
            </a:custGeom>
            <a:solidFill>
              <a:srgbClr val="F3F3F3"/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616;p32">
              <a:extLst>
                <a:ext uri="{FF2B5EF4-FFF2-40B4-BE49-F238E27FC236}">
                  <a16:creationId xmlns:a16="http://schemas.microsoft.com/office/drawing/2014/main" id="{DB21A873-270D-40A1-AC5D-73858D40B44B}"/>
                </a:ext>
              </a:extLst>
            </p:cNvPr>
            <p:cNvSpPr/>
            <p:nvPr/>
          </p:nvSpPr>
          <p:spPr>
            <a:xfrm>
              <a:off x="1801425" y="5462725"/>
              <a:ext cx="5225" cy="1600"/>
            </a:xfrm>
            <a:custGeom>
              <a:avLst/>
              <a:gdLst/>
              <a:ahLst/>
              <a:cxnLst/>
              <a:rect l="l" t="t" r="r" b="b"/>
              <a:pathLst>
                <a:path w="209" h="64" extrusionOk="0">
                  <a:moveTo>
                    <a:pt x="105" y="1"/>
                  </a:moveTo>
                  <a:lnTo>
                    <a:pt x="157" y="22"/>
                  </a:lnTo>
                  <a:lnTo>
                    <a:pt x="209" y="1"/>
                  </a:lnTo>
                  <a:close/>
                  <a:moveTo>
                    <a:pt x="0" y="1"/>
                  </a:moveTo>
                  <a:lnTo>
                    <a:pt x="21" y="64"/>
                  </a:lnTo>
                  <a:lnTo>
                    <a:pt x="84" y="64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617;p32">
              <a:extLst>
                <a:ext uri="{FF2B5EF4-FFF2-40B4-BE49-F238E27FC236}">
                  <a16:creationId xmlns:a16="http://schemas.microsoft.com/office/drawing/2014/main" id="{7B847ACD-EF24-43D9-9F11-FAF579CB147F}"/>
                </a:ext>
              </a:extLst>
            </p:cNvPr>
            <p:cNvSpPr/>
            <p:nvPr/>
          </p:nvSpPr>
          <p:spPr>
            <a:xfrm>
              <a:off x="1803500" y="5462725"/>
              <a:ext cx="1875" cy="1600"/>
            </a:xfrm>
            <a:custGeom>
              <a:avLst/>
              <a:gdLst/>
              <a:ahLst/>
              <a:cxnLst/>
              <a:rect l="l" t="t" r="r" b="b"/>
              <a:pathLst>
                <a:path w="75" h="64" extrusionOk="0">
                  <a:moveTo>
                    <a:pt x="22" y="1"/>
                  </a:moveTo>
                  <a:lnTo>
                    <a:pt x="1" y="64"/>
                  </a:lnTo>
                  <a:lnTo>
                    <a:pt x="74" y="22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618;p32">
              <a:extLst>
                <a:ext uri="{FF2B5EF4-FFF2-40B4-BE49-F238E27FC236}">
                  <a16:creationId xmlns:a16="http://schemas.microsoft.com/office/drawing/2014/main" id="{2EE9BB3C-BAC6-4FA8-81B8-A21F17EF3D7E}"/>
                </a:ext>
              </a:extLst>
            </p:cNvPr>
            <p:cNvSpPr/>
            <p:nvPr/>
          </p:nvSpPr>
          <p:spPr>
            <a:xfrm>
              <a:off x="1800375" y="5464050"/>
              <a:ext cx="2100" cy="3925"/>
            </a:xfrm>
            <a:custGeom>
              <a:avLst/>
              <a:gdLst/>
              <a:ahLst/>
              <a:cxnLst/>
              <a:rect l="l" t="t" r="r" b="b"/>
              <a:pathLst>
                <a:path w="84" h="157" extrusionOk="0">
                  <a:moveTo>
                    <a:pt x="0" y="1"/>
                  </a:moveTo>
                  <a:lnTo>
                    <a:pt x="0" y="157"/>
                  </a:lnTo>
                  <a:lnTo>
                    <a:pt x="84" y="63"/>
                  </a:lnTo>
                  <a:lnTo>
                    <a:pt x="63" y="1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619;p32">
              <a:extLst>
                <a:ext uri="{FF2B5EF4-FFF2-40B4-BE49-F238E27FC236}">
                  <a16:creationId xmlns:a16="http://schemas.microsoft.com/office/drawing/2014/main" id="{E9302AAB-483A-4184-BFAF-32E5F30B53C2}"/>
                </a:ext>
              </a:extLst>
            </p:cNvPr>
            <p:cNvSpPr/>
            <p:nvPr/>
          </p:nvSpPr>
          <p:spPr>
            <a:xfrm>
              <a:off x="1801950" y="5464300"/>
              <a:ext cx="1575" cy="1350"/>
            </a:xfrm>
            <a:custGeom>
              <a:avLst/>
              <a:gdLst/>
              <a:ahLst/>
              <a:cxnLst/>
              <a:rect l="l" t="t" r="r" b="b"/>
              <a:pathLst>
                <a:path w="63" h="54" extrusionOk="0">
                  <a:moveTo>
                    <a:pt x="0" y="1"/>
                  </a:moveTo>
                  <a:lnTo>
                    <a:pt x="21" y="53"/>
                  </a:lnTo>
                  <a:lnTo>
                    <a:pt x="6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620;p32">
              <a:extLst>
                <a:ext uri="{FF2B5EF4-FFF2-40B4-BE49-F238E27FC236}">
                  <a16:creationId xmlns:a16="http://schemas.microsoft.com/office/drawing/2014/main" id="{066B11F0-BD40-42A5-9187-441F467C2F0C}"/>
                </a:ext>
              </a:extLst>
            </p:cNvPr>
            <p:cNvSpPr/>
            <p:nvPr/>
          </p:nvSpPr>
          <p:spPr>
            <a:xfrm>
              <a:off x="1803500" y="54643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621;p32">
              <a:extLst>
                <a:ext uri="{FF2B5EF4-FFF2-40B4-BE49-F238E27FC236}">
                  <a16:creationId xmlns:a16="http://schemas.microsoft.com/office/drawing/2014/main" id="{AEF4D07D-833E-45ED-B46E-1A7D17A8399C}"/>
                </a:ext>
              </a:extLst>
            </p:cNvPr>
            <p:cNvSpPr/>
            <p:nvPr/>
          </p:nvSpPr>
          <p:spPr>
            <a:xfrm>
              <a:off x="1807150" y="5464825"/>
              <a:ext cx="4475" cy="1075"/>
            </a:xfrm>
            <a:custGeom>
              <a:avLst/>
              <a:gdLst/>
              <a:ahLst/>
              <a:cxnLst/>
              <a:rect l="l" t="t" r="r" b="b"/>
              <a:pathLst>
                <a:path w="179" h="43" extrusionOk="0">
                  <a:moveTo>
                    <a:pt x="84" y="0"/>
                  </a:moveTo>
                  <a:lnTo>
                    <a:pt x="1" y="42"/>
                  </a:lnTo>
                  <a:lnTo>
                    <a:pt x="179" y="42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622;p32">
              <a:extLst>
                <a:ext uri="{FF2B5EF4-FFF2-40B4-BE49-F238E27FC236}">
                  <a16:creationId xmlns:a16="http://schemas.microsoft.com/office/drawing/2014/main" id="{67898675-0EBF-4027-B2A5-F7CF2AC6791D}"/>
                </a:ext>
              </a:extLst>
            </p:cNvPr>
            <p:cNvSpPr/>
            <p:nvPr/>
          </p:nvSpPr>
          <p:spPr>
            <a:xfrm>
              <a:off x="1806375" y="5465875"/>
              <a:ext cx="800" cy="275"/>
            </a:xfrm>
            <a:custGeom>
              <a:avLst/>
              <a:gdLst/>
              <a:ahLst/>
              <a:cxnLst/>
              <a:rect l="l" t="t" r="r" b="b"/>
              <a:pathLst>
                <a:path w="32" h="11" extrusionOk="0">
                  <a:moveTo>
                    <a:pt x="1" y="0"/>
                  </a:moveTo>
                  <a:lnTo>
                    <a:pt x="1" y="11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623;p32">
              <a:extLst>
                <a:ext uri="{FF2B5EF4-FFF2-40B4-BE49-F238E27FC236}">
                  <a16:creationId xmlns:a16="http://schemas.microsoft.com/office/drawing/2014/main" id="{5D50B9AB-92A2-46A4-AFBC-5E27CB65FC26}"/>
                </a:ext>
              </a:extLst>
            </p:cNvPr>
            <p:cNvSpPr/>
            <p:nvPr/>
          </p:nvSpPr>
          <p:spPr>
            <a:xfrm>
              <a:off x="1805350" y="5462725"/>
              <a:ext cx="8100" cy="2125"/>
            </a:xfrm>
            <a:custGeom>
              <a:avLst/>
              <a:gdLst/>
              <a:ahLst/>
              <a:cxnLst/>
              <a:rect l="l" t="t" r="r" b="b"/>
              <a:pathLst>
                <a:path w="324" h="85" extrusionOk="0">
                  <a:moveTo>
                    <a:pt x="52" y="1"/>
                  </a:moveTo>
                  <a:lnTo>
                    <a:pt x="0" y="22"/>
                  </a:lnTo>
                  <a:lnTo>
                    <a:pt x="156" y="84"/>
                  </a:lnTo>
                  <a:lnTo>
                    <a:pt x="32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624;p32">
              <a:extLst>
                <a:ext uri="{FF2B5EF4-FFF2-40B4-BE49-F238E27FC236}">
                  <a16:creationId xmlns:a16="http://schemas.microsoft.com/office/drawing/2014/main" id="{7D9FDB71-AEF6-47DF-9DC1-7710FFE7BAE5}"/>
                </a:ext>
              </a:extLst>
            </p:cNvPr>
            <p:cNvSpPr/>
            <p:nvPr/>
          </p:nvSpPr>
          <p:spPr>
            <a:xfrm>
              <a:off x="1803500" y="5463250"/>
              <a:ext cx="5775" cy="2650"/>
            </a:xfrm>
            <a:custGeom>
              <a:avLst/>
              <a:gdLst/>
              <a:ahLst/>
              <a:cxnLst/>
              <a:rect l="l" t="t" r="r" b="b"/>
              <a:pathLst>
                <a:path w="231" h="106" extrusionOk="0">
                  <a:moveTo>
                    <a:pt x="74" y="1"/>
                  </a:moveTo>
                  <a:lnTo>
                    <a:pt x="1" y="43"/>
                  </a:lnTo>
                  <a:lnTo>
                    <a:pt x="126" y="43"/>
                  </a:lnTo>
                  <a:lnTo>
                    <a:pt x="116" y="105"/>
                  </a:lnTo>
                  <a:lnTo>
                    <a:pt x="147" y="105"/>
                  </a:lnTo>
                  <a:lnTo>
                    <a:pt x="230" y="63"/>
                  </a:lnTo>
                  <a:lnTo>
                    <a:pt x="7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625;p32">
              <a:extLst>
                <a:ext uri="{FF2B5EF4-FFF2-40B4-BE49-F238E27FC236}">
                  <a16:creationId xmlns:a16="http://schemas.microsoft.com/office/drawing/2014/main" id="{D98422A3-3F58-44B1-B489-C3C528D981AD}"/>
                </a:ext>
              </a:extLst>
            </p:cNvPr>
            <p:cNvSpPr/>
            <p:nvPr/>
          </p:nvSpPr>
          <p:spPr>
            <a:xfrm>
              <a:off x="1806100" y="5466900"/>
              <a:ext cx="300" cy="1075"/>
            </a:xfrm>
            <a:custGeom>
              <a:avLst/>
              <a:gdLst/>
              <a:ahLst/>
              <a:cxnLst/>
              <a:rect l="l" t="t" r="r" b="b"/>
              <a:pathLst>
                <a:path w="12" h="43" extrusionOk="0">
                  <a:moveTo>
                    <a:pt x="1" y="1"/>
                  </a:moveTo>
                  <a:lnTo>
                    <a:pt x="12" y="43"/>
                  </a:lnTo>
                  <a:lnTo>
                    <a:pt x="1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626;p32">
              <a:extLst>
                <a:ext uri="{FF2B5EF4-FFF2-40B4-BE49-F238E27FC236}">
                  <a16:creationId xmlns:a16="http://schemas.microsoft.com/office/drawing/2014/main" id="{C3E92CD1-2DE8-45EE-AD14-6F2A55417143}"/>
                </a:ext>
              </a:extLst>
            </p:cNvPr>
            <p:cNvSpPr/>
            <p:nvPr/>
          </p:nvSpPr>
          <p:spPr>
            <a:xfrm>
              <a:off x="1805850" y="5466125"/>
              <a:ext cx="550" cy="800"/>
            </a:xfrm>
            <a:custGeom>
              <a:avLst/>
              <a:gdLst/>
              <a:ahLst/>
              <a:cxnLst/>
              <a:rect l="l" t="t" r="r" b="b"/>
              <a:pathLst>
                <a:path w="22" h="32" extrusionOk="0">
                  <a:moveTo>
                    <a:pt x="22" y="1"/>
                  </a:moveTo>
                  <a:lnTo>
                    <a:pt x="1" y="11"/>
                  </a:lnTo>
                  <a:lnTo>
                    <a:pt x="11" y="32"/>
                  </a:lnTo>
                  <a:lnTo>
                    <a:pt x="22" y="32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627;p32">
              <a:extLst>
                <a:ext uri="{FF2B5EF4-FFF2-40B4-BE49-F238E27FC236}">
                  <a16:creationId xmlns:a16="http://schemas.microsoft.com/office/drawing/2014/main" id="{FCA063BE-E70E-4698-92BF-E68F49FD0E93}"/>
                </a:ext>
              </a:extLst>
            </p:cNvPr>
            <p:cNvSpPr/>
            <p:nvPr/>
          </p:nvSpPr>
          <p:spPr>
            <a:xfrm>
              <a:off x="1803500" y="5466650"/>
              <a:ext cx="2900" cy="9425"/>
            </a:xfrm>
            <a:custGeom>
              <a:avLst/>
              <a:gdLst/>
              <a:ahLst/>
              <a:cxnLst/>
              <a:rect l="l" t="t" r="r" b="b"/>
              <a:pathLst>
                <a:path w="116" h="377" extrusionOk="0">
                  <a:moveTo>
                    <a:pt x="74" y="1"/>
                  </a:moveTo>
                  <a:lnTo>
                    <a:pt x="1" y="84"/>
                  </a:lnTo>
                  <a:lnTo>
                    <a:pt x="105" y="376"/>
                  </a:lnTo>
                  <a:lnTo>
                    <a:pt x="116" y="53"/>
                  </a:lnTo>
                  <a:lnTo>
                    <a:pt x="105" y="11"/>
                  </a:lnTo>
                  <a:lnTo>
                    <a:pt x="84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628;p32">
              <a:extLst>
                <a:ext uri="{FF2B5EF4-FFF2-40B4-BE49-F238E27FC236}">
                  <a16:creationId xmlns:a16="http://schemas.microsoft.com/office/drawing/2014/main" id="{B1B4FB87-0AE1-46E0-AAEE-EFB43D5B713B}"/>
                </a:ext>
              </a:extLst>
            </p:cNvPr>
            <p:cNvSpPr/>
            <p:nvPr/>
          </p:nvSpPr>
          <p:spPr>
            <a:xfrm>
              <a:off x="1805600" y="5466375"/>
              <a:ext cx="525" cy="550"/>
            </a:xfrm>
            <a:custGeom>
              <a:avLst/>
              <a:gdLst/>
              <a:ahLst/>
              <a:cxnLst/>
              <a:rect l="l" t="t" r="r" b="b"/>
              <a:pathLst>
                <a:path w="21" h="22" extrusionOk="0">
                  <a:moveTo>
                    <a:pt x="11" y="1"/>
                  </a:moveTo>
                  <a:lnTo>
                    <a:pt x="0" y="12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629;p32">
              <a:extLst>
                <a:ext uri="{FF2B5EF4-FFF2-40B4-BE49-F238E27FC236}">
                  <a16:creationId xmlns:a16="http://schemas.microsoft.com/office/drawing/2014/main" id="{567DB0FE-EC4D-4210-9444-FFBD828328B4}"/>
                </a:ext>
              </a:extLst>
            </p:cNvPr>
            <p:cNvSpPr/>
            <p:nvPr/>
          </p:nvSpPr>
          <p:spPr>
            <a:xfrm>
              <a:off x="1800125" y="5465625"/>
              <a:ext cx="3400" cy="7050"/>
            </a:xfrm>
            <a:custGeom>
              <a:avLst/>
              <a:gdLst/>
              <a:ahLst/>
              <a:cxnLst/>
              <a:rect l="l" t="t" r="r" b="b"/>
              <a:pathLst>
                <a:path w="136" h="282" extrusionOk="0">
                  <a:moveTo>
                    <a:pt x="94" y="0"/>
                  </a:moveTo>
                  <a:lnTo>
                    <a:pt x="10" y="94"/>
                  </a:lnTo>
                  <a:lnTo>
                    <a:pt x="0" y="281"/>
                  </a:lnTo>
                  <a:lnTo>
                    <a:pt x="136" y="12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630;p32">
              <a:extLst>
                <a:ext uri="{FF2B5EF4-FFF2-40B4-BE49-F238E27FC236}">
                  <a16:creationId xmlns:a16="http://schemas.microsoft.com/office/drawing/2014/main" id="{8DB65BB8-8F27-4CAC-A61C-4D11529B3807}"/>
                </a:ext>
              </a:extLst>
            </p:cNvPr>
            <p:cNvSpPr/>
            <p:nvPr/>
          </p:nvSpPr>
          <p:spPr>
            <a:xfrm>
              <a:off x="1805600" y="5465875"/>
              <a:ext cx="800" cy="525"/>
            </a:xfrm>
            <a:custGeom>
              <a:avLst/>
              <a:gdLst/>
              <a:ahLst/>
              <a:cxnLst/>
              <a:rect l="l" t="t" r="r" b="b"/>
              <a:pathLst>
                <a:path w="32" h="21" extrusionOk="0">
                  <a:moveTo>
                    <a:pt x="0" y="0"/>
                  </a:moveTo>
                  <a:lnTo>
                    <a:pt x="11" y="21"/>
                  </a:lnTo>
                  <a:lnTo>
                    <a:pt x="32" y="11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631;p32">
              <a:extLst>
                <a:ext uri="{FF2B5EF4-FFF2-40B4-BE49-F238E27FC236}">
                  <a16:creationId xmlns:a16="http://schemas.microsoft.com/office/drawing/2014/main" id="{AF07C770-15AD-42DC-9612-60CF5A5CE9DB}"/>
                </a:ext>
              </a:extLst>
            </p:cNvPr>
            <p:cNvSpPr/>
            <p:nvPr/>
          </p:nvSpPr>
          <p:spPr>
            <a:xfrm>
              <a:off x="1802450" y="5464300"/>
              <a:ext cx="3175" cy="4475"/>
            </a:xfrm>
            <a:custGeom>
              <a:avLst/>
              <a:gdLst/>
              <a:ahLst/>
              <a:cxnLst/>
              <a:rect l="l" t="t" r="r" b="b"/>
              <a:pathLst>
                <a:path w="127" h="179" extrusionOk="0">
                  <a:moveTo>
                    <a:pt x="43" y="1"/>
                  </a:moveTo>
                  <a:lnTo>
                    <a:pt x="1" y="53"/>
                  </a:lnTo>
                  <a:lnTo>
                    <a:pt x="43" y="178"/>
                  </a:lnTo>
                  <a:lnTo>
                    <a:pt x="116" y="95"/>
                  </a:lnTo>
                  <a:lnTo>
                    <a:pt x="126" y="95"/>
                  </a:lnTo>
                  <a:lnTo>
                    <a:pt x="22" y="53"/>
                  </a:lnTo>
                  <a:lnTo>
                    <a:pt x="43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632;p32">
              <a:extLst>
                <a:ext uri="{FF2B5EF4-FFF2-40B4-BE49-F238E27FC236}">
                  <a16:creationId xmlns:a16="http://schemas.microsoft.com/office/drawing/2014/main" id="{F4616382-7C1F-4197-9FA3-558E1E5614F2}"/>
                </a:ext>
              </a:extLst>
            </p:cNvPr>
            <p:cNvSpPr/>
            <p:nvPr/>
          </p:nvSpPr>
          <p:spPr>
            <a:xfrm>
              <a:off x="1802975" y="5464300"/>
              <a:ext cx="3675" cy="2375"/>
            </a:xfrm>
            <a:custGeom>
              <a:avLst/>
              <a:gdLst/>
              <a:ahLst/>
              <a:cxnLst/>
              <a:rect l="l" t="t" r="r" b="b"/>
              <a:pathLst>
                <a:path w="147" h="95" extrusionOk="0">
                  <a:moveTo>
                    <a:pt x="22" y="1"/>
                  </a:moveTo>
                  <a:lnTo>
                    <a:pt x="1" y="53"/>
                  </a:lnTo>
                  <a:lnTo>
                    <a:pt x="105" y="95"/>
                  </a:lnTo>
                  <a:lnTo>
                    <a:pt x="116" y="84"/>
                  </a:lnTo>
                  <a:lnTo>
                    <a:pt x="105" y="63"/>
                  </a:lnTo>
                  <a:lnTo>
                    <a:pt x="137" y="63"/>
                  </a:lnTo>
                  <a:lnTo>
                    <a:pt x="147" y="1"/>
                  </a:lnTo>
                  <a:close/>
                </a:path>
              </a:pathLst>
            </a:custGeom>
            <a:solidFill>
              <a:srgbClr val="F3F3F3">
                <a:alpha val="0"/>
              </a:srgbClr>
            </a:solidFill>
            <a:ln w="9525" cap="flat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250" name="Google Shape;637;p32">
            <a:extLst>
              <a:ext uri="{FF2B5EF4-FFF2-40B4-BE49-F238E27FC236}">
                <a16:creationId xmlns:a16="http://schemas.microsoft.com/office/drawing/2014/main" id="{9EED89AA-F8B7-4FC4-A752-14A33CD19180}"/>
              </a:ext>
            </a:extLst>
          </p:cNvPr>
          <p:cNvCxnSpPr>
            <a:cxnSpLocks/>
          </p:cNvCxnSpPr>
          <p:nvPr/>
        </p:nvCxnSpPr>
        <p:spPr>
          <a:xfrm rot="10800000">
            <a:off x="3756491" y="4073123"/>
            <a:ext cx="1031743" cy="454764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bg2"/>
            </a:solidFill>
            <a:prstDash val="solid"/>
            <a:round/>
            <a:headEnd type="triangle" w="lg" len="lg"/>
            <a:tailEnd type="oval" w="med" len="med"/>
          </a:ln>
        </p:spPr>
      </p:cxnSp>
      <p:cxnSp>
        <p:nvCxnSpPr>
          <p:cNvPr id="251" name="Google Shape;638;p32">
            <a:extLst>
              <a:ext uri="{FF2B5EF4-FFF2-40B4-BE49-F238E27FC236}">
                <a16:creationId xmlns:a16="http://schemas.microsoft.com/office/drawing/2014/main" id="{6D6B2D90-7770-4984-86D9-7740A429C738}"/>
              </a:ext>
            </a:extLst>
          </p:cNvPr>
          <p:cNvCxnSpPr>
            <a:cxnSpLocks/>
          </p:cNvCxnSpPr>
          <p:nvPr/>
        </p:nvCxnSpPr>
        <p:spPr>
          <a:xfrm flipV="1">
            <a:off x="2022474" y="3540261"/>
            <a:ext cx="602328" cy="232345"/>
          </a:xfrm>
          <a:prstGeom prst="straightConnector1">
            <a:avLst/>
          </a:prstGeom>
          <a:noFill/>
          <a:ln w="19050" cap="flat" cmpd="sng">
            <a:solidFill>
              <a:schemeClr val="bg2"/>
            </a:solidFill>
            <a:prstDash val="solid"/>
            <a:round/>
            <a:headEnd type="oval" w="med" len="med"/>
            <a:tailEnd type="triangle" w="lg" len="med"/>
          </a:ln>
        </p:spPr>
      </p:cxnSp>
      <p:sp>
        <p:nvSpPr>
          <p:cNvPr id="253" name="Google Shape;641;p32">
            <a:extLst>
              <a:ext uri="{FF2B5EF4-FFF2-40B4-BE49-F238E27FC236}">
                <a16:creationId xmlns:a16="http://schemas.microsoft.com/office/drawing/2014/main" id="{D5AA88BD-0075-4CE8-B0BB-250F3A52C48F}"/>
              </a:ext>
            </a:extLst>
          </p:cNvPr>
          <p:cNvSpPr txBox="1">
            <a:spLocks/>
          </p:cNvSpPr>
          <p:nvPr/>
        </p:nvSpPr>
        <p:spPr>
          <a:xfrm>
            <a:off x="4744203" y="4125257"/>
            <a:ext cx="1589260" cy="49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274300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●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○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■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●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○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■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●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unito Sans"/>
              <a:buChar char="○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Font typeface="Nunito Sans"/>
              <a:buChar char="■"/>
              <a:defRPr sz="1600" b="0" i="0" u="none" strike="noStrike" cap="none">
                <a:solidFill>
                  <a:schemeClr val="dk1"/>
                </a:solidFill>
                <a:latin typeface="Nunito Sans"/>
                <a:ea typeface="Nunito Sans"/>
                <a:cs typeface="Nunito Sans"/>
                <a:sym typeface="Nunito Sans"/>
              </a:defRPr>
            </a:lvl9pPr>
          </a:lstStyle>
          <a:p>
            <a:pPr marL="0" indent="0">
              <a:spcAft>
                <a:spcPts val="1600"/>
              </a:spcAft>
              <a:buFont typeface="Nunito Sans"/>
              <a:buNone/>
            </a:pPr>
            <a:r>
              <a:rPr lang="en-US" b="1" kern="0" dirty="0">
                <a:latin typeface="Rajdhani"/>
                <a:ea typeface="Rajdhani"/>
                <a:cs typeface="Rajdhani"/>
                <a:sym typeface="Rajdhani"/>
              </a:rPr>
              <a:t>ALLOCATION</a:t>
            </a:r>
          </a:p>
        </p:txBody>
      </p:sp>
      <p:sp>
        <p:nvSpPr>
          <p:cNvPr id="252" name="Title 1">
            <a:extLst>
              <a:ext uri="{FF2B5EF4-FFF2-40B4-BE49-F238E27FC236}">
                <a16:creationId xmlns:a16="http://schemas.microsoft.com/office/drawing/2014/main" id="{560E5ABD-D347-4657-B486-AD03280622E3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0113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ounded Rectangle 20">
            <a:extLst>
              <a:ext uri="{FF2B5EF4-FFF2-40B4-BE49-F238E27FC236}">
                <a16:creationId xmlns:a16="http://schemas.microsoft.com/office/drawing/2014/main" id="{60E40D5B-D9E0-4628-B189-B78627D5D056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p:sp>
        <p:nvSpPr>
          <p:cNvPr id="59" name="Rounded Rectangle 20">
            <a:extLst>
              <a:ext uri="{FF2B5EF4-FFF2-40B4-BE49-F238E27FC236}">
                <a16:creationId xmlns:a16="http://schemas.microsoft.com/office/drawing/2014/main" id="{60945FE4-BE69-4C2C-AB67-9D23CD82743A}"/>
              </a:ext>
            </a:extLst>
          </p:cNvPr>
          <p:cNvSpPr/>
          <p:nvPr/>
        </p:nvSpPr>
        <p:spPr>
          <a:xfrm>
            <a:off x="8784542" y="104038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Reduction to Task </a:t>
            </a:r>
            <a:r>
              <a:rPr lang="en-US" sz="1550" dirty="0">
                <a:solidFill>
                  <a:srgbClr val="002060"/>
                </a:solidFill>
              </a:rPr>
              <a:t>Allocation Model </a:t>
            </a:r>
            <a:r>
              <a:rPr lang="en-US" sz="1550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C2DE61-C9B8-4E77-8E44-0094ACDD30C2}"/>
              </a:ext>
            </a:extLst>
          </p:cNvPr>
          <p:cNvSpPr/>
          <p:nvPr/>
        </p:nvSpPr>
        <p:spPr>
          <a:xfrm>
            <a:off x="6096000" y="0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12" name="Rounded Rectangle 20">
            <a:extLst>
              <a:ext uri="{FF2B5EF4-FFF2-40B4-BE49-F238E27FC236}">
                <a16:creationId xmlns:a16="http://schemas.microsoft.com/office/drawing/2014/main" id="{760D2773-666C-4295-A26C-87071D374466}"/>
              </a:ext>
            </a:extLst>
          </p:cNvPr>
          <p:cNvSpPr/>
          <p:nvPr/>
        </p:nvSpPr>
        <p:spPr>
          <a:xfrm>
            <a:off x="10504013" y="240466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Task Allocation  Algorithm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75730F5-851B-4C0F-BD56-1C11357C17BC}"/>
              </a:ext>
            </a:extLst>
          </p:cNvPr>
          <p:cNvCxnSpPr>
            <a:cxnSpLocks/>
          </p:cNvCxnSpPr>
          <p:nvPr/>
        </p:nvCxnSpPr>
        <p:spPr>
          <a:xfrm flipH="1">
            <a:off x="11049000" y="3322088"/>
            <a:ext cx="354449" cy="553439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A1039FEC-8CDB-4E80-82DD-F44AE3B9236B}"/>
              </a:ext>
            </a:extLst>
          </p:cNvPr>
          <p:cNvSpPr/>
          <p:nvPr/>
        </p:nvSpPr>
        <p:spPr>
          <a:xfrm>
            <a:off x="10368181" y="2312030"/>
            <a:ext cx="1823819" cy="956406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14" name="Picture 2" descr="Warehouse free icon">
            <a:extLst>
              <a:ext uri="{FF2B5EF4-FFF2-40B4-BE49-F238E27FC236}">
                <a16:creationId xmlns:a16="http://schemas.microsoft.com/office/drawing/2014/main" id="{5CC03991-C425-470E-B466-4FD6AA99BA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91813" y="1523063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Shape&#10;&#10;Description automatically generated with low confidence">
            <a:extLst>
              <a:ext uri="{FF2B5EF4-FFF2-40B4-BE49-F238E27FC236}">
                <a16:creationId xmlns:a16="http://schemas.microsoft.com/office/drawing/2014/main" id="{F6C817CA-FA40-45D6-9CB3-9985DE5B40B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912" y="2025888"/>
            <a:ext cx="483134" cy="483134"/>
          </a:xfrm>
          <a:prstGeom prst="rect">
            <a:avLst/>
          </a:prstGeom>
        </p:spPr>
      </p:pic>
      <p:pic>
        <p:nvPicPr>
          <p:cNvPr id="17" name="Picture 16" descr="Shape&#10;&#10;Description automatically generated with low confidence">
            <a:extLst>
              <a:ext uri="{FF2B5EF4-FFF2-40B4-BE49-F238E27FC236}">
                <a16:creationId xmlns:a16="http://schemas.microsoft.com/office/drawing/2014/main" id="{0F86BC46-99CA-4030-9FFA-86BB5FF5B51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70" y="2445775"/>
            <a:ext cx="541858" cy="541858"/>
          </a:xfrm>
          <a:prstGeom prst="rect">
            <a:avLst/>
          </a:prstGeom>
        </p:spPr>
      </p:pic>
      <p:pic>
        <p:nvPicPr>
          <p:cNvPr id="18" name="Picture 17" descr="Shape&#10;&#10;Description automatically generated with low confidence">
            <a:extLst>
              <a:ext uri="{FF2B5EF4-FFF2-40B4-BE49-F238E27FC236}">
                <a16:creationId xmlns:a16="http://schemas.microsoft.com/office/drawing/2014/main" id="{37456B9E-5F32-4F10-844B-10EB916C570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3771985" y="2396297"/>
            <a:ext cx="225689" cy="388163"/>
          </a:xfrm>
          <a:prstGeom prst="rect">
            <a:avLst/>
          </a:prstGeom>
          <a:noFill/>
        </p:spPr>
      </p:pic>
      <p:pic>
        <p:nvPicPr>
          <p:cNvPr id="19" name="Picture 2" descr="Warehouse free icon">
            <a:extLst>
              <a:ext uri="{FF2B5EF4-FFF2-40B4-BE49-F238E27FC236}">
                <a16:creationId xmlns:a16="http://schemas.microsoft.com/office/drawing/2014/main" id="{0C05C985-D364-44A0-96C0-6E05E9D246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027979" y="2784460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Shape&#10;&#10;Description automatically generated with low confidence">
            <a:extLst>
              <a:ext uri="{FF2B5EF4-FFF2-40B4-BE49-F238E27FC236}">
                <a16:creationId xmlns:a16="http://schemas.microsoft.com/office/drawing/2014/main" id="{C8499561-B767-47BF-8EE1-7B6FD93872B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726" y="2824529"/>
            <a:ext cx="483134" cy="483134"/>
          </a:xfrm>
          <a:prstGeom prst="rect">
            <a:avLst/>
          </a:prstGeom>
        </p:spPr>
      </p:pic>
      <p:pic>
        <p:nvPicPr>
          <p:cNvPr id="21" name="Picture 20" descr="Shape&#10;&#10;Description automatically generated with low confidence">
            <a:extLst>
              <a:ext uri="{FF2B5EF4-FFF2-40B4-BE49-F238E27FC236}">
                <a16:creationId xmlns:a16="http://schemas.microsoft.com/office/drawing/2014/main" id="{0E1AD282-8AAE-4AFC-BC51-44600FA977F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60" y="3875527"/>
            <a:ext cx="541858" cy="541858"/>
          </a:xfrm>
          <a:prstGeom prst="rect">
            <a:avLst/>
          </a:prstGeom>
        </p:spPr>
      </p:pic>
      <p:pic>
        <p:nvPicPr>
          <p:cNvPr id="22" name="Picture 21" descr="Shape&#10;&#10;Description automatically generated with low confidence">
            <a:extLst>
              <a:ext uri="{FF2B5EF4-FFF2-40B4-BE49-F238E27FC236}">
                <a16:creationId xmlns:a16="http://schemas.microsoft.com/office/drawing/2014/main" id="{96D2BFCD-3EFD-4539-9F83-DA5A5B62D4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2109076" y="3218157"/>
            <a:ext cx="225689" cy="388163"/>
          </a:xfrm>
          <a:prstGeom prst="rect">
            <a:avLst/>
          </a:prstGeom>
        </p:spPr>
      </p:pic>
      <p:pic>
        <p:nvPicPr>
          <p:cNvPr id="23" name="Picture 2" descr="Warehouse free icon">
            <a:extLst>
              <a:ext uri="{FF2B5EF4-FFF2-40B4-BE49-F238E27FC236}">
                <a16:creationId xmlns:a16="http://schemas.microsoft.com/office/drawing/2014/main" id="{FD96111E-A961-440E-9E4A-655FB5B775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2767372" y="3560171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Warehouse free icon">
            <a:extLst>
              <a:ext uri="{FF2B5EF4-FFF2-40B4-BE49-F238E27FC236}">
                <a16:creationId xmlns:a16="http://schemas.microsoft.com/office/drawing/2014/main" id="{E9F1C93C-495B-48DA-9EEF-CC157909E7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1238055" y="2889642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Shape&#10;&#10;Description automatically generated with low confidence">
            <a:extLst>
              <a:ext uri="{FF2B5EF4-FFF2-40B4-BE49-F238E27FC236}">
                <a16:creationId xmlns:a16="http://schemas.microsoft.com/office/drawing/2014/main" id="{EA62CC5C-94F1-490B-8DEF-27A7F600CA5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129" y="3914683"/>
            <a:ext cx="541858" cy="541858"/>
          </a:xfrm>
          <a:prstGeom prst="rect">
            <a:avLst/>
          </a:prstGeom>
          <a:noFill/>
        </p:spPr>
      </p:pic>
      <p:pic>
        <p:nvPicPr>
          <p:cNvPr id="26" name="Picture 2" descr="Warehouse free icon">
            <a:extLst>
              <a:ext uri="{FF2B5EF4-FFF2-40B4-BE49-F238E27FC236}">
                <a16:creationId xmlns:a16="http://schemas.microsoft.com/office/drawing/2014/main" id="{E0AE1F7E-2322-47D9-BB21-62169A8351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348420" y="1855019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Shape&#10;&#10;Description automatically generated with low confidence">
            <a:extLst>
              <a:ext uri="{FF2B5EF4-FFF2-40B4-BE49-F238E27FC236}">
                <a16:creationId xmlns:a16="http://schemas.microsoft.com/office/drawing/2014/main" id="{C78ACAE1-8D27-4612-B194-059ADC23478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988" y="3232327"/>
            <a:ext cx="483134" cy="483134"/>
          </a:xfrm>
          <a:prstGeom prst="rect">
            <a:avLst/>
          </a:prstGeom>
        </p:spPr>
      </p:pic>
      <p:pic>
        <p:nvPicPr>
          <p:cNvPr id="28" name="Picture 27" descr="Shape&#10;&#10;Description automatically generated with low confidence">
            <a:extLst>
              <a:ext uri="{FF2B5EF4-FFF2-40B4-BE49-F238E27FC236}">
                <a16:creationId xmlns:a16="http://schemas.microsoft.com/office/drawing/2014/main" id="{834827A7-5D7D-48E3-BF38-8C671012B41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4323853" y="3720602"/>
            <a:ext cx="225689" cy="388163"/>
          </a:xfrm>
          <a:prstGeom prst="rect">
            <a:avLst/>
          </a:prstGeom>
        </p:spPr>
      </p:pic>
      <p:pic>
        <p:nvPicPr>
          <p:cNvPr id="29" name="Picture 28" descr="Shape&#10;&#10;Description automatically generated with low confidence">
            <a:extLst>
              <a:ext uri="{FF2B5EF4-FFF2-40B4-BE49-F238E27FC236}">
                <a16:creationId xmlns:a16="http://schemas.microsoft.com/office/drawing/2014/main" id="{2DE5266E-0083-4106-BEE7-167FD25027D7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3" y="4318841"/>
            <a:ext cx="500063" cy="500063"/>
          </a:xfrm>
          <a:prstGeom prst="rect">
            <a:avLst/>
          </a:prstGeom>
        </p:spPr>
      </p:pic>
      <p:pic>
        <p:nvPicPr>
          <p:cNvPr id="30" name="Picture 29" descr="Shape&#10;&#10;Description automatically generated with low confidence">
            <a:extLst>
              <a:ext uri="{FF2B5EF4-FFF2-40B4-BE49-F238E27FC236}">
                <a16:creationId xmlns:a16="http://schemas.microsoft.com/office/drawing/2014/main" id="{9DCE6406-1174-486B-9ACC-8F9CD1294363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3" y="3799715"/>
            <a:ext cx="500063" cy="500063"/>
          </a:xfrm>
          <a:prstGeom prst="rect">
            <a:avLst/>
          </a:prstGeom>
        </p:spPr>
      </p:pic>
      <p:pic>
        <p:nvPicPr>
          <p:cNvPr id="31" name="Picture 30" descr="Shape&#10;&#10;Description automatically generated with low confidence">
            <a:extLst>
              <a:ext uri="{FF2B5EF4-FFF2-40B4-BE49-F238E27FC236}">
                <a16:creationId xmlns:a16="http://schemas.microsoft.com/office/drawing/2014/main" id="{95466B5E-2B79-4303-8DED-94D84A5E364B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" y="4056657"/>
            <a:ext cx="500063" cy="500063"/>
          </a:xfrm>
          <a:prstGeom prst="rect">
            <a:avLst/>
          </a:prstGeom>
        </p:spPr>
      </p:pic>
      <p:pic>
        <p:nvPicPr>
          <p:cNvPr id="32" name="Picture 31" descr="Shape&#10;&#10;Description automatically generated with low confidence">
            <a:extLst>
              <a:ext uri="{FF2B5EF4-FFF2-40B4-BE49-F238E27FC236}">
                <a16:creationId xmlns:a16="http://schemas.microsoft.com/office/drawing/2014/main" id="{828587A3-0C51-441E-B2B2-F9AB82CE03C7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" y="3537531"/>
            <a:ext cx="500063" cy="500063"/>
          </a:xfrm>
          <a:prstGeom prst="rect">
            <a:avLst/>
          </a:prstGeom>
        </p:spPr>
      </p:pic>
      <p:pic>
        <p:nvPicPr>
          <p:cNvPr id="33" name="Picture 32" descr="Shape&#10;&#10;Description automatically generated with low confidence">
            <a:extLst>
              <a:ext uri="{FF2B5EF4-FFF2-40B4-BE49-F238E27FC236}">
                <a16:creationId xmlns:a16="http://schemas.microsoft.com/office/drawing/2014/main" id="{05F4A306-F97A-43BA-B236-3CB8C693CF10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3268436"/>
            <a:ext cx="500063" cy="500063"/>
          </a:xfrm>
          <a:prstGeom prst="rect">
            <a:avLst/>
          </a:prstGeom>
        </p:spPr>
      </p:pic>
      <p:pic>
        <p:nvPicPr>
          <p:cNvPr id="35" name="Picture 34" descr="Shape&#10;&#10;Description automatically generated with low confidence">
            <a:extLst>
              <a:ext uri="{FF2B5EF4-FFF2-40B4-BE49-F238E27FC236}">
                <a16:creationId xmlns:a16="http://schemas.microsoft.com/office/drawing/2014/main" id="{8635B73F-4D0E-43E1-AD3C-C4A0BA9A8E00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2997020"/>
            <a:ext cx="500063" cy="500063"/>
          </a:xfrm>
          <a:prstGeom prst="rect">
            <a:avLst/>
          </a:prstGeom>
        </p:spPr>
      </p:pic>
      <p:pic>
        <p:nvPicPr>
          <p:cNvPr id="36" name="Picture 35" descr="Shape&#10;&#10;Description automatically generated with low confidence">
            <a:extLst>
              <a:ext uri="{FF2B5EF4-FFF2-40B4-BE49-F238E27FC236}">
                <a16:creationId xmlns:a16="http://schemas.microsoft.com/office/drawing/2014/main" id="{4D39FA52-0EFB-4317-90FA-8B5DD8F449F7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2718094"/>
            <a:ext cx="500063" cy="500063"/>
          </a:xfrm>
          <a:prstGeom prst="rect">
            <a:avLst/>
          </a:prstGeom>
        </p:spPr>
      </p:pic>
      <p:pic>
        <p:nvPicPr>
          <p:cNvPr id="37" name="Picture 2" descr="Warehouse free icon">
            <a:extLst>
              <a:ext uri="{FF2B5EF4-FFF2-40B4-BE49-F238E27FC236}">
                <a16:creationId xmlns:a16="http://schemas.microsoft.com/office/drawing/2014/main" id="{BCC6FB82-DA4A-4744-8F1A-49E079B4E6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3678010" y="4571776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Warehouse free icon">
            <a:extLst>
              <a:ext uri="{FF2B5EF4-FFF2-40B4-BE49-F238E27FC236}">
                <a16:creationId xmlns:a16="http://schemas.microsoft.com/office/drawing/2014/main" id="{C7C831CE-9568-4E4D-9304-378BFBA9C5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2649548" y="514707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Warehouse free icon">
            <a:extLst>
              <a:ext uri="{FF2B5EF4-FFF2-40B4-BE49-F238E27FC236}">
                <a16:creationId xmlns:a16="http://schemas.microsoft.com/office/drawing/2014/main" id="{E6A0F988-42A1-4C5B-A9FF-FFDA50E44E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4810887" y="4000118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00B0101-EE97-40FE-86BB-B79A11F64E51}"/>
              </a:ext>
            </a:extLst>
          </p:cNvPr>
          <p:cNvSpPr/>
          <p:nvPr/>
        </p:nvSpPr>
        <p:spPr>
          <a:xfrm>
            <a:off x="8697575" y="982046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41" name="Rounded Rectangle 20">
            <a:extLst>
              <a:ext uri="{FF2B5EF4-FFF2-40B4-BE49-F238E27FC236}">
                <a16:creationId xmlns:a16="http://schemas.microsoft.com/office/drawing/2014/main" id="{61BFD1BA-B803-48B6-8A0A-22B2F6AC4C09}"/>
              </a:ext>
            </a:extLst>
          </p:cNvPr>
          <p:cNvSpPr/>
          <p:nvPr/>
        </p:nvSpPr>
        <p:spPr>
          <a:xfrm>
            <a:off x="9424628" y="4039368"/>
            <a:ext cx="2306405" cy="1736702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Unordered Allocation of Tasks</a:t>
            </a: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FC21B853-D285-4714-B442-E3772C6DDD49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960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ounded Rectangle 20">
            <a:extLst>
              <a:ext uri="{FF2B5EF4-FFF2-40B4-BE49-F238E27FC236}">
                <a16:creationId xmlns:a16="http://schemas.microsoft.com/office/drawing/2014/main" id="{60E40D5B-D9E0-4628-B189-B78627D5D056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p:sp>
        <p:nvSpPr>
          <p:cNvPr id="59" name="Rounded Rectangle 20">
            <a:extLst>
              <a:ext uri="{FF2B5EF4-FFF2-40B4-BE49-F238E27FC236}">
                <a16:creationId xmlns:a16="http://schemas.microsoft.com/office/drawing/2014/main" id="{60945FE4-BE69-4C2C-AB67-9D23CD82743A}"/>
              </a:ext>
            </a:extLst>
          </p:cNvPr>
          <p:cNvSpPr/>
          <p:nvPr/>
        </p:nvSpPr>
        <p:spPr>
          <a:xfrm>
            <a:off x="8784542" y="104038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Reduction to Task </a:t>
            </a:r>
            <a:r>
              <a:rPr lang="en-US" sz="1550" dirty="0">
                <a:solidFill>
                  <a:srgbClr val="002060"/>
                </a:solidFill>
              </a:rPr>
              <a:t>Allocation Model </a:t>
            </a:r>
            <a:r>
              <a:rPr lang="en-US" sz="1550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C2DE61-C9B8-4E77-8E44-0094ACDD30C2}"/>
              </a:ext>
            </a:extLst>
          </p:cNvPr>
          <p:cNvSpPr/>
          <p:nvPr/>
        </p:nvSpPr>
        <p:spPr>
          <a:xfrm>
            <a:off x="6096000" y="0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12" name="Rounded Rectangle 20">
            <a:extLst>
              <a:ext uri="{FF2B5EF4-FFF2-40B4-BE49-F238E27FC236}">
                <a16:creationId xmlns:a16="http://schemas.microsoft.com/office/drawing/2014/main" id="{760D2773-666C-4295-A26C-87071D374466}"/>
              </a:ext>
            </a:extLst>
          </p:cNvPr>
          <p:cNvSpPr/>
          <p:nvPr/>
        </p:nvSpPr>
        <p:spPr>
          <a:xfrm>
            <a:off x="10504013" y="240466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Task Allocation  Algorithm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75730F5-851B-4C0F-BD56-1C11357C17BC}"/>
              </a:ext>
            </a:extLst>
          </p:cNvPr>
          <p:cNvCxnSpPr>
            <a:cxnSpLocks/>
          </p:cNvCxnSpPr>
          <p:nvPr/>
        </p:nvCxnSpPr>
        <p:spPr>
          <a:xfrm flipH="1">
            <a:off x="9946724" y="4957059"/>
            <a:ext cx="598682" cy="293577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Warehouse free icon">
            <a:extLst>
              <a:ext uri="{FF2B5EF4-FFF2-40B4-BE49-F238E27FC236}">
                <a16:creationId xmlns:a16="http://schemas.microsoft.com/office/drawing/2014/main" id="{5CC03991-C425-470E-B466-4FD6AA99BA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91813" y="1523063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Warehouse free icon">
            <a:extLst>
              <a:ext uri="{FF2B5EF4-FFF2-40B4-BE49-F238E27FC236}">
                <a16:creationId xmlns:a16="http://schemas.microsoft.com/office/drawing/2014/main" id="{0C05C985-D364-44A0-96C0-6E05E9D246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027979" y="2784460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Shape&#10;&#10;Description automatically generated with low confidence">
            <a:extLst>
              <a:ext uri="{FF2B5EF4-FFF2-40B4-BE49-F238E27FC236}">
                <a16:creationId xmlns:a16="http://schemas.microsoft.com/office/drawing/2014/main" id="{C8499561-B767-47BF-8EE1-7B6FD93872B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726" y="2824529"/>
            <a:ext cx="483134" cy="483134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low confidence">
            <a:extLst>
              <a:ext uri="{FF2B5EF4-FFF2-40B4-BE49-F238E27FC236}">
                <a16:creationId xmlns:a16="http://schemas.microsoft.com/office/drawing/2014/main" id="{EA62CC5C-94F1-490B-8DEF-27A7F600CA5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129" y="3914683"/>
            <a:ext cx="541858" cy="541858"/>
          </a:xfrm>
          <a:prstGeom prst="rect">
            <a:avLst/>
          </a:prstGeom>
          <a:noFill/>
        </p:spPr>
      </p:pic>
      <p:pic>
        <p:nvPicPr>
          <p:cNvPr id="31" name="Picture 30" descr="Shape&#10;&#10;Description automatically generated with low confidence">
            <a:extLst>
              <a:ext uri="{FF2B5EF4-FFF2-40B4-BE49-F238E27FC236}">
                <a16:creationId xmlns:a16="http://schemas.microsoft.com/office/drawing/2014/main" id="{95466B5E-2B79-4303-8DED-94D84A5E364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" y="4056657"/>
            <a:ext cx="500063" cy="500063"/>
          </a:xfrm>
          <a:prstGeom prst="rect">
            <a:avLst/>
          </a:prstGeom>
        </p:spPr>
      </p:pic>
      <p:pic>
        <p:nvPicPr>
          <p:cNvPr id="33" name="Picture 32" descr="Shape&#10;&#10;Description automatically generated with low confidence">
            <a:extLst>
              <a:ext uri="{FF2B5EF4-FFF2-40B4-BE49-F238E27FC236}">
                <a16:creationId xmlns:a16="http://schemas.microsoft.com/office/drawing/2014/main" id="{05F4A306-F97A-43BA-B236-3CB8C693CF10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3793736"/>
            <a:ext cx="500063" cy="500063"/>
          </a:xfrm>
          <a:prstGeom prst="rect">
            <a:avLst/>
          </a:prstGeom>
        </p:spPr>
      </p:pic>
      <p:pic>
        <p:nvPicPr>
          <p:cNvPr id="38" name="Picture 2" descr="Warehouse free icon">
            <a:extLst>
              <a:ext uri="{FF2B5EF4-FFF2-40B4-BE49-F238E27FC236}">
                <a16:creationId xmlns:a16="http://schemas.microsoft.com/office/drawing/2014/main" id="{C7C831CE-9568-4E4D-9304-378BFBA9C5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2649548" y="514707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00B0101-EE97-40FE-86BB-B79A11F64E51}"/>
              </a:ext>
            </a:extLst>
          </p:cNvPr>
          <p:cNvSpPr/>
          <p:nvPr/>
        </p:nvSpPr>
        <p:spPr>
          <a:xfrm>
            <a:off x="8697575" y="982046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41" name="Rounded Rectangle 20">
            <a:extLst>
              <a:ext uri="{FF2B5EF4-FFF2-40B4-BE49-F238E27FC236}">
                <a16:creationId xmlns:a16="http://schemas.microsoft.com/office/drawing/2014/main" id="{61BFD1BA-B803-48B6-8A0A-22B2F6AC4C09}"/>
              </a:ext>
            </a:extLst>
          </p:cNvPr>
          <p:cNvSpPr/>
          <p:nvPr/>
        </p:nvSpPr>
        <p:spPr>
          <a:xfrm>
            <a:off x="10081145" y="4039367"/>
            <a:ext cx="1649887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Unordered Allocation of Tasks</a:t>
            </a:r>
          </a:p>
        </p:txBody>
      </p:sp>
      <p:sp>
        <p:nvSpPr>
          <p:cNvPr id="42" name="Rounded Rectangle 20">
            <a:extLst>
              <a:ext uri="{FF2B5EF4-FFF2-40B4-BE49-F238E27FC236}">
                <a16:creationId xmlns:a16="http://schemas.microsoft.com/office/drawing/2014/main" id="{0A48F0D6-7A04-46BA-960A-CDF85D721F4E}"/>
              </a:ext>
            </a:extLst>
          </p:cNvPr>
          <p:cNvSpPr/>
          <p:nvPr/>
        </p:nvSpPr>
        <p:spPr>
          <a:xfrm>
            <a:off x="7729934" y="4848516"/>
            <a:ext cx="2092316" cy="91284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Ordering Heuristic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B04103C-0C8A-4D3B-8EBD-E3C73D2118D1}"/>
              </a:ext>
            </a:extLst>
          </p:cNvPr>
          <p:cNvSpPr/>
          <p:nvPr/>
        </p:nvSpPr>
        <p:spPr>
          <a:xfrm>
            <a:off x="9946724" y="4003295"/>
            <a:ext cx="1823819" cy="956406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E89F59A-8C4D-4291-BCE2-AD88DBDAAC29}"/>
              </a:ext>
            </a:extLst>
          </p:cNvPr>
          <p:cNvSpPr/>
          <p:nvPr/>
        </p:nvSpPr>
        <p:spPr>
          <a:xfrm>
            <a:off x="10368181" y="2376502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9F438E20-6D60-4842-B06C-FE535342EA70}"/>
              </a:ext>
            </a:extLst>
          </p:cNvPr>
          <p:cNvCxnSpPr>
            <a:cxnSpLocks/>
          </p:cNvCxnSpPr>
          <p:nvPr/>
        </p:nvCxnSpPr>
        <p:spPr>
          <a:xfrm flipV="1">
            <a:off x="2364581" y="3024188"/>
            <a:ext cx="663398" cy="404813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82FAAC0-64B1-4F1F-A8C2-9BD1AEAAA9EC}"/>
              </a:ext>
            </a:extLst>
          </p:cNvPr>
          <p:cNvCxnSpPr>
            <a:cxnSpLocks/>
          </p:cNvCxnSpPr>
          <p:nvPr/>
        </p:nvCxnSpPr>
        <p:spPr>
          <a:xfrm flipH="1">
            <a:off x="691813" y="2981325"/>
            <a:ext cx="2336166" cy="885825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Shape&#10;&#10;Description automatically generated with low confidence">
            <a:extLst>
              <a:ext uri="{FF2B5EF4-FFF2-40B4-BE49-F238E27FC236}">
                <a16:creationId xmlns:a16="http://schemas.microsoft.com/office/drawing/2014/main" id="{96D2BFCD-3EFD-4539-9F83-DA5A5B62D4FA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2109076" y="3218157"/>
            <a:ext cx="225689" cy="388163"/>
          </a:xfrm>
          <a:prstGeom prst="rect">
            <a:avLst/>
          </a:prstGeom>
        </p:spPr>
      </p:pic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F35ABBC-38DE-4161-A59F-8FC539D14213}"/>
              </a:ext>
            </a:extLst>
          </p:cNvPr>
          <p:cNvCxnSpPr>
            <a:cxnSpLocks/>
          </p:cNvCxnSpPr>
          <p:nvPr/>
        </p:nvCxnSpPr>
        <p:spPr>
          <a:xfrm flipV="1">
            <a:off x="691813" y="3180031"/>
            <a:ext cx="3579813" cy="729982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5CAD4C96-821B-41D4-AF59-A235E42AC255}"/>
              </a:ext>
            </a:extLst>
          </p:cNvPr>
          <p:cNvCxnSpPr>
            <a:cxnSpLocks/>
          </p:cNvCxnSpPr>
          <p:nvPr/>
        </p:nvCxnSpPr>
        <p:spPr>
          <a:xfrm flipH="1">
            <a:off x="3650602" y="3307663"/>
            <a:ext cx="615052" cy="533735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A111936C-5C85-4817-BA10-F0DB5F7F9F07}"/>
              </a:ext>
            </a:extLst>
          </p:cNvPr>
          <p:cNvCxnSpPr>
            <a:cxnSpLocks/>
          </p:cNvCxnSpPr>
          <p:nvPr/>
        </p:nvCxnSpPr>
        <p:spPr>
          <a:xfrm flipH="1">
            <a:off x="2610037" y="4313947"/>
            <a:ext cx="586078" cy="1020990"/>
          </a:xfrm>
          <a:prstGeom prst="straightConnector1">
            <a:avLst/>
          </a:prstGeom>
          <a:ln>
            <a:solidFill>
              <a:schemeClr val="bg2"/>
            </a:solidFill>
            <a:prstDash val="sysDash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>
            <a:extLst>
              <a:ext uri="{FF2B5EF4-FFF2-40B4-BE49-F238E27FC236}">
                <a16:creationId xmlns:a16="http://schemas.microsoft.com/office/drawing/2014/main" id="{FBF782AA-522C-4525-8EB4-2AE11DCC668C}"/>
              </a:ext>
            </a:extLst>
          </p:cNvPr>
          <p:cNvSpPr/>
          <p:nvPr/>
        </p:nvSpPr>
        <p:spPr>
          <a:xfrm>
            <a:off x="3207454" y="2817865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1</a:t>
            </a:r>
            <a:endParaRPr lang="en-IL" sz="1200" dirty="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8B3346F-3DFB-45D8-88EA-1CB4A0A2D761}"/>
              </a:ext>
            </a:extLst>
          </p:cNvPr>
          <p:cNvSpPr/>
          <p:nvPr/>
        </p:nvSpPr>
        <p:spPr>
          <a:xfrm>
            <a:off x="509625" y="3681508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2</a:t>
            </a:r>
            <a:endParaRPr lang="en-IL" sz="1200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9E88802-9178-4CFB-86C3-9D69633E7466}"/>
              </a:ext>
            </a:extLst>
          </p:cNvPr>
          <p:cNvSpPr/>
          <p:nvPr/>
        </p:nvSpPr>
        <p:spPr>
          <a:xfrm>
            <a:off x="4334044" y="2784460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3</a:t>
            </a:r>
            <a:endParaRPr lang="en-IL" sz="1200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C58C8A85-AA2C-4E62-9514-AA5C8865DA56}"/>
              </a:ext>
            </a:extLst>
          </p:cNvPr>
          <p:cNvSpPr/>
          <p:nvPr/>
        </p:nvSpPr>
        <p:spPr>
          <a:xfrm>
            <a:off x="3355263" y="3653475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4</a:t>
            </a:r>
            <a:endParaRPr lang="en-IL" sz="1200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7BD687A-85AB-4360-9049-A1A41CCD7686}"/>
              </a:ext>
            </a:extLst>
          </p:cNvPr>
          <p:cNvSpPr/>
          <p:nvPr/>
        </p:nvSpPr>
        <p:spPr>
          <a:xfrm>
            <a:off x="1954085" y="5984030"/>
            <a:ext cx="154888" cy="2063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1200" dirty="0"/>
              <a:t>5</a:t>
            </a:r>
            <a:endParaRPr lang="en-IL" sz="1200" dirty="0"/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2E2596E2-91B0-49E4-8586-C3C06565DFA2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8676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0.06289 -0.05671 " pathEditMode="relative" rAng="0" ptsTypes="AA">
                                      <p:cBhvr>
                                        <p:cTn id="9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8" y="-2847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6289 -0.05671 L -0.12461 0.06482 " pathEditMode="relative" rAng="0" ptsTypes="AA">
                                      <p:cBhvr>
                                        <p:cTn id="14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75" y="606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2.91667E-6 -1.48148E-6 L -0.19804 0.15139 " pathEditMode="relative" rAng="0" ptsTypes="AA">
                                      <p:cBhvr>
                                        <p:cTn id="16" dur="1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9" y="756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31641 -0.16041 " pathEditMode="relative" rAng="0" ptsTypes="AA">
                                      <p:cBhvr>
                                        <p:cTn id="22" dur="1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20" y="-803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12461 0.06482 L 0.12969 -0.06134 " pathEditMode="relative" rAng="0" ptsTypes="AA">
                                      <p:cBhvr>
                                        <p:cTn id="24" dur="1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-631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804 0.15139 L 0.04141 -0.02037 " pathEditMode="relative" rAng="0" ptsTypes="AA">
                                      <p:cBhvr>
                                        <p:cTn id="26" dur="1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6" y="-858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31641 -0.16041 L 0.27175 -0.04606 " pathEditMode="relative" rAng="0" ptsTypes="AA">
                                      <p:cBhvr>
                                        <p:cTn id="31" dur="1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5718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0833E-6 -7.40741E-7 L -0.03959 0.10116 " pathEditMode="relative" rAng="0" ptsTypes="AA">
                                      <p:cBhvr>
                                        <p:cTn id="33" dur="1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9" y="504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0.27175 -0.04606 L 0.17448 0.23473 " pathEditMode="relative" rAng="0" ptsTypes="AA">
                                      <p:cBhvr>
                                        <p:cTn id="38" dur="1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0" y="1402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-1.45833E-6 4.81481E-6 L -0.10026 0.29398 " pathEditMode="relative" rAng="0" ptsTypes="AA">
                                      <p:cBhvr>
                                        <p:cTn id="40" dur="1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3" y="14699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ounded Rectangle 20">
            <a:extLst>
              <a:ext uri="{FF2B5EF4-FFF2-40B4-BE49-F238E27FC236}">
                <a16:creationId xmlns:a16="http://schemas.microsoft.com/office/drawing/2014/main" id="{60E40D5B-D9E0-4628-B189-B78627D5D056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p:sp>
        <p:nvSpPr>
          <p:cNvPr id="59" name="Rounded Rectangle 20">
            <a:extLst>
              <a:ext uri="{FF2B5EF4-FFF2-40B4-BE49-F238E27FC236}">
                <a16:creationId xmlns:a16="http://schemas.microsoft.com/office/drawing/2014/main" id="{60945FE4-BE69-4C2C-AB67-9D23CD82743A}"/>
              </a:ext>
            </a:extLst>
          </p:cNvPr>
          <p:cNvSpPr/>
          <p:nvPr/>
        </p:nvSpPr>
        <p:spPr>
          <a:xfrm>
            <a:off x="8784542" y="104038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Reduction to Task </a:t>
            </a:r>
            <a:r>
              <a:rPr lang="en-US" sz="1550" dirty="0">
                <a:solidFill>
                  <a:srgbClr val="002060"/>
                </a:solidFill>
              </a:rPr>
              <a:t>Allocation Model </a:t>
            </a:r>
            <a:r>
              <a:rPr lang="en-US" sz="1550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C2DE61-C9B8-4E77-8E44-0094ACDD30C2}"/>
              </a:ext>
            </a:extLst>
          </p:cNvPr>
          <p:cNvSpPr/>
          <p:nvPr/>
        </p:nvSpPr>
        <p:spPr>
          <a:xfrm>
            <a:off x="6096000" y="0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12" name="Rounded Rectangle 20">
            <a:extLst>
              <a:ext uri="{FF2B5EF4-FFF2-40B4-BE49-F238E27FC236}">
                <a16:creationId xmlns:a16="http://schemas.microsoft.com/office/drawing/2014/main" id="{760D2773-666C-4295-A26C-87071D374466}"/>
              </a:ext>
            </a:extLst>
          </p:cNvPr>
          <p:cNvSpPr/>
          <p:nvPr/>
        </p:nvSpPr>
        <p:spPr>
          <a:xfrm>
            <a:off x="10504013" y="240466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Task Allocation  Algorithm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00B0101-EE97-40FE-86BB-B79A11F64E51}"/>
              </a:ext>
            </a:extLst>
          </p:cNvPr>
          <p:cNvSpPr/>
          <p:nvPr/>
        </p:nvSpPr>
        <p:spPr>
          <a:xfrm>
            <a:off x="8697575" y="982046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41" name="Rounded Rectangle 20">
            <a:extLst>
              <a:ext uri="{FF2B5EF4-FFF2-40B4-BE49-F238E27FC236}">
                <a16:creationId xmlns:a16="http://schemas.microsoft.com/office/drawing/2014/main" id="{61BFD1BA-B803-48B6-8A0A-22B2F6AC4C09}"/>
              </a:ext>
            </a:extLst>
          </p:cNvPr>
          <p:cNvSpPr/>
          <p:nvPr/>
        </p:nvSpPr>
        <p:spPr>
          <a:xfrm>
            <a:off x="10081145" y="4039367"/>
            <a:ext cx="1649887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Unordered Allocation of Tasks</a:t>
            </a:r>
          </a:p>
        </p:txBody>
      </p:sp>
      <p:sp>
        <p:nvSpPr>
          <p:cNvPr id="42" name="Rounded Rectangle 20">
            <a:extLst>
              <a:ext uri="{FF2B5EF4-FFF2-40B4-BE49-F238E27FC236}">
                <a16:creationId xmlns:a16="http://schemas.microsoft.com/office/drawing/2014/main" id="{0A48F0D6-7A04-46BA-960A-CDF85D721F4E}"/>
              </a:ext>
            </a:extLst>
          </p:cNvPr>
          <p:cNvSpPr/>
          <p:nvPr/>
        </p:nvSpPr>
        <p:spPr>
          <a:xfrm>
            <a:off x="8158174" y="4848516"/>
            <a:ext cx="1664076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Ordering Heuristic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E89F59A-8C4D-4291-BCE2-AD88DBDAAC29}"/>
              </a:ext>
            </a:extLst>
          </p:cNvPr>
          <p:cNvSpPr/>
          <p:nvPr/>
        </p:nvSpPr>
        <p:spPr>
          <a:xfrm>
            <a:off x="10368181" y="2376502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23" name="Rounded Rectangle 20">
            <a:extLst>
              <a:ext uri="{FF2B5EF4-FFF2-40B4-BE49-F238E27FC236}">
                <a16:creationId xmlns:a16="http://schemas.microsoft.com/office/drawing/2014/main" id="{7150D1FA-8018-44A0-9D19-3E7AB787114A}"/>
              </a:ext>
            </a:extLst>
          </p:cNvPr>
          <p:cNvSpPr/>
          <p:nvPr/>
        </p:nvSpPr>
        <p:spPr>
          <a:xfrm>
            <a:off x="6330802" y="3218158"/>
            <a:ext cx="1955089" cy="1081946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Dynamic Event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88FF609-8EB3-40E1-B023-39A377B961E9}"/>
              </a:ext>
            </a:extLst>
          </p:cNvPr>
          <p:cNvCxnSpPr>
            <a:cxnSpLocks/>
          </p:cNvCxnSpPr>
          <p:nvPr/>
        </p:nvCxnSpPr>
        <p:spPr>
          <a:xfrm flipH="1" flipV="1">
            <a:off x="7448475" y="4481498"/>
            <a:ext cx="579434" cy="475561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048142D-F9B7-4F88-A797-D2C8ED695C2C}"/>
              </a:ext>
            </a:extLst>
          </p:cNvPr>
          <p:cNvSpPr/>
          <p:nvPr/>
        </p:nvSpPr>
        <p:spPr>
          <a:xfrm>
            <a:off x="8041679" y="4719278"/>
            <a:ext cx="1823819" cy="956406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0839F22-1B12-44E8-A4CE-414FF2C574AA}"/>
              </a:ext>
            </a:extLst>
          </p:cNvPr>
          <p:cNvSpPr/>
          <p:nvPr/>
        </p:nvSpPr>
        <p:spPr>
          <a:xfrm>
            <a:off x="9999996" y="3914683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28" name="Picture 2" descr="Warehouse free icon">
            <a:extLst>
              <a:ext uri="{FF2B5EF4-FFF2-40B4-BE49-F238E27FC236}">
                <a16:creationId xmlns:a16="http://schemas.microsoft.com/office/drawing/2014/main" id="{6A75770A-0622-4FE3-8972-07D34D4A5D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91813" y="1523063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Shape&#10;&#10;Description automatically generated with low confidence">
            <a:extLst>
              <a:ext uri="{FF2B5EF4-FFF2-40B4-BE49-F238E27FC236}">
                <a16:creationId xmlns:a16="http://schemas.microsoft.com/office/drawing/2014/main" id="{B9ACEAA6-BDD4-4853-ADAB-12F3694D5A6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912" y="2025888"/>
            <a:ext cx="483134" cy="483134"/>
          </a:xfrm>
          <a:prstGeom prst="rect">
            <a:avLst/>
          </a:prstGeom>
        </p:spPr>
      </p:pic>
      <p:pic>
        <p:nvPicPr>
          <p:cNvPr id="30" name="Picture 29" descr="Shape&#10;&#10;Description automatically generated with low confidence">
            <a:extLst>
              <a:ext uri="{FF2B5EF4-FFF2-40B4-BE49-F238E27FC236}">
                <a16:creationId xmlns:a16="http://schemas.microsoft.com/office/drawing/2014/main" id="{C6D1B3EB-E9CA-43D1-BD25-9A7C42CB467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70" y="2445775"/>
            <a:ext cx="541858" cy="541858"/>
          </a:xfrm>
          <a:prstGeom prst="rect">
            <a:avLst/>
          </a:prstGeom>
        </p:spPr>
      </p:pic>
      <p:pic>
        <p:nvPicPr>
          <p:cNvPr id="32" name="Picture 31" descr="Shape&#10;&#10;Description automatically generated with low confidence">
            <a:extLst>
              <a:ext uri="{FF2B5EF4-FFF2-40B4-BE49-F238E27FC236}">
                <a16:creationId xmlns:a16="http://schemas.microsoft.com/office/drawing/2014/main" id="{934F3BEA-7289-4C95-A25A-187EDBDA8DD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3771985" y="2396297"/>
            <a:ext cx="225689" cy="388163"/>
          </a:xfrm>
          <a:prstGeom prst="rect">
            <a:avLst/>
          </a:prstGeom>
          <a:noFill/>
        </p:spPr>
      </p:pic>
      <p:pic>
        <p:nvPicPr>
          <p:cNvPr id="34" name="Picture 2" descr="Warehouse free icon">
            <a:extLst>
              <a:ext uri="{FF2B5EF4-FFF2-40B4-BE49-F238E27FC236}">
                <a16:creationId xmlns:a16="http://schemas.microsoft.com/office/drawing/2014/main" id="{DE81A45F-ACF5-4026-970A-22474EDB03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027979" y="2784460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Shape&#10;&#10;Description automatically generated with low confidence">
            <a:extLst>
              <a:ext uri="{FF2B5EF4-FFF2-40B4-BE49-F238E27FC236}">
                <a16:creationId xmlns:a16="http://schemas.microsoft.com/office/drawing/2014/main" id="{47755965-04E1-4E44-A841-404F1EF47CE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726" y="2824529"/>
            <a:ext cx="483134" cy="483134"/>
          </a:xfrm>
          <a:prstGeom prst="rect">
            <a:avLst/>
          </a:prstGeom>
        </p:spPr>
      </p:pic>
      <p:pic>
        <p:nvPicPr>
          <p:cNvPr id="36" name="Picture 35" descr="Shape&#10;&#10;Description automatically generated with low confidence">
            <a:extLst>
              <a:ext uri="{FF2B5EF4-FFF2-40B4-BE49-F238E27FC236}">
                <a16:creationId xmlns:a16="http://schemas.microsoft.com/office/drawing/2014/main" id="{43B7BFDF-6312-4B46-B054-C0A4CCEEA20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60" y="3875527"/>
            <a:ext cx="541858" cy="541858"/>
          </a:xfrm>
          <a:prstGeom prst="rect">
            <a:avLst/>
          </a:prstGeom>
        </p:spPr>
      </p:pic>
      <p:pic>
        <p:nvPicPr>
          <p:cNvPr id="37" name="Picture 36" descr="Shape&#10;&#10;Description automatically generated with low confidence">
            <a:extLst>
              <a:ext uri="{FF2B5EF4-FFF2-40B4-BE49-F238E27FC236}">
                <a16:creationId xmlns:a16="http://schemas.microsoft.com/office/drawing/2014/main" id="{345ACCD2-4E85-4657-A9D9-940843E8AEE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2109076" y="3218157"/>
            <a:ext cx="225689" cy="388163"/>
          </a:xfrm>
          <a:prstGeom prst="rect">
            <a:avLst/>
          </a:prstGeom>
        </p:spPr>
      </p:pic>
      <p:pic>
        <p:nvPicPr>
          <p:cNvPr id="39" name="Picture 2" descr="Warehouse free icon">
            <a:extLst>
              <a:ext uri="{FF2B5EF4-FFF2-40B4-BE49-F238E27FC236}">
                <a16:creationId xmlns:a16="http://schemas.microsoft.com/office/drawing/2014/main" id="{667EE1C1-9809-403D-8872-D7D7CE6750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2767372" y="3560171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Warehouse free icon">
            <a:extLst>
              <a:ext uri="{FF2B5EF4-FFF2-40B4-BE49-F238E27FC236}">
                <a16:creationId xmlns:a16="http://schemas.microsoft.com/office/drawing/2014/main" id="{E11660D6-47F8-4DC9-BF9B-6CBE0AC714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1238055" y="2889642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 descr="Shape&#10;&#10;Description automatically generated with low confidence">
            <a:extLst>
              <a:ext uri="{FF2B5EF4-FFF2-40B4-BE49-F238E27FC236}">
                <a16:creationId xmlns:a16="http://schemas.microsoft.com/office/drawing/2014/main" id="{12A9FA8A-E572-4561-AC16-7D313AD7F0E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129" y="3914683"/>
            <a:ext cx="541858" cy="541858"/>
          </a:xfrm>
          <a:prstGeom prst="rect">
            <a:avLst/>
          </a:prstGeom>
          <a:noFill/>
        </p:spPr>
      </p:pic>
      <p:pic>
        <p:nvPicPr>
          <p:cNvPr id="47" name="Picture 2" descr="Warehouse free icon">
            <a:extLst>
              <a:ext uri="{FF2B5EF4-FFF2-40B4-BE49-F238E27FC236}">
                <a16:creationId xmlns:a16="http://schemas.microsoft.com/office/drawing/2014/main" id="{BD0A082E-77C0-48F0-94B9-0314C81A8C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3348420" y="1855019"/>
            <a:ext cx="544461" cy="69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7" descr="Shape&#10;&#10;Description automatically generated with low confidence">
            <a:extLst>
              <a:ext uri="{FF2B5EF4-FFF2-40B4-BE49-F238E27FC236}">
                <a16:creationId xmlns:a16="http://schemas.microsoft.com/office/drawing/2014/main" id="{1C5C2B68-D85E-4A04-93FB-292B5768A96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988" y="3232327"/>
            <a:ext cx="483134" cy="483134"/>
          </a:xfrm>
          <a:prstGeom prst="rect">
            <a:avLst/>
          </a:prstGeom>
        </p:spPr>
      </p:pic>
      <p:pic>
        <p:nvPicPr>
          <p:cNvPr id="49" name="Picture 48" descr="Shape&#10;&#10;Description automatically generated with low confidence">
            <a:extLst>
              <a:ext uri="{FF2B5EF4-FFF2-40B4-BE49-F238E27FC236}">
                <a16:creationId xmlns:a16="http://schemas.microsoft.com/office/drawing/2014/main" id="{DEFF7B13-20F8-4446-9B32-93D7257C361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4323853" y="3720602"/>
            <a:ext cx="225689" cy="388163"/>
          </a:xfrm>
          <a:prstGeom prst="rect">
            <a:avLst/>
          </a:prstGeom>
        </p:spPr>
      </p:pic>
      <p:pic>
        <p:nvPicPr>
          <p:cNvPr id="50" name="Picture 49" descr="Shape&#10;&#10;Description automatically generated with low confidence">
            <a:extLst>
              <a:ext uri="{FF2B5EF4-FFF2-40B4-BE49-F238E27FC236}">
                <a16:creationId xmlns:a16="http://schemas.microsoft.com/office/drawing/2014/main" id="{4F5C2217-EF5A-4E4C-908F-6486C899F31B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3" y="4318841"/>
            <a:ext cx="500063" cy="500063"/>
          </a:xfrm>
          <a:prstGeom prst="rect">
            <a:avLst/>
          </a:prstGeom>
        </p:spPr>
      </p:pic>
      <p:pic>
        <p:nvPicPr>
          <p:cNvPr id="51" name="Picture 50" descr="Shape&#10;&#10;Description automatically generated with low confidence">
            <a:extLst>
              <a:ext uri="{FF2B5EF4-FFF2-40B4-BE49-F238E27FC236}">
                <a16:creationId xmlns:a16="http://schemas.microsoft.com/office/drawing/2014/main" id="{0D9DAF86-628D-4710-B608-ED49838B26D5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3" y="3799715"/>
            <a:ext cx="500063" cy="500063"/>
          </a:xfrm>
          <a:prstGeom prst="rect">
            <a:avLst/>
          </a:prstGeom>
        </p:spPr>
      </p:pic>
      <p:pic>
        <p:nvPicPr>
          <p:cNvPr id="52" name="Picture 51" descr="Shape&#10;&#10;Description automatically generated with low confidence">
            <a:extLst>
              <a:ext uri="{FF2B5EF4-FFF2-40B4-BE49-F238E27FC236}">
                <a16:creationId xmlns:a16="http://schemas.microsoft.com/office/drawing/2014/main" id="{2FECD349-A8BC-42E8-84A6-A120C6DE1030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" y="4056657"/>
            <a:ext cx="500063" cy="500063"/>
          </a:xfrm>
          <a:prstGeom prst="rect">
            <a:avLst/>
          </a:prstGeom>
        </p:spPr>
      </p:pic>
      <p:pic>
        <p:nvPicPr>
          <p:cNvPr id="53" name="Picture 52" descr="Shape&#10;&#10;Description automatically generated with low confidence">
            <a:extLst>
              <a:ext uri="{FF2B5EF4-FFF2-40B4-BE49-F238E27FC236}">
                <a16:creationId xmlns:a16="http://schemas.microsoft.com/office/drawing/2014/main" id="{9D12C624-9EB7-4B51-9D47-6DBECF27BBC0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6" y="3537531"/>
            <a:ext cx="500063" cy="500063"/>
          </a:xfrm>
          <a:prstGeom prst="rect">
            <a:avLst/>
          </a:prstGeom>
        </p:spPr>
      </p:pic>
      <p:pic>
        <p:nvPicPr>
          <p:cNvPr id="54" name="Picture 53" descr="Shape&#10;&#10;Description automatically generated with low confidence">
            <a:extLst>
              <a:ext uri="{FF2B5EF4-FFF2-40B4-BE49-F238E27FC236}">
                <a16:creationId xmlns:a16="http://schemas.microsoft.com/office/drawing/2014/main" id="{60D170D9-FA9A-4EBB-B969-091B647FFF54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3268436"/>
            <a:ext cx="500063" cy="500063"/>
          </a:xfrm>
          <a:prstGeom prst="rect">
            <a:avLst/>
          </a:prstGeom>
        </p:spPr>
      </p:pic>
      <p:pic>
        <p:nvPicPr>
          <p:cNvPr id="55" name="Picture 54" descr="Shape&#10;&#10;Description automatically generated with low confidence">
            <a:extLst>
              <a:ext uri="{FF2B5EF4-FFF2-40B4-BE49-F238E27FC236}">
                <a16:creationId xmlns:a16="http://schemas.microsoft.com/office/drawing/2014/main" id="{CF82DCA0-6707-42AC-A00D-A09EFB20E08D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2997020"/>
            <a:ext cx="500063" cy="500063"/>
          </a:xfrm>
          <a:prstGeom prst="rect">
            <a:avLst/>
          </a:prstGeom>
        </p:spPr>
      </p:pic>
      <p:pic>
        <p:nvPicPr>
          <p:cNvPr id="56" name="Picture 55" descr="Shape&#10;&#10;Description automatically generated with low confidence">
            <a:extLst>
              <a:ext uri="{FF2B5EF4-FFF2-40B4-BE49-F238E27FC236}">
                <a16:creationId xmlns:a16="http://schemas.microsoft.com/office/drawing/2014/main" id="{5845BC94-79FE-4267-94CC-6B09D361992C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" y="2718094"/>
            <a:ext cx="500063" cy="500063"/>
          </a:xfrm>
          <a:prstGeom prst="rect">
            <a:avLst/>
          </a:prstGeom>
        </p:spPr>
      </p:pic>
      <p:pic>
        <p:nvPicPr>
          <p:cNvPr id="57" name="Picture 2" descr="Warehouse free icon">
            <a:extLst>
              <a:ext uri="{FF2B5EF4-FFF2-40B4-BE49-F238E27FC236}">
                <a16:creationId xmlns:a16="http://schemas.microsoft.com/office/drawing/2014/main" id="{8F9B8EFF-FDD1-45C8-B2BD-DB5969DC05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3678010" y="4571776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Warehouse free icon">
            <a:extLst>
              <a:ext uri="{FF2B5EF4-FFF2-40B4-BE49-F238E27FC236}">
                <a16:creationId xmlns:a16="http://schemas.microsoft.com/office/drawing/2014/main" id="{4C368FFD-AD5C-41F9-A9A1-787FC5C274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2649548" y="514707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Warehouse free icon">
            <a:extLst>
              <a:ext uri="{FF2B5EF4-FFF2-40B4-BE49-F238E27FC236}">
                <a16:creationId xmlns:a16="http://schemas.microsoft.com/office/drawing/2014/main" id="{52DA8132-DF97-417E-8E82-D211D059D6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4810887" y="4000118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B04AE07A-91E7-46DA-AE36-8F38AE5F2A7B}"/>
              </a:ext>
            </a:extLst>
          </p:cNvPr>
          <p:cNvSpPr/>
          <p:nvPr/>
        </p:nvSpPr>
        <p:spPr>
          <a:xfrm>
            <a:off x="3744686" y="4528457"/>
            <a:ext cx="1335314" cy="1059543"/>
          </a:xfrm>
          <a:custGeom>
            <a:avLst/>
            <a:gdLst>
              <a:gd name="connsiteX0" fmla="*/ 319314 w 1335314"/>
              <a:gd name="connsiteY0" fmla="*/ 232229 h 1059543"/>
              <a:gd name="connsiteX1" fmla="*/ 0 w 1335314"/>
              <a:gd name="connsiteY1" fmla="*/ 464457 h 1059543"/>
              <a:gd name="connsiteX2" fmla="*/ 0 w 1335314"/>
              <a:gd name="connsiteY2" fmla="*/ 682172 h 1059543"/>
              <a:gd name="connsiteX3" fmla="*/ 159657 w 1335314"/>
              <a:gd name="connsiteY3" fmla="*/ 885372 h 1059543"/>
              <a:gd name="connsiteX4" fmla="*/ 508000 w 1335314"/>
              <a:gd name="connsiteY4" fmla="*/ 1059543 h 1059543"/>
              <a:gd name="connsiteX5" fmla="*/ 1045028 w 1335314"/>
              <a:gd name="connsiteY5" fmla="*/ 754743 h 1059543"/>
              <a:gd name="connsiteX6" fmla="*/ 1335314 w 1335314"/>
              <a:gd name="connsiteY6" fmla="*/ 493486 h 1059543"/>
              <a:gd name="connsiteX7" fmla="*/ 1190171 w 1335314"/>
              <a:gd name="connsiteY7" fmla="*/ 275772 h 1059543"/>
              <a:gd name="connsiteX8" fmla="*/ 972457 w 1335314"/>
              <a:gd name="connsiteY8" fmla="*/ 0 h 1059543"/>
              <a:gd name="connsiteX9" fmla="*/ 696685 w 1335314"/>
              <a:gd name="connsiteY9" fmla="*/ 43543 h 1059543"/>
              <a:gd name="connsiteX10" fmla="*/ 391885 w 1335314"/>
              <a:gd name="connsiteY10" fmla="*/ 203200 h 1059543"/>
              <a:gd name="connsiteX11" fmla="*/ 319314 w 1335314"/>
              <a:gd name="connsiteY11" fmla="*/ 232229 h 1059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35314" h="1059543">
                <a:moveTo>
                  <a:pt x="319314" y="232229"/>
                </a:moveTo>
                <a:lnTo>
                  <a:pt x="0" y="464457"/>
                </a:lnTo>
                <a:lnTo>
                  <a:pt x="0" y="682172"/>
                </a:lnTo>
                <a:lnTo>
                  <a:pt x="159657" y="885372"/>
                </a:lnTo>
                <a:lnTo>
                  <a:pt x="508000" y="1059543"/>
                </a:lnTo>
                <a:lnTo>
                  <a:pt x="1045028" y="754743"/>
                </a:lnTo>
                <a:lnTo>
                  <a:pt x="1335314" y="493486"/>
                </a:lnTo>
                <a:lnTo>
                  <a:pt x="1190171" y="275772"/>
                </a:lnTo>
                <a:lnTo>
                  <a:pt x="972457" y="0"/>
                </a:lnTo>
                <a:lnTo>
                  <a:pt x="696685" y="43543"/>
                </a:lnTo>
                <a:lnTo>
                  <a:pt x="391885" y="203200"/>
                </a:lnTo>
                <a:lnTo>
                  <a:pt x="319314" y="232229"/>
                </a:lnTo>
                <a:close/>
              </a:path>
            </a:pathLst>
          </a:custGeom>
          <a:solidFill>
            <a:schemeClr val="tx2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CE550C7-07A6-43E0-A636-45822469C639}"/>
              </a:ext>
            </a:extLst>
          </p:cNvPr>
          <p:cNvCxnSpPr>
            <a:cxnSpLocks/>
          </p:cNvCxnSpPr>
          <p:nvPr/>
        </p:nvCxnSpPr>
        <p:spPr>
          <a:xfrm flipH="1">
            <a:off x="4051026" y="4493724"/>
            <a:ext cx="732890" cy="1159033"/>
          </a:xfrm>
          <a:prstGeom prst="line">
            <a:avLst/>
          </a:prstGeom>
          <a:ln w="825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itle 1">
            <a:extLst>
              <a:ext uri="{FF2B5EF4-FFF2-40B4-BE49-F238E27FC236}">
                <a16:creationId xmlns:a16="http://schemas.microsoft.com/office/drawing/2014/main" id="{1ECD4100-4442-4DAA-A446-20FC3C0D1C07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440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BD55613-34D0-4006-BA5A-21FAAE0F4725}"/>
              </a:ext>
            </a:extLst>
          </p:cNvPr>
          <p:cNvSpPr/>
          <p:nvPr/>
        </p:nvSpPr>
        <p:spPr>
          <a:xfrm>
            <a:off x="-3275564" y="4333837"/>
            <a:ext cx="1335314" cy="1059543"/>
          </a:xfrm>
          <a:custGeom>
            <a:avLst/>
            <a:gdLst>
              <a:gd name="connsiteX0" fmla="*/ 319314 w 1335314"/>
              <a:gd name="connsiteY0" fmla="*/ 232229 h 1059543"/>
              <a:gd name="connsiteX1" fmla="*/ 0 w 1335314"/>
              <a:gd name="connsiteY1" fmla="*/ 464457 h 1059543"/>
              <a:gd name="connsiteX2" fmla="*/ 0 w 1335314"/>
              <a:gd name="connsiteY2" fmla="*/ 682172 h 1059543"/>
              <a:gd name="connsiteX3" fmla="*/ 159657 w 1335314"/>
              <a:gd name="connsiteY3" fmla="*/ 885372 h 1059543"/>
              <a:gd name="connsiteX4" fmla="*/ 508000 w 1335314"/>
              <a:gd name="connsiteY4" fmla="*/ 1059543 h 1059543"/>
              <a:gd name="connsiteX5" fmla="*/ 1045028 w 1335314"/>
              <a:gd name="connsiteY5" fmla="*/ 754743 h 1059543"/>
              <a:gd name="connsiteX6" fmla="*/ 1335314 w 1335314"/>
              <a:gd name="connsiteY6" fmla="*/ 493486 h 1059543"/>
              <a:gd name="connsiteX7" fmla="*/ 1190171 w 1335314"/>
              <a:gd name="connsiteY7" fmla="*/ 275772 h 1059543"/>
              <a:gd name="connsiteX8" fmla="*/ 972457 w 1335314"/>
              <a:gd name="connsiteY8" fmla="*/ 0 h 1059543"/>
              <a:gd name="connsiteX9" fmla="*/ 696685 w 1335314"/>
              <a:gd name="connsiteY9" fmla="*/ 43543 h 1059543"/>
              <a:gd name="connsiteX10" fmla="*/ 391885 w 1335314"/>
              <a:gd name="connsiteY10" fmla="*/ 203200 h 1059543"/>
              <a:gd name="connsiteX11" fmla="*/ 319314 w 1335314"/>
              <a:gd name="connsiteY11" fmla="*/ 232229 h 1059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35314" h="1059543">
                <a:moveTo>
                  <a:pt x="319314" y="232229"/>
                </a:moveTo>
                <a:lnTo>
                  <a:pt x="0" y="464457"/>
                </a:lnTo>
                <a:lnTo>
                  <a:pt x="0" y="682172"/>
                </a:lnTo>
                <a:lnTo>
                  <a:pt x="159657" y="885372"/>
                </a:lnTo>
                <a:lnTo>
                  <a:pt x="508000" y="1059543"/>
                </a:lnTo>
                <a:lnTo>
                  <a:pt x="1045028" y="754743"/>
                </a:lnTo>
                <a:lnTo>
                  <a:pt x="1335314" y="493486"/>
                </a:lnTo>
                <a:lnTo>
                  <a:pt x="1190171" y="275772"/>
                </a:lnTo>
                <a:lnTo>
                  <a:pt x="972457" y="0"/>
                </a:lnTo>
                <a:lnTo>
                  <a:pt x="696685" y="43543"/>
                </a:lnTo>
                <a:lnTo>
                  <a:pt x="391885" y="203200"/>
                </a:lnTo>
                <a:lnTo>
                  <a:pt x="319314" y="23222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0" name="Rounded Rectangle 20">
            <a:extLst>
              <a:ext uri="{FF2B5EF4-FFF2-40B4-BE49-F238E27FC236}">
                <a16:creationId xmlns:a16="http://schemas.microsoft.com/office/drawing/2014/main" id="{71E37440-18FF-4EFE-B230-D42EFF98C611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p:sp>
        <p:nvSpPr>
          <p:cNvPr id="51" name="Rounded Rectangle 20">
            <a:extLst>
              <a:ext uri="{FF2B5EF4-FFF2-40B4-BE49-F238E27FC236}">
                <a16:creationId xmlns:a16="http://schemas.microsoft.com/office/drawing/2014/main" id="{AF49F7AC-BFC2-48DA-BE4A-972202B33A6A}"/>
              </a:ext>
            </a:extLst>
          </p:cNvPr>
          <p:cNvSpPr/>
          <p:nvPr/>
        </p:nvSpPr>
        <p:spPr>
          <a:xfrm>
            <a:off x="8784542" y="104038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Reduction to Task </a:t>
            </a:r>
            <a:r>
              <a:rPr lang="en-US" sz="1550" dirty="0">
                <a:solidFill>
                  <a:srgbClr val="002060"/>
                </a:solidFill>
              </a:rPr>
              <a:t>Allocation Model </a:t>
            </a:r>
            <a:r>
              <a:rPr lang="en-US" sz="1550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617AC64-BC9F-498D-9DF5-AE524026B8F6}"/>
              </a:ext>
            </a:extLst>
          </p:cNvPr>
          <p:cNvSpPr/>
          <p:nvPr/>
        </p:nvSpPr>
        <p:spPr>
          <a:xfrm>
            <a:off x="6096000" y="0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3" name="Rounded Rectangle 20">
            <a:extLst>
              <a:ext uri="{FF2B5EF4-FFF2-40B4-BE49-F238E27FC236}">
                <a16:creationId xmlns:a16="http://schemas.microsoft.com/office/drawing/2014/main" id="{576BEA71-E279-4EBC-9664-68C786F4EB41}"/>
              </a:ext>
            </a:extLst>
          </p:cNvPr>
          <p:cNvSpPr/>
          <p:nvPr/>
        </p:nvSpPr>
        <p:spPr>
          <a:xfrm>
            <a:off x="10504013" y="240466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Task Allocation  Algorithm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9B14490-7F61-4B86-A880-A4B42D7CC507}"/>
              </a:ext>
            </a:extLst>
          </p:cNvPr>
          <p:cNvSpPr/>
          <p:nvPr/>
        </p:nvSpPr>
        <p:spPr>
          <a:xfrm>
            <a:off x="8697575" y="982046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5" name="Rounded Rectangle 20">
            <a:extLst>
              <a:ext uri="{FF2B5EF4-FFF2-40B4-BE49-F238E27FC236}">
                <a16:creationId xmlns:a16="http://schemas.microsoft.com/office/drawing/2014/main" id="{4FD27E53-A51F-4FDC-AA70-EE594997588F}"/>
              </a:ext>
            </a:extLst>
          </p:cNvPr>
          <p:cNvSpPr/>
          <p:nvPr/>
        </p:nvSpPr>
        <p:spPr>
          <a:xfrm>
            <a:off x="10081145" y="4039367"/>
            <a:ext cx="1649887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Unordered Allocation of Tasks</a:t>
            </a:r>
          </a:p>
        </p:txBody>
      </p:sp>
      <p:sp>
        <p:nvSpPr>
          <p:cNvPr id="56" name="Rounded Rectangle 20">
            <a:extLst>
              <a:ext uri="{FF2B5EF4-FFF2-40B4-BE49-F238E27FC236}">
                <a16:creationId xmlns:a16="http://schemas.microsoft.com/office/drawing/2014/main" id="{65D202A6-4D5E-4704-8525-5923FC43AD72}"/>
              </a:ext>
            </a:extLst>
          </p:cNvPr>
          <p:cNvSpPr/>
          <p:nvPr/>
        </p:nvSpPr>
        <p:spPr>
          <a:xfrm>
            <a:off x="8158174" y="4848516"/>
            <a:ext cx="1664076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Ordering Heuristic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5C99860-942B-4477-92C1-32E60AE7569A}"/>
              </a:ext>
            </a:extLst>
          </p:cNvPr>
          <p:cNvSpPr/>
          <p:nvPr/>
        </p:nvSpPr>
        <p:spPr>
          <a:xfrm>
            <a:off x="10368181" y="2376502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8" name="Rounded Rectangle 20">
            <a:extLst>
              <a:ext uri="{FF2B5EF4-FFF2-40B4-BE49-F238E27FC236}">
                <a16:creationId xmlns:a16="http://schemas.microsoft.com/office/drawing/2014/main" id="{292A5FDC-6793-496A-AC2F-75392AACCC06}"/>
              </a:ext>
            </a:extLst>
          </p:cNvPr>
          <p:cNvSpPr/>
          <p:nvPr/>
        </p:nvSpPr>
        <p:spPr>
          <a:xfrm>
            <a:off x="6611059" y="3495862"/>
            <a:ext cx="1674832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Dynamic Event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CF939B4-6D2F-4700-A628-CEFD0AB1059F}"/>
              </a:ext>
            </a:extLst>
          </p:cNvPr>
          <p:cNvSpPr/>
          <p:nvPr/>
        </p:nvSpPr>
        <p:spPr>
          <a:xfrm>
            <a:off x="9999996" y="3914683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64" name="Rounded Rectangle 20">
            <a:extLst>
              <a:ext uri="{FF2B5EF4-FFF2-40B4-BE49-F238E27FC236}">
                <a16:creationId xmlns:a16="http://schemas.microsoft.com/office/drawing/2014/main" id="{946924C1-012E-4D7C-9FA7-2BB1D1CCC396}"/>
              </a:ext>
            </a:extLst>
          </p:cNvPr>
          <p:cNvSpPr/>
          <p:nvPr/>
        </p:nvSpPr>
        <p:spPr>
          <a:xfrm>
            <a:off x="6095999" y="1328245"/>
            <a:ext cx="2392517" cy="139316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Problem Model Update</a:t>
            </a: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9C48D872-2291-4C86-A95A-9FF15EB9BB3D}"/>
              </a:ext>
            </a:extLst>
          </p:cNvPr>
          <p:cNvCxnSpPr>
            <a:cxnSpLocks/>
          </p:cNvCxnSpPr>
          <p:nvPr/>
        </p:nvCxnSpPr>
        <p:spPr>
          <a:xfrm flipV="1">
            <a:off x="7328624" y="2796335"/>
            <a:ext cx="119851" cy="582895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FF6DEC82-5EEA-4645-9D14-DFE1EBBE2E2D}"/>
              </a:ext>
            </a:extLst>
          </p:cNvPr>
          <p:cNvSpPr/>
          <p:nvPr/>
        </p:nvSpPr>
        <p:spPr>
          <a:xfrm>
            <a:off x="6500100" y="3413967"/>
            <a:ext cx="1823819" cy="956406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A9FDCF8-5BC0-498A-A12A-71BA99B438D0}"/>
              </a:ext>
            </a:extLst>
          </p:cNvPr>
          <p:cNvSpPr/>
          <p:nvPr/>
        </p:nvSpPr>
        <p:spPr>
          <a:xfrm>
            <a:off x="8076862" y="4696350"/>
            <a:ext cx="1823819" cy="1059543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FC7BBB18-FE66-4FB1-8890-13C3C5B12A5B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Picture 2" descr="Warehouse free icon">
            <a:extLst>
              <a:ext uri="{FF2B5EF4-FFF2-40B4-BE49-F238E27FC236}">
                <a16:creationId xmlns:a16="http://schemas.microsoft.com/office/drawing/2014/main" id="{8BE0D8CC-0378-4AAA-9B60-B9C277A7EE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91813" y="1523063"/>
            <a:ext cx="4397142" cy="39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Warehouse free icon">
            <a:extLst>
              <a:ext uri="{FF2B5EF4-FFF2-40B4-BE49-F238E27FC236}">
                <a16:creationId xmlns:a16="http://schemas.microsoft.com/office/drawing/2014/main" id="{5EA587FA-3B2D-4FB5-B95F-29B8375739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2432784" y="1347269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422BC741-9E07-402E-B899-8ACB7E37D598}"/>
                  </a:ext>
                </a:extLst>
              </p:cNvPr>
              <p:cNvSpPr txBox="1"/>
              <p:nvPr/>
            </p:nvSpPr>
            <p:spPr>
              <a:xfrm>
                <a:off x="-115249" y="2329350"/>
                <a:ext cx="5765241" cy="20740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4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b="1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𝒎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𝒒</m:t>
                                    </m:r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𝒏𝒌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𝒏𝒎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IL" sz="4000" dirty="0"/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422BC741-9E07-402E-B899-8ACB7E37D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5249" y="2329350"/>
                <a:ext cx="5765241" cy="207402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868208C-E229-4C6B-A68A-EE9375EB5F5A}"/>
              </a:ext>
            </a:extLst>
          </p:cNvPr>
          <p:cNvCxnSpPr>
            <a:cxnSpLocks/>
          </p:cNvCxnSpPr>
          <p:nvPr/>
        </p:nvCxnSpPr>
        <p:spPr>
          <a:xfrm>
            <a:off x="3246720" y="2416880"/>
            <a:ext cx="1" cy="1944327"/>
          </a:xfrm>
          <a:prstGeom prst="line">
            <a:avLst/>
          </a:prstGeom>
          <a:ln w="825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2452D15F-F740-4D22-9A37-80FE8B5ADDBC}"/>
                  </a:ext>
                </a:extLst>
              </p:cNvPr>
              <p:cNvSpPr txBox="1"/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𝒊𝒋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IL" b="1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  <m:e>
                          <m:sSup>
                            <m:sSup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[</m:t>
                              </m:r>
                              <m:d>
                                <m:d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𝜶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𝜷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sup>
                          </m:sSup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𝝆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𝜹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]−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nary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∀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𝜸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𝚪</m:t>
                      </m:r>
                    </m:oMath>
                  </m:oMathPara>
                </a14:m>
                <a:endParaRPr lang="en-IL" b="1" dirty="0"/>
              </a:p>
              <a:p>
                <a:endParaRPr lang="en-IL" b="1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2452D15F-F740-4D22-9A37-80FE8B5ADD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137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 descr="Warehouse free icon">
            <a:extLst>
              <a:ext uri="{FF2B5EF4-FFF2-40B4-BE49-F238E27FC236}">
                <a16:creationId xmlns:a16="http://schemas.microsoft.com/office/drawing/2014/main" id="{BCC6FB82-DA4A-4744-8F1A-49E079B4E6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2432784" y="1347269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BD55613-34D0-4006-BA5A-21FAAE0F4725}"/>
              </a:ext>
            </a:extLst>
          </p:cNvPr>
          <p:cNvSpPr/>
          <p:nvPr/>
        </p:nvSpPr>
        <p:spPr>
          <a:xfrm>
            <a:off x="-3275564" y="4333837"/>
            <a:ext cx="1335314" cy="1059543"/>
          </a:xfrm>
          <a:custGeom>
            <a:avLst/>
            <a:gdLst>
              <a:gd name="connsiteX0" fmla="*/ 319314 w 1335314"/>
              <a:gd name="connsiteY0" fmla="*/ 232229 h 1059543"/>
              <a:gd name="connsiteX1" fmla="*/ 0 w 1335314"/>
              <a:gd name="connsiteY1" fmla="*/ 464457 h 1059543"/>
              <a:gd name="connsiteX2" fmla="*/ 0 w 1335314"/>
              <a:gd name="connsiteY2" fmla="*/ 682172 h 1059543"/>
              <a:gd name="connsiteX3" fmla="*/ 159657 w 1335314"/>
              <a:gd name="connsiteY3" fmla="*/ 885372 h 1059543"/>
              <a:gd name="connsiteX4" fmla="*/ 508000 w 1335314"/>
              <a:gd name="connsiteY4" fmla="*/ 1059543 h 1059543"/>
              <a:gd name="connsiteX5" fmla="*/ 1045028 w 1335314"/>
              <a:gd name="connsiteY5" fmla="*/ 754743 h 1059543"/>
              <a:gd name="connsiteX6" fmla="*/ 1335314 w 1335314"/>
              <a:gd name="connsiteY6" fmla="*/ 493486 h 1059543"/>
              <a:gd name="connsiteX7" fmla="*/ 1190171 w 1335314"/>
              <a:gd name="connsiteY7" fmla="*/ 275772 h 1059543"/>
              <a:gd name="connsiteX8" fmla="*/ 972457 w 1335314"/>
              <a:gd name="connsiteY8" fmla="*/ 0 h 1059543"/>
              <a:gd name="connsiteX9" fmla="*/ 696685 w 1335314"/>
              <a:gd name="connsiteY9" fmla="*/ 43543 h 1059543"/>
              <a:gd name="connsiteX10" fmla="*/ 391885 w 1335314"/>
              <a:gd name="connsiteY10" fmla="*/ 203200 h 1059543"/>
              <a:gd name="connsiteX11" fmla="*/ 319314 w 1335314"/>
              <a:gd name="connsiteY11" fmla="*/ 232229 h 1059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35314" h="1059543">
                <a:moveTo>
                  <a:pt x="319314" y="232229"/>
                </a:moveTo>
                <a:lnTo>
                  <a:pt x="0" y="464457"/>
                </a:lnTo>
                <a:lnTo>
                  <a:pt x="0" y="682172"/>
                </a:lnTo>
                <a:lnTo>
                  <a:pt x="159657" y="885372"/>
                </a:lnTo>
                <a:lnTo>
                  <a:pt x="508000" y="1059543"/>
                </a:lnTo>
                <a:lnTo>
                  <a:pt x="1045028" y="754743"/>
                </a:lnTo>
                <a:lnTo>
                  <a:pt x="1335314" y="493486"/>
                </a:lnTo>
                <a:lnTo>
                  <a:pt x="1190171" y="275772"/>
                </a:lnTo>
                <a:lnTo>
                  <a:pt x="972457" y="0"/>
                </a:lnTo>
                <a:lnTo>
                  <a:pt x="696685" y="43543"/>
                </a:lnTo>
                <a:lnTo>
                  <a:pt x="391885" y="203200"/>
                </a:lnTo>
                <a:lnTo>
                  <a:pt x="319314" y="23222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47" name="Picture 2" descr="Warehouse free icon">
            <a:extLst>
              <a:ext uri="{FF2B5EF4-FFF2-40B4-BE49-F238E27FC236}">
                <a16:creationId xmlns:a16="http://schemas.microsoft.com/office/drawing/2014/main" id="{E171ACE8-A311-4B07-8E3D-EF2D47A05D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rgbClr val="F4F2EA">
                <a:tint val="45000"/>
                <a:satMod val="400000"/>
              </a:srgbClr>
            </a:duotone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165376" y="5603499"/>
            <a:ext cx="1302653" cy="116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D50828B4-0C5D-4F9F-87CC-ABE70E8243B3}"/>
                  </a:ext>
                </a:extLst>
              </p:cNvPr>
              <p:cNvSpPr txBox="1"/>
              <p:nvPr/>
            </p:nvSpPr>
            <p:spPr>
              <a:xfrm>
                <a:off x="-115249" y="2329350"/>
                <a:ext cx="5765241" cy="20740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4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4000" b="1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𝒎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𝒒</m:t>
                                    </m:r>
                                    <m:r>
                                      <m:rPr>
                                        <m:brk m:alnAt="7"/>
                                      </m:r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sz="4000" b="1" i="1" smtClean="0">
                                    <a:latin typeface="Cambria Math" panose="02040503050406030204" pitchFamily="18" charset="0"/>
                                  </a:rPr>
                                  <m:t>⋮</m:t>
                                </m:r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</m:t>
                                    </m:r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sz="4000" b="1" i="1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𝒏𝒌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e>
                                  <m:sub>
                                    <m:r>
                                      <a:rPr lang="en-US" sz="4000" b="1" i="1" smtClean="0">
                                        <a:latin typeface="Cambria Math" panose="02040503050406030204" pitchFamily="18" charset="0"/>
                                      </a:rPr>
                                      <m:t>𝒏𝒎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sz="4000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IL" sz="4000" dirty="0"/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D50828B4-0C5D-4F9F-87CC-ABE70E8243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5249" y="2329350"/>
                <a:ext cx="5765241" cy="207402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A6355571-5E2B-47C3-94E7-992F289706DD}"/>
              </a:ext>
            </a:extLst>
          </p:cNvPr>
          <p:cNvCxnSpPr>
            <a:cxnSpLocks/>
          </p:cNvCxnSpPr>
          <p:nvPr/>
        </p:nvCxnSpPr>
        <p:spPr>
          <a:xfrm>
            <a:off x="3246720" y="2416880"/>
            <a:ext cx="1" cy="1944327"/>
          </a:xfrm>
          <a:prstGeom prst="line">
            <a:avLst/>
          </a:prstGeom>
          <a:ln w="825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ounded Rectangle 20">
            <a:extLst>
              <a:ext uri="{FF2B5EF4-FFF2-40B4-BE49-F238E27FC236}">
                <a16:creationId xmlns:a16="http://schemas.microsoft.com/office/drawing/2014/main" id="{71E37440-18FF-4EFE-B230-D42EFF98C611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p:sp>
        <p:nvSpPr>
          <p:cNvPr id="51" name="Rounded Rectangle 20">
            <a:extLst>
              <a:ext uri="{FF2B5EF4-FFF2-40B4-BE49-F238E27FC236}">
                <a16:creationId xmlns:a16="http://schemas.microsoft.com/office/drawing/2014/main" id="{AF49F7AC-BFC2-48DA-BE4A-972202B33A6A}"/>
              </a:ext>
            </a:extLst>
          </p:cNvPr>
          <p:cNvSpPr/>
          <p:nvPr/>
        </p:nvSpPr>
        <p:spPr>
          <a:xfrm>
            <a:off x="8784542" y="593574"/>
            <a:ext cx="2946490" cy="1286539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2800" b="1" dirty="0">
                <a:solidFill>
                  <a:srgbClr val="002060"/>
                </a:solidFill>
              </a:rPr>
              <a:t>Reduction to Task Allocation Model  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617AC64-BC9F-498D-9DF5-AE524026B8F6}"/>
              </a:ext>
            </a:extLst>
          </p:cNvPr>
          <p:cNvSpPr/>
          <p:nvPr/>
        </p:nvSpPr>
        <p:spPr>
          <a:xfrm>
            <a:off x="6096000" y="0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3" name="Rounded Rectangle 20">
            <a:extLst>
              <a:ext uri="{FF2B5EF4-FFF2-40B4-BE49-F238E27FC236}">
                <a16:creationId xmlns:a16="http://schemas.microsoft.com/office/drawing/2014/main" id="{576BEA71-E279-4EBC-9664-68C786F4EB41}"/>
              </a:ext>
            </a:extLst>
          </p:cNvPr>
          <p:cNvSpPr/>
          <p:nvPr/>
        </p:nvSpPr>
        <p:spPr>
          <a:xfrm>
            <a:off x="10504013" y="240466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Task Allocation  Algorithm</a:t>
            </a:r>
          </a:p>
        </p:txBody>
      </p:sp>
      <p:sp>
        <p:nvSpPr>
          <p:cNvPr id="55" name="Rounded Rectangle 20">
            <a:extLst>
              <a:ext uri="{FF2B5EF4-FFF2-40B4-BE49-F238E27FC236}">
                <a16:creationId xmlns:a16="http://schemas.microsoft.com/office/drawing/2014/main" id="{4FD27E53-A51F-4FDC-AA70-EE594997588F}"/>
              </a:ext>
            </a:extLst>
          </p:cNvPr>
          <p:cNvSpPr/>
          <p:nvPr/>
        </p:nvSpPr>
        <p:spPr>
          <a:xfrm>
            <a:off x="10081145" y="4039367"/>
            <a:ext cx="1649887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Unordered Allocation of Tasks</a:t>
            </a:r>
          </a:p>
        </p:txBody>
      </p:sp>
      <p:sp>
        <p:nvSpPr>
          <p:cNvPr id="56" name="Rounded Rectangle 20">
            <a:extLst>
              <a:ext uri="{FF2B5EF4-FFF2-40B4-BE49-F238E27FC236}">
                <a16:creationId xmlns:a16="http://schemas.microsoft.com/office/drawing/2014/main" id="{65D202A6-4D5E-4704-8525-5923FC43AD72}"/>
              </a:ext>
            </a:extLst>
          </p:cNvPr>
          <p:cNvSpPr/>
          <p:nvPr/>
        </p:nvSpPr>
        <p:spPr>
          <a:xfrm>
            <a:off x="8158174" y="4848516"/>
            <a:ext cx="1664076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Ordering Heuristic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5C99860-942B-4477-92C1-32E60AE7569A}"/>
              </a:ext>
            </a:extLst>
          </p:cNvPr>
          <p:cNvSpPr/>
          <p:nvPr/>
        </p:nvSpPr>
        <p:spPr>
          <a:xfrm>
            <a:off x="10368181" y="2376502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8" name="Rounded Rectangle 20">
            <a:extLst>
              <a:ext uri="{FF2B5EF4-FFF2-40B4-BE49-F238E27FC236}">
                <a16:creationId xmlns:a16="http://schemas.microsoft.com/office/drawing/2014/main" id="{292A5FDC-6793-496A-AC2F-75392AACCC06}"/>
              </a:ext>
            </a:extLst>
          </p:cNvPr>
          <p:cNvSpPr/>
          <p:nvPr/>
        </p:nvSpPr>
        <p:spPr>
          <a:xfrm>
            <a:off x="6611059" y="3495862"/>
            <a:ext cx="1674832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Dynamic Event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ACF939B4-6D2F-4700-A628-CEFD0AB1059F}"/>
              </a:ext>
            </a:extLst>
          </p:cNvPr>
          <p:cNvSpPr/>
          <p:nvPr/>
        </p:nvSpPr>
        <p:spPr>
          <a:xfrm>
            <a:off x="9999996" y="3914683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64" name="Rounded Rectangle 20">
            <a:extLst>
              <a:ext uri="{FF2B5EF4-FFF2-40B4-BE49-F238E27FC236}">
                <a16:creationId xmlns:a16="http://schemas.microsoft.com/office/drawing/2014/main" id="{946924C1-012E-4D7C-9FA7-2BB1D1CCC396}"/>
              </a:ext>
            </a:extLst>
          </p:cNvPr>
          <p:cNvSpPr/>
          <p:nvPr/>
        </p:nvSpPr>
        <p:spPr>
          <a:xfrm>
            <a:off x="6699703" y="1813994"/>
            <a:ext cx="1723706" cy="818619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Model Update</a:t>
            </a: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9C48D872-2291-4C86-A95A-9FF15EB9BB3D}"/>
              </a:ext>
            </a:extLst>
          </p:cNvPr>
          <p:cNvCxnSpPr>
            <a:cxnSpLocks/>
          </p:cNvCxnSpPr>
          <p:nvPr/>
        </p:nvCxnSpPr>
        <p:spPr>
          <a:xfrm flipV="1">
            <a:off x="8076862" y="1430498"/>
            <a:ext cx="656903" cy="204364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FF6DEC82-5EEA-4645-9D14-DFE1EBBE2E2D}"/>
              </a:ext>
            </a:extLst>
          </p:cNvPr>
          <p:cNvSpPr/>
          <p:nvPr/>
        </p:nvSpPr>
        <p:spPr>
          <a:xfrm>
            <a:off x="6637452" y="1719701"/>
            <a:ext cx="1823819" cy="956406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A9FDCF8-5BC0-498A-A12A-71BA99B438D0}"/>
              </a:ext>
            </a:extLst>
          </p:cNvPr>
          <p:cNvSpPr/>
          <p:nvPr/>
        </p:nvSpPr>
        <p:spPr>
          <a:xfrm>
            <a:off x="8076862" y="4696350"/>
            <a:ext cx="1823819" cy="1059543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49B14490-7F61-4B86-A880-A4B42D7CC507}"/>
              </a:ext>
            </a:extLst>
          </p:cNvPr>
          <p:cNvSpPr/>
          <p:nvPr/>
        </p:nvSpPr>
        <p:spPr>
          <a:xfrm>
            <a:off x="6577021" y="3449765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55652364-B5E6-41F5-8F0C-3BCE0538D38B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42663840-69EA-44AC-B44A-A1E4271F25F6}"/>
                  </a:ext>
                </a:extLst>
              </p:cNvPr>
              <p:cNvSpPr txBox="1"/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𝒊𝒋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IL" b="1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  <m:e>
                          <m:sSup>
                            <m:sSup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[</m:t>
                              </m:r>
                              <m:d>
                                <m:d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𝜶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L" b="1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𝜷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𝟓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sup>
                          </m:sSup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𝝆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L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𝜹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]−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nary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∀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𝜸</m:t>
                      </m:r>
                      <m:r>
                        <a:rPr lang="en-IL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𝚪</m:t>
                      </m:r>
                    </m:oMath>
                  </m:oMathPara>
                </a14:m>
                <a:endParaRPr lang="en-IL" b="1" dirty="0"/>
              </a:p>
              <a:p>
                <a:endParaRPr lang="en-IL" b="1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42663840-69EA-44AC-B44A-A1E4271F25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62645" y="4269520"/>
                <a:ext cx="8218730" cy="112421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75232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5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BD55613-34D0-4006-BA5A-21FAAE0F4725}"/>
              </a:ext>
            </a:extLst>
          </p:cNvPr>
          <p:cNvSpPr/>
          <p:nvPr/>
        </p:nvSpPr>
        <p:spPr>
          <a:xfrm>
            <a:off x="-3275564" y="4333837"/>
            <a:ext cx="1335314" cy="1059543"/>
          </a:xfrm>
          <a:custGeom>
            <a:avLst/>
            <a:gdLst>
              <a:gd name="connsiteX0" fmla="*/ 319314 w 1335314"/>
              <a:gd name="connsiteY0" fmla="*/ 232229 h 1059543"/>
              <a:gd name="connsiteX1" fmla="*/ 0 w 1335314"/>
              <a:gd name="connsiteY1" fmla="*/ 464457 h 1059543"/>
              <a:gd name="connsiteX2" fmla="*/ 0 w 1335314"/>
              <a:gd name="connsiteY2" fmla="*/ 682172 h 1059543"/>
              <a:gd name="connsiteX3" fmla="*/ 159657 w 1335314"/>
              <a:gd name="connsiteY3" fmla="*/ 885372 h 1059543"/>
              <a:gd name="connsiteX4" fmla="*/ 508000 w 1335314"/>
              <a:gd name="connsiteY4" fmla="*/ 1059543 h 1059543"/>
              <a:gd name="connsiteX5" fmla="*/ 1045028 w 1335314"/>
              <a:gd name="connsiteY5" fmla="*/ 754743 h 1059543"/>
              <a:gd name="connsiteX6" fmla="*/ 1335314 w 1335314"/>
              <a:gd name="connsiteY6" fmla="*/ 493486 h 1059543"/>
              <a:gd name="connsiteX7" fmla="*/ 1190171 w 1335314"/>
              <a:gd name="connsiteY7" fmla="*/ 275772 h 1059543"/>
              <a:gd name="connsiteX8" fmla="*/ 972457 w 1335314"/>
              <a:gd name="connsiteY8" fmla="*/ 0 h 1059543"/>
              <a:gd name="connsiteX9" fmla="*/ 696685 w 1335314"/>
              <a:gd name="connsiteY9" fmla="*/ 43543 h 1059543"/>
              <a:gd name="connsiteX10" fmla="*/ 391885 w 1335314"/>
              <a:gd name="connsiteY10" fmla="*/ 203200 h 1059543"/>
              <a:gd name="connsiteX11" fmla="*/ 319314 w 1335314"/>
              <a:gd name="connsiteY11" fmla="*/ 232229 h 1059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35314" h="1059543">
                <a:moveTo>
                  <a:pt x="319314" y="232229"/>
                </a:moveTo>
                <a:lnTo>
                  <a:pt x="0" y="464457"/>
                </a:lnTo>
                <a:lnTo>
                  <a:pt x="0" y="682172"/>
                </a:lnTo>
                <a:lnTo>
                  <a:pt x="159657" y="885372"/>
                </a:lnTo>
                <a:lnTo>
                  <a:pt x="508000" y="1059543"/>
                </a:lnTo>
                <a:lnTo>
                  <a:pt x="1045028" y="754743"/>
                </a:lnTo>
                <a:lnTo>
                  <a:pt x="1335314" y="493486"/>
                </a:lnTo>
                <a:lnTo>
                  <a:pt x="1190171" y="275772"/>
                </a:lnTo>
                <a:lnTo>
                  <a:pt x="972457" y="0"/>
                </a:lnTo>
                <a:lnTo>
                  <a:pt x="696685" y="43543"/>
                </a:lnTo>
                <a:lnTo>
                  <a:pt x="391885" y="203200"/>
                </a:lnTo>
                <a:lnTo>
                  <a:pt x="319314" y="23222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0" name="Rounded Rectangle 20">
            <a:extLst>
              <a:ext uri="{FF2B5EF4-FFF2-40B4-BE49-F238E27FC236}">
                <a16:creationId xmlns:a16="http://schemas.microsoft.com/office/drawing/2014/main" id="{71E37440-18FF-4EFE-B230-D42EFF98C611}"/>
              </a:ext>
            </a:extLst>
          </p:cNvPr>
          <p:cNvSpPr/>
          <p:nvPr/>
        </p:nvSpPr>
        <p:spPr>
          <a:xfrm>
            <a:off x="6252850" y="83979"/>
            <a:ext cx="1640499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Formulation</a:t>
            </a:r>
          </a:p>
        </p:txBody>
      </p:sp>
      <p:sp>
        <p:nvSpPr>
          <p:cNvPr id="51" name="Rounded Rectangle 20">
            <a:extLst>
              <a:ext uri="{FF2B5EF4-FFF2-40B4-BE49-F238E27FC236}">
                <a16:creationId xmlns:a16="http://schemas.microsoft.com/office/drawing/2014/main" id="{AF49F7AC-BFC2-48DA-BE4A-972202B33A6A}"/>
              </a:ext>
            </a:extLst>
          </p:cNvPr>
          <p:cNvSpPr/>
          <p:nvPr/>
        </p:nvSpPr>
        <p:spPr>
          <a:xfrm>
            <a:off x="8784542" y="104038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Reduction to Task </a:t>
            </a:r>
            <a:r>
              <a:rPr lang="en-US" sz="1550" dirty="0">
                <a:solidFill>
                  <a:srgbClr val="002060"/>
                </a:solidFill>
              </a:rPr>
              <a:t>Allocation Model </a:t>
            </a:r>
            <a:r>
              <a:rPr lang="en-US" sz="1550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US" sz="1550" dirty="0">
              <a:solidFill>
                <a:srgbClr val="002060"/>
              </a:solidFill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617AC64-BC9F-498D-9DF5-AE524026B8F6}"/>
              </a:ext>
            </a:extLst>
          </p:cNvPr>
          <p:cNvSpPr/>
          <p:nvPr/>
        </p:nvSpPr>
        <p:spPr>
          <a:xfrm>
            <a:off x="6096000" y="0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53" name="Rounded Rectangle 20">
            <a:extLst>
              <a:ext uri="{FF2B5EF4-FFF2-40B4-BE49-F238E27FC236}">
                <a16:creationId xmlns:a16="http://schemas.microsoft.com/office/drawing/2014/main" id="{576BEA71-E279-4EBC-9664-68C786F4EB41}"/>
              </a:ext>
            </a:extLst>
          </p:cNvPr>
          <p:cNvSpPr/>
          <p:nvPr/>
        </p:nvSpPr>
        <p:spPr>
          <a:xfrm>
            <a:off x="10504013" y="2404665"/>
            <a:ext cx="1649887" cy="839728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Task Allocation  Algorithm</a:t>
            </a:r>
          </a:p>
        </p:txBody>
      </p:sp>
      <p:sp>
        <p:nvSpPr>
          <p:cNvPr id="55" name="Rounded Rectangle 20">
            <a:extLst>
              <a:ext uri="{FF2B5EF4-FFF2-40B4-BE49-F238E27FC236}">
                <a16:creationId xmlns:a16="http://schemas.microsoft.com/office/drawing/2014/main" id="{4FD27E53-A51F-4FDC-AA70-EE594997588F}"/>
              </a:ext>
            </a:extLst>
          </p:cNvPr>
          <p:cNvSpPr/>
          <p:nvPr/>
        </p:nvSpPr>
        <p:spPr>
          <a:xfrm>
            <a:off x="10081145" y="4039367"/>
            <a:ext cx="1649887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Unordered Allocation of Tasks</a:t>
            </a:r>
          </a:p>
        </p:txBody>
      </p:sp>
      <p:sp>
        <p:nvSpPr>
          <p:cNvPr id="56" name="Rounded Rectangle 20">
            <a:extLst>
              <a:ext uri="{FF2B5EF4-FFF2-40B4-BE49-F238E27FC236}">
                <a16:creationId xmlns:a16="http://schemas.microsoft.com/office/drawing/2014/main" id="{65D202A6-4D5E-4704-8525-5923FC43AD72}"/>
              </a:ext>
            </a:extLst>
          </p:cNvPr>
          <p:cNvSpPr/>
          <p:nvPr/>
        </p:nvSpPr>
        <p:spPr>
          <a:xfrm>
            <a:off x="8158174" y="4848516"/>
            <a:ext cx="1664076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Ordering Heuristic</a:t>
            </a:r>
          </a:p>
        </p:txBody>
      </p:sp>
      <p:sp>
        <p:nvSpPr>
          <p:cNvPr id="58" name="Rounded Rectangle 20">
            <a:extLst>
              <a:ext uri="{FF2B5EF4-FFF2-40B4-BE49-F238E27FC236}">
                <a16:creationId xmlns:a16="http://schemas.microsoft.com/office/drawing/2014/main" id="{292A5FDC-6793-496A-AC2F-75392AACCC06}"/>
              </a:ext>
            </a:extLst>
          </p:cNvPr>
          <p:cNvSpPr/>
          <p:nvPr/>
        </p:nvSpPr>
        <p:spPr>
          <a:xfrm>
            <a:off x="6611059" y="3495862"/>
            <a:ext cx="1674832" cy="804241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Dynamic Event</a:t>
            </a:r>
          </a:p>
        </p:txBody>
      </p:sp>
      <p:sp>
        <p:nvSpPr>
          <p:cNvPr id="64" name="Rounded Rectangle 20">
            <a:extLst>
              <a:ext uri="{FF2B5EF4-FFF2-40B4-BE49-F238E27FC236}">
                <a16:creationId xmlns:a16="http://schemas.microsoft.com/office/drawing/2014/main" id="{946924C1-012E-4D7C-9FA7-2BB1D1CCC396}"/>
              </a:ext>
            </a:extLst>
          </p:cNvPr>
          <p:cNvSpPr/>
          <p:nvPr/>
        </p:nvSpPr>
        <p:spPr>
          <a:xfrm>
            <a:off x="6699703" y="1813994"/>
            <a:ext cx="1723706" cy="818619"/>
          </a:xfrm>
          <a:prstGeom prst="roundRect">
            <a:avLst/>
          </a:prstGeom>
          <a:solidFill>
            <a:schemeClr val="tx2"/>
          </a:solidFill>
          <a:ln>
            <a:solidFill>
              <a:srgbClr val="0E58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en-US" sz="1600" dirty="0">
                <a:solidFill>
                  <a:srgbClr val="002060"/>
                </a:solidFill>
              </a:rPr>
              <a:t>Problem Model Update</a:t>
            </a:r>
          </a:p>
        </p:txBody>
      </p:sp>
      <p:pic>
        <p:nvPicPr>
          <p:cNvPr id="24" name="Picture 2" descr="Warehouse free icon">
            <a:extLst>
              <a:ext uri="{FF2B5EF4-FFF2-40B4-BE49-F238E27FC236}">
                <a16:creationId xmlns:a16="http://schemas.microsoft.com/office/drawing/2014/main" id="{AEA7249D-C1D8-4EA9-8D47-9208DF7A7C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3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87299" y="1876361"/>
            <a:ext cx="3618796" cy="324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D2CA672-8F65-468A-A03C-EE4AE8775192}"/>
              </a:ext>
            </a:extLst>
          </p:cNvPr>
          <p:cNvSpPr/>
          <p:nvPr/>
        </p:nvSpPr>
        <p:spPr>
          <a:xfrm>
            <a:off x="10368181" y="2376502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489DCFD-1907-4901-A9FE-527995B51A83}"/>
              </a:ext>
            </a:extLst>
          </p:cNvPr>
          <p:cNvSpPr/>
          <p:nvPr/>
        </p:nvSpPr>
        <p:spPr>
          <a:xfrm>
            <a:off x="9997499" y="3900915"/>
            <a:ext cx="1823819" cy="95640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183A7C0-3FD0-4175-B44A-99CB17CA7EDC}"/>
              </a:ext>
            </a:extLst>
          </p:cNvPr>
          <p:cNvSpPr/>
          <p:nvPr/>
        </p:nvSpPr>
        <p:spPr>
          <a:xfrm>
            <a:off x="8041084" y="4645549"/>
            <a:ext cx="1823819" cy="1059543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92B34CA-71A0-40F7-ADBE-4057C0EC2CA0}"/>
              </a:ext>
            </a:extLst>
          </p:cNvPr>
          <p:cNvSpPr/>
          <p:nvPr/>
        </p:nvSpPr>
        <p:spPr>
          <a:xfrm>
            <a:off x="6576380" y="3311903"/>
            <a:ext cx="1823819" cy="1059543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9EFFEB9-E4B3-4C43-887E-F0ACE9958368}"/>
              </a:ext>
            </a:extLst>
          </p:cNvPr>
          <p:cNvSpPr/>
          <p:nvPr/>
        </p:nvSpPr>
        <p:spPr>
          <a:xfrm>
            <a:off x="8764113" y="964896"/>
            <a:ext cx="1823819" cy="956406"/>
          </a:xfrm>
          <a:prstGeom prst="rect">
            <a:avLst/>
          </a:prstGeom>
          <a:solidFill>
            <a:schemeClr val="bg1">
              <a:alpha val="66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1FAC4F73-77C3-4497-BE77-2DEB773B1F49}"/>
              </a:ext>
            </a:extLst>
          </p:cNvPr>
          <p:cNvCxnSpPr>
            <a:cxnSpLocks/>
          </p:cNvCxnSpPr>
          <p:nvPr/>
        </p:nvCxnSpPr>
        <p:spPr>
          <a:xfrm>
            <a:off x="10571255" y="1599987"/>
            <a:ext cx="708835" cy="468652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B10823E7-EAD9-4147-B74D-8600B9163A33}"/>
              </a:ext>
            </a:extLst>
          </p:cNvPr>
          <p:cNvSpPr/>
          <p:nvPr/>
        </p:nvSpPr>
        <p:spPr>
          <a:xfrm>
            <a:off x="6617473" y="1742692"/>
            <a:ext cx="1823819" cy="1059543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L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CA71433-5681-4E70-8DF2-04FB9F323456}"/>
              </a:ext>
            </a:extLst>
          </p:cNvPr>
          <p:cNvGrpSpPr/>
          <p:nvPr/>
        </p:nvGrpSpPr>
        <p:grpSpPr>
          <a:xfrm>
            <a:off x="7288950" y="1852128"/>
            <a:ext cx="4217075" cy="3619515"/>
            <a:chOff x="7288950" y="1852128"/>
            <a:chExt cx="4217075" cy="3619515"/>
          </a:xfrm>
        </p:grpSpPr>
        <p:sp>
          <p:nvSpPr>
            <p:cNvPr id="2" name="Arc 1">
              <a:extLst>
                <a:ext uri="{FF2B5EF4-FFF2-40B4-BE49-F238E27FC236}">
                  <a16:creationId xmlns:a16="http://schemas.microsoft.com/office/drawing/2014/main" id="{0F53E43C-B6B1-4B04-A3B6-79451624D579}"/>
                </a:ext>
              </a:extLst>
            </p:cNvPr>
            <p:cNvSpPr/>
            <p:nvPr/>
          </p:nvSpPr>
          <p:spPr>
            <a:xfrm rot="2526374">
              <a:off x="8438615" y="2067426"/>
              <a:ext cx="2622692" cy="3404217"/>
            </a:xfrm>
            <a:prstGeom prst="arc">
              <a:avLst>
                <a:gd name="adj1" fmla="val 16122353"/>
                <a:gd name="adj2" fmla="val 21077616"/>
              </a:avLst>
            </a:prstGeom>
            <a:ln w="69850">
              <a:solidFill>
                <a:srgbClr val="145A81"/>
              </a:solidFill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L" dirty="0"/>
            </a:p>
          </p:txBody>
        </p:sp>
        <p:sp>
          <p:nvSpPr>
            <p:cNvPr id="21" name="Arc 20">
              <a:extLst>
                <a:ext uri="{FF2B5EF4-FFF2-40B4-BE49-F238E27FC236}">
                  <a16:creationId xmlns:a16="http://schemas.microsoft.com/office/drawing/2014/main" id="{23E09EEB-06F6-47F7-97A6-1C5604D70E51}"/>
                </a:ext>
              </a:extLst>
            </p:cNvPr>
            <p:cNvSpPr/>
            <p:nvPr/>
          </p:nvSpPr>
          <p:spPr>
            <a:xfrm rot="7871187">
              <a:off x="7679713" y="2015939"/>
              <a:ext cx="2622692" cy="3404217"/>
            </a:xfrm>
            <a:prstGeom prst="arc">
              <a:avLst>
                <a:gd name="adj1" fmla="val 16122353"/>
                <a:gd name="adj2" fmla="val 21077616"/>
              </a:avLst>
            </a:prstGeom>
            <a:ln w="69850">
              <a:solidFill>
                <a:srgbClr val="0D374E"/>
              </a:solidFill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L"/>
            </a:p>
          </p:txBody>
        </p:sp>
        <p:sp>
          <p:nvSpPr>
            <p:cNvPr id="22" name="Arc 21">
              <a:extLst>
                <a:ext uri="{FF2B5EF4-FFF2-40B4-BE49-F238E27FC236}">
                  <a16:creationId xmlns:a16="http://schemas.microsoft.com/office/drawing/2014/main" id="{6C4B62E5-EF3A-4927-9584-0A9013C19581}"/>
                </a:ext>
              </a:extLst>
            </p:cNvPr>
            <p:cNvSpPr/>
            <p:nvPr/>
          </p:nvSpPr>
          <p:spPr>
            <a:xfrm rot="13812826">
              <a:off x="7785809" y="1517713"/>
              <a:ext cx="2622692" cy="3404217"/>
            </a:xfrm>
            <a:prstGeom prst="arc">
              <a:avLst>
                <a:gd name="adj1" fmla="val 16122353"/>
                <a:gd name="adj2" fmla="val 21077616"/>
              </a:avLst>
            </a:prstGeom>
            <a:ln w="69850">
              <a:solidFill>
                <a:srgbClr val="145A81"/>
              </a:solidFill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L" dirty="0"/>
            </a:p>
          </p:txBody>
        </p:sp>
        <p:sp>
          <p:nvSpPr>
            <p:cNvPr id="23" name="Arc 22">
              <a:extLst>
                <a:ext uri="{FF2B5EF4-FFF2-40B4-BE49-F238E27FC236}">
                  <a16:creationId xmlns:a16="http://schemas.microsoft.com/office/drawing/2014/main" id="{3A8A9EA6-A78D-46C3-95AE-5F55BC1C0765}"/>
                </a:ext>
              </a:extLst>
            </p:cNvPr>
            <p:cNvSpPr/>
            <p:nvPr/>
          </p:nvSpPr>
          <p:spPr>
            <a:xfrm rot="18768643">
              <a:off x="8492571" y="1461365"/>
              <a:ext cx="2622692" cy="3404217"/>
            </a:xfrm>
            <a:prstGeom prst="arc">
              <a:avLst>
                <a:gd name="adj1" fmla="val 16122353"/>
                <a:gd name="adj2" fmla="val 21077616"/>
              </a:avLst>
            </a:prstGeom>
            <a:ln w="69850">
              <a:solidFill>
                <a:srgbClr val="0D374E"/>
              </a:solidFill>
              <a:tailEnd type="triangle" w="lg" len="lg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L" dirty="0"/>
            </a:p>
          </p:txBody>
        </p:sp>
      </p:grpSp>
      <p:sp>
        <p:nvSpPr>
          <p:cNvPr id="34" name="Title 1">
            <a:extLst>
              <a:ext uri="{FF2B5EF4-FFF2-40B4-BE49-F238E27FC236}">
                <a16:creationId xmlns:a16="http://schemas.microsoft.com/office/drawing/2014/main" id="{AA96A1CB-59A2-4984-BCDB-3750C7EDE643}"/>
              </a:ext>
            </a:extLst>
          </p:cNvPr>
          <p:cNvSpPr txBox="1">
            <a:spLocks/>
          </p:cNvSpPr>
          <p:nvPr/>
        </p:nvSpPr>
        <p:spPr>
          <a:xfrm>
            <a:off x="7729934" y="2924772"/>
            <a:ext cx="3096427" cy="882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40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  <a:sym typeface="Rajdhani"/>
              </a:defRPr>
            </a:lvl9pPr>
          </a:lstStyle>
          <a:p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Our </a:t>
            </a:r>
            <a:b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3600" kern="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Solution</a:t>
            </a:r>
            <a:endParaRPr lang="he-IL" sz="3600" kern="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9317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0" grpId="0" animBg="1"/>
      <p:bldP spid="31" grpId="0" animBg="1"/>
      <p:bldP spid="32" grpId="0" animBg="1"/>
      <p:bldP spid="32" grpId="1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Warehouse free icon">
            <a:extLst>
              <a:ext uri="{FF2B5EF4-FFF2-40B4-BE49-F238E27FC236}">
                <a16:creationId xmlns:a16="http://schemas.microsoft.com/office/drawing/2014/main" id="{A9FB9290-95E2-4CB1-873E-3DAE2AF4B3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srgbClr val="F4F2EA">
                <a:tint val="45000"/>
                <a:satMod val="400000"/>
              </a:srgbClr>
            </a:duotone>
            <a:alphaModFix amt="3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687299" y="1876361"/>
            <a:ext cx="3618796" cy="324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3" name="Group 92">
            <a:extLst>
              <a:ext uri="{FF2B5EF4-FFF2-40B4-BE49-F238E27FC236}">
                <a16:creationId xmlns:a16="http://schemas.microsoft.com/office/drawing/2014/main" id="{6AC13C1C-1DBC-44C9-B049-9F17F81891BB}"/>
              </a:ext>
            </a:extLst>
          </p:cNvPr>
          <p:cNvGrpSpPr/>
          <p:nvPr/>
        </p:nvGrpSpPr>
        <p:grpSpPr>
          <a:xfrm>
            <a:off x="6274869" y="1216987"/>
            <a:ext cx="3837150" cy="3673753"/>
            <a:chOff x="6046269" y="1610687"/>
            <a:chExt cx="3837150" cy="3673753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27464D5-4BB0-4162-800D-A15BBC35D9C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46269" y="2598057"/>
              <a:ext cx="142218" cy="2035675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A8C5A89F-41CE-4083-ACFD-9EC0857A5B71}"/>
                </a:ext>
              </a:extLst>
            </p:cNvPr>
            <p:cNvCxnSpPr>
              <a:cxnSpLocks/>
            </p:cNvCxnSpPr>
            <p:nvPr/>
          </p:nvCxnSpPr>
          <p:spPr>
            <a:xfrm>
              <a:off x="6618807" y="2426547"/>
              <a:ext cx="305592" cy="605323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AC7D0345-9F16-4CF4-80B0-1944AAAE2A1D}"/>
                </a:ext>
              </a:extLst>
            </p:cNvPr>
            <p:cNvCxnSpPr/>
            <p:nvPr/>
          </p:nvCxnSpPr>
          <p:spPr>
            <a:xfrm>
              <a:off x="7184992" y="2032941"/>
              <a:ext cx="1060594" cy="844521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D083519D-7057-4EDF-AEFF-D5AA7D174233}"/>
                </a:ext>
              </a:extLst>
            </p:cNvPr>
            <p:cNvCxnSpPr>
              <a:cxnSpLocks/>
            </p:cNvCxnSpPr>
            <p:nvPr/>
          </p:nvCxnSpPr>
          <p:spPr>
            <a:xfrm>
              <a:off x="7137254" y="1610687"/>
              <a:ext cx="701407" cy="0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894BEB80-1648-40F2-8805-BD1EEDE0760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48746" y="3150834"/>
              <a:ext cx="596840" cy="101781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2F3EC9F1-284E-4341-A2AD-B82DF3415ED3}"/>
                </a:ext>
              </a:extLst>
            </p:cNvPr>
            <p:cNvCxnSpPr>
              <a:cxnSpLocks/>
            </p:cNvCxnSpPr>
            <p:nvPr/>
          </p:nvCxnSpPr>
          <p:spPr>
            <a:xfrm>
              <a:off x="7606533" y="3706021"/>
              <a:ext cx="943500" cy="676159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03A73A3B-104B-4FC4-832E-61D447E9F6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75418" y="4835586"/>
              <a:ext cx="1970900" cy="448854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AF802D6E-E4A2-43C6-8CB6-D195C7279FF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23018" y="3923139"/>
              <a:ext cx="501381" cy="846830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411A649-9CE7-4535-AA93-4D2FB16F5BA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74908" y="3525163"/>
              <a:ext cx="708511" cy="781210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7EB8C61-EB78-4A18-91D7-D95B698DE86D}"/>
                </a:ext>
              </a:extLst>
            </p:cNvPr>
            <p:cNvCxnSpPr>
              <a:cxnSpLocks/>
            </p:cNvCxnSpPr>
            <p:nvPr/>
          </p:nvCxnSpPr>
          <p:spPr>
            <a:xfrm>
              <a:off x="8546318" y="3432649"/>
              <a:ext cx="206353" cy="488141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390A2C43-0E9B-401B-9557-5474513CB310}"/>
                </a:ext>
              </a:extLst>
            </p:cNvPr>
            <p:cNvCxnSpPr>
              <a:cxnSpLocks/>
            </p:cNvCxnSpPr>
            <p:nvPr/>
          </p:nvCxnSpPr>
          <p:spPr>
            <a:xfrm>
              <a:off x="8752671" y="1876362"/>
              <a:ext cx="1054108" cy="848344"/>
            </a:xfrm>
            <a:prstGeom prst="line">
              <a:avLst/>
            </a:prstGeom>
            <a:ln w="41275">
              <a:solidFill>
                <a:schemeClr val="bg2">
                  <a:lumMod val="90000"/>
                  <a:lumOff val="1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" name="Picture 2" descr="Warehouse free icon">
            <a:extLst>
              <a:ext uri="{FF2B5EF4-FFF2-40B4-BE49-F238E27FC236}">
                <a16:creationId xmlns:a16="http://schemas.microsoft.com/office/drawing/2014/main" id="{345C411B-01BE-4E06-8C7B-B0EC6744C4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25" b="94727" l="3125" r="36133">
                        <a14:foregroundMark x1="4102" y1="84375" x2="3320" y2="71094"/>
                        <a14:foregroundMark x1="17969" y1="76367" x2="17578" y2="89063"/>
                        <a14:foregroundMark x1="6250" y1="54102" x2="7422" y2="53125"/>
                        <a14:foregroundMark x1="18164" y1="88281" x2="20703" y2="871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730" r="59752"/>
          <a:stretch/>
        </p:blipFill>
        <p:spPr bwMode="auto">
          <a:xfrm>
            <a:off x="8841292" y="3434501"/>
            <a:ext cx="1231519" cy="156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Warehouse free icon">
            <a:extLst>
              <a:ext uri="{FF2B5EF4-FFF2-40B4-BE49-F238E27FC236}">
                <a16:creationId xmlns:a16="http://schemas.microsoft.com/office/drawing/2014/main" id="{1F708F38-621F-4F82-9AAB-DDE561619B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5910403" y="969901"/>
            <a:ext cx="1427546" cy="1025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4" descr="Shape&#10;&#10;Description automatically generated with low confidence">
            <a:extLst>
              <a:ext uri="{FF2B5EF4-FFF2-40B4-BE49-F238E27FC236}">
                <a16:creationId xmlns:a16="http://schemas.microsoft.com/office/drawing/2014/main" id="{24B6625A-9B38-4334-B465-65172ABAF99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153" y="795201"/>
            <a:ext cx="1011441" cy="1011441"/>
          </a:xfrm>
          <a:prstGeom prst="rect">
            <a:avLst/>
          </a:prstGeom>
        </p:spPr>
      </p:pic>
      <p:pic>
        <p:nvPicPr>
          <p:cNvPr id="48" name="Picture 47" descr="Shape&#10;&#10;Description automatically generated with low confidence">
            <a:extLst>
              <a:ext uri="{FF2B5EF4-FFF2-40B4-BE49-F238E27FC236}">
                <a16:creationId xmlns:a16="http://schemas.microsoft.com/office/drawing/2014/main" id="{BEC3B1DB-4803-4FA9-9A87-7117559D334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990" y="2032847"/>
            <a:ext cx="1011442" cy="1011442"/>
          </a:xfrm>
          <a:prstGeom prst="rect">
            <a:avLst/>
          </a:prstGeom>
        </p:spPr>
      </p:pic>
      <p:pic>
        <p:nvPicPr>
          <p:cNvPr id="53" name="Picture 52" descr="Shape&#10;&#10;Description automatically generated with low confidence">
            <a:extLst>
              <a:ext uri="{FF2B5EF4-FFF2-40B4-BE49-F238E27FC236}">
                <a16:creationId xmlns:a16="http://schemas.microsoft.com/office/drawing/2014/main" id="{18787779-6D20-4C28-A14F-F76E844F8D8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181" y="4411321"/>
            <a:ext cx="958837" cy="958837"/>
          </a:xfrm>
          <a:prstGeom prst="rect">
            <a:avLst/>
          </a:prstGeom>
        </p:spPr>
      </p:pic>
      <p:pic>
        <p:nvPicPr>
          <p:cNvPr id="52" name="Picture 51" descr="Shape&#10;&#10;Description automatically generated with low confidence">
            <a:extLst>
              <a:ext uri="{FF2B5EF4-FFF2-40B4-BE49-F238E27FC236}">
                <a16:creationId xmlns:a16="http://schemas.microsoft.com/office/drawing/2014/main" id="{AF171824-EF27-4C47-B4E6-857452C253DA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469" b="99219" l="18750" r="76563">
                        <a14:foregroundMark x1="35156" y1="20898" x2="51367" y2="21875"/>
                        <a14:foregroundMark x1="54883" y1="17383" x2="52148" y2="38281"/>
                        <a14:foregroundMark x1="52148" y1="15430" x2="48047" y2="94922"/>
                        <a14:foregroundMark x1="46875" y1="46289" x2="30078" y2="90234"/>
                        <a14:foregroundMark x1="54492" y1="7617" x2="61523" y2="54492"/>
                        <a14:foregroundMark x1="62695" y1="14258" x2="63867" y2="37109"/>
                        <a14:foregroundMark x1="65430" y1="39063" x2="69336" y2="15820"/>
                        <a14:foregroundMark x1="61523" y1="11914" x2="32422" y2="24609"/>
                        <a14:foregroundMark x1="39844" y1="7617" x2="58398" y2="5664"/>
                        <a14:foregroundMark x1="42969" y1="9570" x2="41406" y2="11133"/>
                        <a14:foregroundMark x1="28906" y1="66992" x2="37500" y2="60352"/>
                        <a14:foregroundMark x1="23573" y1="83653" x2="18945" y2="93359"/>
                        <a14:foregroundMark x1="26953" y1="76563" x2="24744" y2="81196"/>
                        <a14:foregroundMark x1="65820" y1="99414" x2="65430" y2="66602"/>
                        <a14:foregroundMark x1="69336" y1="63477" x2="76563" y2="93750"/>
                        <a14:foregroundMark x1="29688" y1="28906" x2="28516" y2="34375"/>
                        <a14:foregroundMark x1="41406" y1="8398" x2="51367" y2="6055"/>
                        <a14:foregroundMark x1="63867" y1="33203" x2="68945" y2="30078"/>
                        <a14:foregroundMark x1="69336" y1="29688" x2="69336" y2="33984"/>
                        <a14:foregroundMark x1="57617" y1="7617" x2="44141" y2="7227"/>
                        <a14:foregroundMark x1="66992" y1="28516" x2="68555" y2="33594"/>
                        <a14:foregroundMark x1="66992" y1="39453" x2="70117" y2="28906"/>
                        <a14:foregroundMark x1="70117" y1="30859" x2="66992" y2="35547"/>
                        <a14:backgroundMark x1="26563" y1="42969" x2="25000" y2="56055"/>
                        <a14:backgroundMark x1="25391" y1="46289" x2="22852" y2="60352"/>
                        <a14:backgroundMark x1="21680" y1="60352" x2="27734" y2="55273"/>
                        <a14:backgroundMark x1="28125" y1="49414" x2="28125" y2="49414"/>
                        <a14:backgroundMark x1="28516" y1="47852" x2="30859" y2="46289"/>
                        <a14:backgroundMark x1="26172" y1="58789" x2="22852" y2="63867"/>
                        <a14:backgroundMark x1="22852" y1="65820" x2="21289" y2="68945"/>
                        <a14:backgroundMark x1="20898" y1="68945" x2="23633" y2="68945"/>
                        <a14:backgroundMark x1="23311" y1="70508" x2="22070" y2="72266"/>
                        <a14:backgroundMark x1="23587" y1="70117" x2="23311" y2="70508"/>
                        <a14:backgroundMark x1="24138" y1="69336" x2="23587" y2="70117"/>
                        <a14:backgroundMark x1="24414" y1="68945" x2="24138" y2="69336"/>
                        <a14:backgroundMark x1="22070" y1="79688" x2="22070" y2="79688"/>
                        <a14:backgroundMark x1="19727" y1="78906" x2="16602" y2="84766"/>
                        <a14:backgroundMark x1="72461" y1="55664" x2="76563" y2="46094"/>
                        <a14:backgroundMark x1="73242" y1="64258" x2="74414" y2="58789"/>
                        <a14:backgroundMark x1="72852" y1="44141" x2="70898" y2="47461"/>
                        <a14:backgroundMark x1="71680" y1="50977" x2="70117" y2="51367"/>
                        <a14:backgroundMark x1="28125" y1="42969" x2="25781" y2="49805"/>
                        <a14:backgroundMark x1="30078" y1="46680" x2="30078" y2="44141"/>
                        <a14:backgroundMark x1="28125" y1="43359" x2="28516" y2="50195"/>
                        <a14:backgroundMark x1="29297" y1="44922" x2="29297" y2="44922"/>
                        <a14:backgroundMark x1="29297" y1="48242" x2="29297" y2="48242"/>
                        <a14:backgroundMark x1="29297" y1="48633" x2="29297" y2="48633"/>
                        <a14:backgroundMark x1="29297" y1="48633" x2="29297" y2="48633"/>
                        <a14:backgroundMark x1="29297" y1="44531" x2="29297" y2="44531"/>
                        <a14:backgroundMark x1="29297" y1="44531" x2="29297" y2="44531"/>
                        <a14:backgroundMark x1="29297" y1="42969" x2="29297" y2="42969"/>
                        <a14:backgroundMark x1="25391" y1="57227" x2="25391" y2="57227"/>
                        <a14:backgroundMark x1="24414" y1="59570" x2="24414" y2="59570"/>
                        <a14:backgroundMark x1="24414" y1="59961" x2="24414" y2="59961"/>
                        <a14:backgroundMark x1="25391" y1="59570" x2="25391" y2="59570"/>
                        <a14:backgroundMark x1="25391" y1="59180" x2="25391" y2="59180"/>
                        <a14:backgroundMark x1="25391" y1="58789" x2="25391" y2="58789"/>
                        <a14:backgroundMark x1="26172" y1="59180" x2="24414" y2="61523"/>
                        <a14:backgroundMark x1="26953" y1="57227" x2="24023" y2="61914"/>
                        <a14:backgroundMark x1="26563" y1="57227" x2="22852" y2="62695"/>
                        <a14:backgroundMark x1="25781" y1="61133" x2="27344" y2="58008"/>
                        <a14:backgroundMark x1="29297" y1="44922" x2="26172" y2="42578"/>
                        <a14:backgroundMark x1="27734" y1="53711" x2="29297" y2="48633"/>
                        <a14:backgroundMark x1="30859" y1="47852" x2="30859" y2="47852"/>
                        <a14:backgroundMark x1="29297" y1="43750" x2="29297" y2="43750"/>
                        <a14:backgroundMark x1="29297" y1="42578" x2="29297" y2="42578"/>
                        <a14:backgroundMark x1="70508" y1="47461" x2="70508" y2="47461"/>
                        <a14:backgroundMark x1="70508" y1="46289" x2="70508" y2="46289"/>
                        <a14:backgroundMark x1="70508" y1="45313" x2="70508" y2="45313"/>
                        <a14:backgroundMark x1="70117" y1="45313" x2="70117" y2="45313"/>
                        <a14:backgroundMark x1="70117" y1="43750" x2="70117" y2="43750"/>
                        <a14:backgroundMark x1="24805" y1="69336" x2="23242" y2="72656"/>
                        <a14:backgroundMark x1="20117" y1="77344" x2="13477" y2="85938"/>
                        <a14:backgroundMark x1="22461" y1="79688" x2="19727" y2="8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46" r="21411"/>
          <a:stretch/>
        </p:blipFill>
        <p:spPr>
          <a:xfrm>
            <a:off x="8491161" y="2029012"/>
            <a:ext cx="532776" cy="916322"/>
          </a:xfrm>
          <a:prstGeom prst="rect">
            <a:avLst/>
          </a:prstGeom>
        </p:spPr>
      </p:pic>
      <p:pic>
        <p:nvPicPr>
          <p:cNvPr id="86" name="Picture 85" descr="Shape&#10;&#10;Description automatically generated with low confidence">
            <a:extLst>
              <a:ext uri="{FF2B5EF4-FFF2-40B4-BE49-F238E27FC236}">
                <a16:creationId xmlns:a16="http://schemas.microsoft.com/office/drawing/2014/main" id="{8E54A6B2-3D42-4DB4-A4FC-923E2E9FB257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958" y="2568253"/>
            <a:ext cx="958837" cy="95883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3125702-0CEB-4647-95C0-8B3047F18626}"/>
              </a:ext>
            </a:extLst>
          </p:cNvPr>
          <p:cNvSpPr txBox="1"/>
          <p:nvPr/>
        </p:nvSpPr>
        <p:spPr>
          <a:xfrm>
            <a:off x="261255" y="6227037"/>
            <a:ext cx="115723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1C7EB4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We maximize the performance of teams in dynamic environments</a:t>
            </a:r>
            <a:endParaRPr lang="en-IL" sz="2800" dirty="0">
              <a:solidFill>
                <a:srgbClr val="1C7EB4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9047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אובייקט 3">
            <a:extLst>
              <a:ext uri="{FF2B5EF4-FFF2-40B4-BE49-F238E27FC236}">
                <a16:creationId xmlns:a16="http://schemas.microsoft.com/office/drawing/2014/main" id="{EA62B369-E024-410D-B4F8-06AB11A281D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46379" y="2864817"/>
          <a:ext cx="1929449" cy="1469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2238480" imgH="1704960" progId="Paint.Picture">
                  <p:embed/>
                </p:oleObj>
              </mc:Choice>
              <mc:Fallback>
                <p:oleObj name="Bitmap Image" r:id="rId2" imgW="2238480" imgH="1704960" progId="Paint.Picture">
                  <p:embed/>
                  <p:pic>
                    <p:nvPicPr>
                      <p:cNvPr id="4" name="אובייקט 3">
                        <a:extLst>
                          <a:ext uri="{FF2B5EF4-FFF2-40B4-BE49-F238E27FC236}">
                            <a16:creationId xmlns:a16="http://schemas.microsoft.com/office/drawing/2014/main" id="{EA62B369-E024-410D-B4F8-06AB11A281D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46379" y="2864817"/>
                        <a:ext cx="1929449" cy="1469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50A247CC-8959-4753-A0A6-1188C27FFB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600" y="3056936"/>
            <a:ext cx="1320801" cy="13208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588AA4-791E-4DC9-B86D-737CCDF07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l" rtl="0"/>
            <a:r>
              <a:rPr lang="en-US" dirty="0">
                <a:solidFill>
                  <a:srgbClr val="0E5880"/>
                </a:solidFill>
              </a:rPr>
              <a:t>Our Solution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79DB66-969C-40BE-87FC-66B4D03B10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913621" y="3246570"/>
            <a:ext cx="304800" cy="56341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4FAD827-6C1B-412B-B4FB-2ADE80016049}"/>
              </a:ext>
            </a:extLst>
          </p:cNvPr>
          <p:cNvSpPr txBox="1"/>
          <p:nvPr/>
        </p:nvSpPr>
        <p:spPr>
          <a:xfrm>
            <a:off x="405620" y="4389555"/>
            <a:ext cx="13208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E5880"/>
                </a:solidFill>
              </a:rPr>
              <a:t>customers online orders</a:t>
            </a:r>
            <a:endParaRPr lang="he-IL" sz="1400" dirty="0">
              <a:solidFill>
                <a:srgbClr val="0E5880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5E21233-BF39-49D0-A22C-7C8E09F98217}"/>
              </a:ext>
            </a:extLst>
          </p:cNvPr>
          <p:cNvSpPr/>
          <p:nvPr/>
        </p:nvSpPr>
        <p:spPr>
          <a:xfrm>
            <a:off x="2283738" y="3056936"/>
            <a:ext cx="1059678" cy="189634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highlight>
                <a:srgbClr val="FF0000"/>
              </a:highligh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26452AA-3D38-4AD7-A1CE-AE72C19A98BF}"/>
              </a:ext>
            </a:extLst>
          </p:cNvPr>
          <p:cNvSpPr/>
          <p:nvPr/>
        </p:nvSpPr>
        <p:spPr>
          <a:xfrm>
            <a:off x="2262672" y="3020948"/>
            <a:ext cx="108074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Order 113-125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D8FF426-6B81-4BB9-9178-155163E06A9D}"/>
              </a:ext>
            </a:extLst>
          </p:cNvPr>
          <p:cNvSpPr/>
          <p:nvPr/>
        </p:nvSpPr>
        <p:spPr>
          <a:xfrm>
            <a:off x="2277444" y="3318546"/>
            <a:ext cx="1059678" cy="189634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BD5229-83DE-479C-ABAC-AD25E6F258FA}"/>
              </a:ext>
            </a:extLst>
          </p:cNvPr>
          <p:cNvSpPr/>
          <p:nvPr/>
        </p:nvSpPr>
        <p:spPr>
          <a:xfrm>
            <a:off x="2256378" y="3282558"/>
            <a:ext cx="108074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Order 113-124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0ABCAF3-DD4F-45FC-B3A8-A08A44A2CB40}"/>
              </a:ext>
            </a:extLst>
          </p:cNvPr>
          <p:cNvSpPr/>
          <p:nvPr/>
        </p:nvSpPr>
        <p:spPr>
          <a:xfrm>
            <a:off x="2277444" y="4049511"/>
            <a:ext cx="1059678" cy="18963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46F3246-0175-4BD6-BB58-B891A850E103}"/>
              </a:ext>
            </a:extLst>
          </p:cNvPr>
          <p:cNvSpPr/>
          <p:nvPr/>
        </p:nvSpPr>
        <p:spPr>
          <a:xfrm>
            <a:off x="2256378" y="4013523"/>
            <a:ext cx="108074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Order 113-121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E137CF1-7146-4300-B624-4919BCB9D387}"/>
              </a:ext>
            </a:extLst>
          </p:cNvPr>
          <p:cNvSpPr/>
          <p:nvPr/>
        </p:nvSpPr>
        <p:spPr>
          <a:xfrm>
            <a:off x="2277444" y="3806221"/>
            <a:ext cx="1059678" cy="18963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C6D21C8-CBE6-4ED3-8CFE-39B923D2A737}"/>
              </a:ext>
            </a:extLst>
          </p:cNvPr>
          <p:cNvSpPr/>
          <p:nvPr/>
        </p:nvSpPr>
        <p:spPr>
          <a:xfrm>
            <a:off x="2256378" y="3770233"/>
            <a:ext cx="108074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Order 113-122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5A2C19B-99E9-4693-8F97-C5489A2DD200}"/>
              </a:ext>
            </a:extLst>
          </p:cNvPr>
          <p:cNvSpPr/>
          <p:nvPr/>
        </p:nvSpPr>
        <p:spPr>
          <a:xfrm>
            <a:off x="2277444" y="3558460"/>
            <a:ext cx="1059678" cy="18963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04616CD-A80C-4141-99E4-87E5DF2692CD}"/>
              </a:ext>
            </a:extLst>
          </p:cNvPr>
          <p:cNvSpPr/>
          <p:nvPr/>
        </p:nvSpPr>
        <p:spPr>
          <a:xfrm>
            <a:off x="2256378" y="3522472"/>
            <a:ext cx="108074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Order 113-123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BA359C3-14B7-49FF-93FA-3BCDB05CB2C5}"/>
              </a:ext>
            </a:extLst>
          </p:cNvPr>
          <p:cNvSpPr txBox="1"/>
          <p:nvPr/>
        </p:nvSpPr>
        <p:spPr>
          <a:xfrm>
            <a:off x="2094940" y="4377737"/>
            <a:ext cx="140362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E5880"/>
                </a:solidFill>
              </a:rPr>
              <a:t>Last Mile prioritized the orders</a:t>
            </a:r>
            <a:endParaRPr lang="he-IL" sz="1400" dirty="0">
              <a:solidFill>
                <a:srgbClr val="0E588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7915115-971A-4345-A974-E2FE47534812}"/>
              </a:ext>
            </a:extLst>
          </p:cNvPr>
          <p:cNvSpPr txBox="1"/>
          <p:nvPr/>
        </p:nvSpPr>
        <p:spPr>
          <a:xfrm>
            <a:off x="3957333" y="4377737"/>
            <a:ext cx="19846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E5880"/>
                </a:solidFill>
              </a:rPr>
              <a:t>Dynamic multi-agent tasks Allocation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E8531763-FE84-4EFB-9028-0B80741C2C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2559" y="3030395"/>
            <a:ext cx="428972" cy="21617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25E1CC8-2136-4B70-9B21-C344FA912F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2559" y="3294316"/>
            <a:ext cx="428972" cy="21617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21DBF54-7553-48D6-8694-5A07A4E8A2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2559" y="3534365"/>
            <a:ext cx="428972" cy="21617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DDB6E8A-05C8-4917-BBD6-11289DAB58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2559" y="3790087"/>
            <a:ext cx="428972" cy="21617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FF1D932-BCDA-4114-8856-EE059867C0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2559" y="4045809"/>
            <a:ext cx="428972" cy="21617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EBBE1880-6FC0-4A75-BD01-C48DBC6DC1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8499" y="3531919"/>
            <a:ext cx="428972" cy="21617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9A5A3A70-20B8-4376-B74A-2CB15CDEEA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0657" y="3383476"/>
            <a:ext cx="428972" cy="21617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271F3F97-342D-41CA-BAED-E2D7ADFEEA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6020657" y="3638545"/>
            <a:ext cx="428972" cy="216175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0CE41DEE-F7C4-4D6E-89C8-328320C573CF}"/>
              </a:ext>
            </a:extLst>
          </p:cNvPr>
          <p:cNvSpPr txBox="1"/>
          <p:nvPr/>
        </p:nvSpPr>
        <p:spPr>
          <a:xfrm>
            <a:off x="6609906" y="5065351"/>
            <a:ext cx="32883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E5880"/>
                </a:solidFill>
              </a:rPr>
              <a:t>Last Mile orders' fulfillment</a:t>
            </a:r>
          </a:p>
        </p:txBody>
      </p:sp>
      <p:sp>
        <p:nvSpPr>
          <p:cNvPr id="61" name="Content Placeholder 2">
            <a:extLst>
              <a:ext uri="{FF2B5EF4-FFF2-40B4-BE49-F238E27FC236}">
                <a16:creationId xmlns:a16="http://schemas.microsoft.com/office/drawing/2014/main" id="{7F07CB77-58E5-4E81-99A3-1227D99091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6414"/>
            <a:ext cx="9720071" cy="465746"/>
          </a:xfrm>
        </p:spPr>
        <p:txBody>
          <a:bodyPr>
            <a:normAutofit fontScale="70000" lnSpcReduction="20000"/>
          </a:bodyPr>
          <a:lstStyle/>
          <a:p>
            <a:pPr marL="0" indent="0" algn="l" rtl="0">
              <a:buNone/>
            </a:pPr>
            <a:r>
              <a:rPr lang="en-US" dirty="0">
                <a:solidFill>
                  <a:srgbClr val="0E5880"/>
                </a:solidFill>
                <a:sym typeface="Comfortaa"/>
              </a:rPr>
              <a:t>Provide a Dynamic Task Allocation solution based on a proprietary algorithm (patent) </a:t>
            </a:r>
          </a:p>
          <a:p>
            <a:pPr algn="l" rtl="0"/>
            <a:endParaRPr lang="he-IL" dirty="0">
              <a:solidFill>
                <a:srgbClr val="0E5880"/>
              </a:solidFill>
            </a:endParaRPr>
          </a:p>
        </p:txBody>
      </p:sp>
      <p:pic>
        <p:nvPicPr>
          <p:cNvPr id="38" name="תמונה 37">
            <a:extLst>
              <a:ext uri="{FF2B5EF4-FFF2-40B4-BE49-F238E27FC236}">
                <a16:creationId xmlns:a16="http://schemas.microsoft.com/office/drawing/2014/main" id="{D60D565D-0AEF-4435-914A-D6E583A602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9906" y="2171653"/>
            <a:ext cx="3288325" cy="285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774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58729-61F7-45F5-9E6D-6DEF86FCE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955" y="282119"/>
            <a:ext cx="10128448" cy="1143000"/>
          </a:xfrm>
        </p:spPr>
        <p:txBody>
          <a:bodyPr>
            <a:normAutofit/>
          </a:bodyPr>
          <a:lstStyle/>
          <a:p>
            <a:pPr algn="l" rtl="0"/>
            <a:r>
              <a:rPr lang="en-US" dirty="0"/>
              <a:t>Package Delivery takes a New Form…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5DA85B-F8BA-4E4F-A0F6-306E3538A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333" y="1652730"/>
            <a:ext cx="3811601" cy="25555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9204E1-FD66-4B99-9B78-36F3BA74C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84" y="3512127"/>
            <a:ext cx="4742099" cy="29807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1F2D96-DEBE-4889-9254-44037712A2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019" y="1517648"/>
            <a:ext cx="5456781" cy="12422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2E79ED7-F540-4F72-A8F3-6208B5867A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263" y="4491565"/>
            <a:ext cx="5274446" cy="200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6563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undrum free icon">
            <a:extLst>
              <a:ext uri="{FF2B5EF4-FFF2-40B4-BE49-F238E27FC236}">
                <a16:creationId xmlns:a16="http://schemas.microsoft.com/office/drawing/2014/main" id="{60C93E33-DA84-4C84-985B-B3FBBB8148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1523" y1="54883" x2="12500" y2="59570"/>
                        <a14:foregroundMark x1="10795" y1="85139" x2="10742" y2="85742"/>
                        <a14:foregroundMark x1="11088" y1="81836" x2="11019" y2="82613"/>
                        <a14:foregroundMark x1="12109" y1="70313" x2="11192" y2="80664"/>
                        <a14:foregroundMark x1="10692" y1="85419" x2="11133" y2="88281"/>
                        <a14:foregroundMark x1="10742" y1="85742" x2="11267" y2="89151"/>
                        <a14:backgroundMark x1="34961" y1="91211" x2="40430" y2="91602"/>
                        <a14:backgroundMark x1="33203" y1="90625" x2="39453" y2="90625"/>
                        <a14:backgroundMark x1="37500" y1="90625" x2="33984" y2="90820"/>
                        <a14:backgroundMark x1="10547" y1="87305" x2="10547" y2="84961"/>
                        <a14:backgroundMark x1="10547" y1="83594" x2="10156" y2="84961"/>
                        <a14:backgroundMark x1="10547" y1="82422" x2="9961" y2="83789"/>
                        <a14:backgroundMark x1="10352" y1="80664" x2="10352" y2="81836"/>
                        <a14:backgroundMark x1="10938" y1="89258" x2="12109" y2="927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51" t="7558" r="9291" b="9837"/>
          <a:stretch/>
        </p:blipFill>
        <p:spPr bwMode="auto">
          <a:xfrm>
            <a:off x="4397003" y="271182"/>
            <a:ext cx="5828115" cy="591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Warehouse free icon">
            <a:extLst>
              <a:ext uri="{FF2B5EF4-FFF2-40B4-BE49-F238E27FC236}">
                <a16:creationId xmlns:a16="http://schemas.microsoft.com/office/drawing/2014/main" id="{242E79B5-3B4B-4F3A-B6EC-B192AF2FAC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rgbClr val="F4F2EA">
                <a:tint val="45000"/>
                <a:satMod val="400000"/>
              </a:srgb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79670" y="3101874"/>
            <a:ext cx="1712676" cy="153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arehouse free icon">
            <a:extLst>
              <a:ext uri="{FF2B5EF4-FFF2-40B4-BE49-F238E27FC236}">
                <a16:creationId xmlns:a16="http://schemas.microsoft.com/office/drawing/2014/main" id="{3B572B43-A73B-47A5-BE41-7179B151CE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1575733" y="2573375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arehouse free icon">
            <a:extLst>
              <a:ext uri="{FF2B5EF4-FFF2-40B4-BE49-F238E27FC236}">
                <a16:creationId xmlns:a16="http://schemas.microsoft.com/office/drawing/2014/main" id="{F8C27D58-CBCB-4112-9261-7EEAA633A3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1258262" y="4182251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Warehouse free icon">
            <a:extLst>
              <a:ext uri="{FF2B5EF4-FFF2-40B4-BE49-F238E27FC236}">
                <a16:creationId xmlns:a16="http://schemas.microsoft.com/office/drawing/2014/main" id="{F19174FF-B165-45C4-ACB7-63B7FBA325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2012350" y="3269403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2F6C98-5D3D-45FF-83DC-F0426D5F00CD}"/>
              </a:ext>
            </a:extLst>
          </p:cNvPr>
          <p:cNvSpPr/>
          <p:nvPr/>
        </p:nvSpPr>
        <p:spPr>
          <a:xfrm>
            <a:off x="9424645" y="4086226"/>
            <a:ext cx="586130" cy="19422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31" name="Picture 30" descr="Shape&#10;&#10;Description automatically generated with low confidence">
            <a:extLst>
              <a:ext uri="{FF2B5EF4-FFF2-40B4-BE49-F238E27FC236}">
                <a16:creationId xmlns:a16="http://schemas.microsoft.com/office/drawing/2014/main" id="{9C112D86-7CBD-494D-AF90-C08D212C8B0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756" y="3028743"/>
            <a:ext cx="552450" cy="552450"/>
          </a:xfrm>
          <a:prstGeom prst="rect">
            <a:avLst/>
          </a:prstGeom>
        </p:spPr>
      </p:pic>
      <p:pic>
        <p:nvPicPr>
          <p:cNvPr id="33" name="Picture 32" descr="Shape&#10;&#10;Description automatically generated with low confidence">
            <a:extLst>
              <a:ext uri="{FF2B5EF4-FFF2-40B4-BE49-F238E27FC236}">
                <a16:creationId xmlns:a16="http://schemas.microsoft.com/office/drawing/2014/main" id="{75E97617-A223-405B-8668-F4DCE045E05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965" y="4463125"/>
            <a:ext cx="552450" cy="552450"/>
          </a:xfrm>
          <a:prstGeom prst="rect">
            <a:avLst/>
          </a:prstGeom>
          <a:noFill/>
        </p:spPr>
      </p:pic>
      <p:pic>
        <p:nvPicPr>
          <p:cNvPr id="38" name="Picture 37" descr="Shape&#10;&#10;Description automatically generated with low confidence">
            <a:extLst>
              <a:ext uri="{FF2B5EF4-FFF2-40B4-BE49-F238E27FC236}">
                <a16:creationId xmlns:a16="http://schemas.microsoft.com/office/drawing/2014/main" id="{C135CCFE-BACE-4E9C-97EA-9F38E858A52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086" y="4542649"/>
            <a:ext cx="552450" cy="552450"/>
          </a:xfrm>
          <a:prstGeom prst="rect">
            <a:avLst/>
          </a:prstGeom>
          <a:noFill/>
        </p:spPr>
      </p:pic>
      <p:pic>
        <p:nvPicPr>
          <p:cNvPr id="40" name="Picture 39" descr="Shape&#10;&#10;Description automatically generated with low confidence">
            <a:extLst>
              <a:ext uri="{FF2B5EF4-FFF2-40B4-BE49-F238E27FC236}">
                <a16:creationId xmlns:a16="http://schemas.microsoft.com/office/drawing/2014/main" id="{70A513B7-0E9B-4B7A-A2AF-59423860E87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550" y="837086"/>
            <a:ext cx="552450" cy="552450"/>
          </a:xfrm>
          <a:prstGeom prst="rect">
            <a:avLst/>
          </a:prstGeom>
        </p:spPr>
      </p:pic>
      <p:pic>
        <p:nvPicPr>
          <p:cNvPr id="41" name="Picture 40" descr="Shape&#10;&#10;Description automatically generated with low confidence">
            <a:extLst>
              <a:ext uri="{FF2B5EF4-FFF2-40B4-BE49-F238E27FC236}">
                <a16:creationId xmlns:a16="http://schemas.microsoft.com/office/drawing/2014/main" id="{AE38295C-93DF-4780-8B2B-D56526C028C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991" y="2549424"/>
            <a:ext cx="552450" cy="552450"/>
          </a:xfrm>
          <a:prstGeom prst="rect">
            <a:avLst/>
          </a:prstGeom>
        </p:spPr>
      </p:pic>
      <p:pic>
        <p:nvPicPr>
          <p:cNvPr id="42" name="Picture 41" descr="Shape&#10;&#10;Description automatically generated with low confidence">
            <a:extLst>
              <a:ext uri="{FF2B5EF4-FFF2-40B4-BE49-F238E27FC236}">
                <a16:creationId xmlns:a16="http://schemas.microsoft.com/office/drawing/2014/main" id="{556EA502-D015-49DC-8112-A6274E1C3B30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934" y="1113311"/>
            <a:ext cx="552450" cy="552450"/>
          </a:xfrm>
          <a:prstGeom prst="rect">
            <a:avLst/>
          </a:prstGeom>
        </p:spPr>
      </p:pic>
      <p:pic>
        <p:nvPicPr>
          <p:cNvPr id="43" name="Picture 42" descr="Shape&#10;&#10;Description automatically generated with low confidence">
            <a:extLst>
              <a:ext uri="{FF2B5EF4-FFF2-40B4-BE49-F238E27FC236}">
                <a16:creationId xmlns:a16="http://schemas.microsoft.com/office/drawing/2014/main" id="{DA80B735-CB56-410B-B9E6-773FD6D0B2D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484" y="1921822"/>
            <a:ext cx="552450" cy="552450"/>
          </a:xfrm>
          <a:prstGeom prst="rect">
            <a:avLst/>
          </a:prstGeom>
          <a:noFill/>
        </p:spPr>
      </p:pic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8068F04F-C5B9-46DD-8C42-192D1E30917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800" y="5495819"/>
            <a:ext cx="427501" cy="427501"/>
          </a:xfrm>
          <a:prstGeom prst="rect">
            <a:avLst/>
          </a:prstGeom>
        </p:spPr>
      </p:pic>
      <p:pic>
        <p:nvPicPr>
          <p:cNvPr id="51" name="Picture 50" descr="Icon&#10;&#10;Description automatically generated">
            <a:extLst>
              <a:ext uri="{FF2B5EF4-FFF2-40B4-BE49-F238E27FC236}">
                <a16:creationId xmlns:a16="http://schemas.microsoft.com/office/drawing/2014/main" id="{21881849-F97F-477D-B513-BB8D5B72457C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550" y="3477291"/>
            <a:ext cx="427501" cy="427501"/>
          </a:xfrm>
          <a:prstGeom prst="rect">
            <a:avLst/>
          </a:prstGeom>
        </p:spPr>
      </p:pic>
      <p:pic>
        <p:nvPicPr>
          <p:cNvPr id="52" name="Picture 51" descr="Icon&#10;&#10;Description automatically generated">
            <a:extLst>
              <a:ext uri="{FF2B5EF4-FFF2-40B4-BE49-F238E27FC236}">
                <a16:creationId xmlns:a16="http://schemas.microsoft.com/office/drawing/2014/main" id="{381B9108-35AD-4174-BB50-E111AE1821D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39" y="5470217"/>
            <a:ext cx="427501" cy="427501"/>
          </a:xfrm>
          <a:prstGeom prst="rect">
            <a:avLst/>
          </a:prstGeom>
        </p:spPr>
      </p:pic>
      <p:pic>
        <p:nvPicPr>
          <p:cNvPr id="53" name="Picture 52" descr="Icon&#10;&#10;Description automatically generated">
            <a:extLst>
              <a:ext uri="{FF2B5EF4-FFF2-40B4-BE49-F238E27FC236}">
                <a16:creationId xmlns:a16="http://schemas.microsoft.com/office/drawing/2014/main" id="{B1384251-2C8F-4FB6-BFCE-7F2277EB810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804" y="3477290"/>
            <a:ext cx="427501" cy="427501"/>
          </a:xfrm>
          <a:prstGeom prst="rect">
            <a:avLst/>
          </a:prstGeom>
        </p:spPr>
      </p:pic>
      <p:pic>
        <p:nvPicPr>
          <p:cNvPr id="54" name="Picture 53" descr="Icon&#10;&#10;Description automatically generated">
            <a:extLst>
              <a:ext uri="{FF2B5EF4-FFF2-40B4-BE49-F238E27FC236}">
                <a16:creationId xmlns:a16="http://schemas.microsoft.com/office/drawing/2014/main" id="{F2E69D3A-F78C-4C1C-BE09-CF516B35C3E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151" y="1526756"/>
            <a:ext cx="427501" cy="427501"/>
          </a:xfrm>
          <a:prstGeom prst="rect">
            <a:avLst/>
          </a:prstGeom>
        </p:spPr>
      </p:pic>
      <p:pic>
        <p:nvPicPr>
          <p:cNvPr id="55" name="Picture 54" descr="Icon&#10;&#10;Description automatically generated">
            <a:extLst>
              <a:ext uri="{FF2B5EF4-FFF2-40B4-BE49-F238E27FC236}">
                <a16:creationId xmlns:a16="http://schemas.microsoft.com/office/drawing/2014/main" id="{64AE2E06-2A40-48B7-97D5-A7FA2A506EFD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624" y="829513"/>
            <a:ext cx="427501" cy="427501"/>
          </a:xfrm>
          <a:prstGeom prst="rect">
            <a:avLst/>
          </a:prstGeom>
        </p:spPr>
      </p:pic>
      <p:pic>
        <p:nvPicPr>
          <p:cNvPr id="56" name="Picture 55" descr="Icon&#10;&#10;Description automatically generated">
            <a:extLst>
              <a:ext uri="{FF2B5EF4-FFF2-40B4-BE49-F238E27FC236}">
                <a16:creationId xmlns:a16="http://schemas.microsoft.com/office/drawing/2014/main" id="{E5D84FA0-1731-4F82-B877-484481293256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44" y="1984296"/>
            <a:ext cx="427501" cy="4275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5B775C-6131-C61C-5F8D-88ECFE12E1B7}"/>
              </a:ext>
            </a:extLst>
          </p:cNvPr>
          <p:cNvSpPr txBox="1"/>
          <p:nvPr/>
        </p:nvSpPr>
        <p:spPr>
          <a:xfrm>
            <a:off x="189125" y="271182"/>
            <a:ext cx="60983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en-US" sz="3600" dirty="0">
                <a:solidFill>
                  <a:srgbClr val="0E5880"/>
                </a:solidFill>
              </a:rPr>
              <a:t>Last Mile Package </a:t>
            </a:r>
          </a:p>
          <a:p>
            <a:pPr marL="0" algn="l" defTabSz="914400" eaLnBrk="1" latinLnBrk="0" hangingPunct="1"/>
            <a:r>
              <a:rPr lang="en-US" sz="3600" dirty="0">
                <a:solidFill>
                  <a:srgbClr val="0E5880"/>
                </a:solidFill>
              </a:rPr>
              <a:t>Delivery</a:t>
            </a:r>
            <a:endParaRPr lang="en-IL" sz="3600" dirty="0"/>
          </a:p>
        </p:txBody>
      </p:sp>
    </p:spTree>
    <p:extLst>
      <p:ext uri="{BB962C8B-B14F-4D97-AF65-F5344CB8AC3E}">
        <p14:creationId xmlns:p14="http://schemas.microsoft.com/office/powerpoint/2010/main" val="12565369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33333E-6 L 0.22279 -0.23912 " pathEditMode="relative" rAng="0" ptsTypes="AA">
                                      <p:cBhvr>
                                        <p:cTn id="6" dur="2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33" y="-1196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55664 -0.23473 " pathEditMode="relative" rAng="0" ptsTypes="AA">
                                      <p:cBhvr>
                                        <p:cTn id="8" dur="1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26" y="-1173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11111E-6 L 0.32435 -0.07292 " pathEditMode="relative" rAng="0" ptsTypes="AA">
                                      <p:cBhvr>
                                        <p:cTn id="10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1" y="-365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4.16667E-7 2.96296E-6 L -0.00234 -0.1893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-946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3.75E-6 1.48148E-6 L -0.07539 0.060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76" y="300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2.29167E-6 -4.44444E-6 L -0.09049 0.1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60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4.16667E-7 2.22222E-6 L -0.08099 -0.0988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9" y="-495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 -2.22222E-6 L 0.07578 -0.087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9" y="-437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3.125E-6 -1.85185E-6 L 0.12578 -0.020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9" y="-101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6.25E-7 3.7037E-6 L 0.08047 0.1113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3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undrum free icon">
            <a:extLst>
              <a:ext uri="{FF2B5EF4-FFF2-40B4-BE49-F238E27FC236}">
                <a16:creationId xmlns:a16="http://schemas.microsoft.com/office/drawing/2014/main" id="{60C93E33-DA84-4C84-985B-B3FBBB8148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1523" y1="54883" x2="12500" y2="59570"/>
                        <a14:foregroundMark x1="10795" y1="85139" x2="10742" y2="85742"/>
                        <a14:foregroundMark x1="11088" y1="81836" x2="11019" y2="82613"/>
                        <a14:foregroundMark x1="12109" y1="70313" x2="11192" y2="80664"/>
                        <a14:foregroundMark x1="10692" y1="85419" x2="11133" y2="88281"/>
                        <a14:foregroundMark x1="10742" y1="85742" x2="11267" y2="89151"/>
                        <a14:backgroundMark x1="34961" y1="91211" x2="40430" y2="91602"/>
                        <a14:backgroundMark x1="33203" y1="90625" x2="39453" y2="90625"/>
                        <a14:backgroundMark x1="37500" y1="90625" x2="33984" y2="90820"/>
                        <a14:backgroundMark x1="10547" y1="87305" x2="10547" y2="84961"/>
                        <a14:backgroundMark x1="10547" y1="83594" x2="10156" y2="84961"/>
                        <a14:backgroundMark x1="10547" y1="82422" x2="9961" y2="83789"/>
                        <a14:backgroundMark x1="10352" y1="80664" x2="10352" y2="81836"/>
                        <a14:backgroundMark x1="10938" y1="89258" x2="12109" y2="927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51" t="7558" r="9291" b="9837"/>
          <a:stretch/>
        </p:blipFill>
        <p:spPr bwMode="auto">
          <a:xfrm>
            <a:off x="4397003" y="304800"/>
            <a:ext cx="5828115" cy="591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Warehouse free icon">
            <a:extLst>
              <a:ext uri="{FF2B5EF4-FFF2-40B4-BE49-F238E27FC236}">
                <a16:creationId xmlns:a16="http://schemas.microsoft.com/office/drawing/2014/main" id="{242E79B5-3B4B-4F3A-B6EC-B192AF2FAC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rgbClr val="F4F2EA">
                <a:tint val="45000"/>
                <a:satMod val="400000"/>
              </a:srgb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79670" y="3101874"/>
            <a:ext cx="1712676" cy="153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arehouse free icon">
            <a:extLst>
              <a:ext uri="{FF2B5EF4-FFF2-40B4-BE49-F238E27FC236}">
                <a16:creationId xmlns:a16="http://schemas.microsoft.com/office/drawing/2014/main" id="{3B572B43-A73B-47A5-BE41-7179B151CE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4290771" y="933112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arehouse free icon">
            <a:extLst>
              <a:ext uri="{FF2B5EF4-FFF2-40B4-BE49-F238E27FC236}">
                <a16:creationId xmlns:a16="http://schemas.microsoft.com/office/drawing/2014/main" id="{F8C27D58-CBCB-4112-9261-7EEAA633A3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5230954" y="3634869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Warehouse free icon">
            <a:extLst>
              <a:ext uri="{FF2B5EF4-FFF2-40B4-BE49-F238E27FC236}">
                <a16:creationId xmlns:a16="http://schemas.microsoft.com/office/drawing/2014/main" id="{F19174FF-B165-45C4-ACB7-63B7FBA325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8810608" y="1665761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2F6C98-5D3D-45FF-83DC-F0426D5F00CD}"/>
              </a:ext>
            </a:extLst>
          </p:cNvPr>
          <p:cNvSpPr/>
          <p:nvPr/>
        </p:nvSpPr>
        <p:spPr>
          <a:xfrm>
            <a:off x="9435193" y="4125094"/>
            <a:ext cx="552450" cy="19145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31" name="Picture 30" descr="Shape&#10;&#10;Description automatically generated with low confidence">
            <a:extLst>
              <a:ext uri="{FF2B5EF4-FFF2-40B4-BE49-F238E27FC236}">
                <a16:creationId xmlns:a16="http://schemas.microsoft.com/office/drawing/2014/main" id="{9C112D86-7CBD-494D-AF90-C08D212C8B0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731" y="3901257"/>
            <a:ext cx="552450" cy="552450"/>
          </a:xfrm>
          <a:prstGeom prst="rect">
            <a:avLst/>
          </a:prstGeom>
        </p:spPr>
      </p:pic>
      <p:pic>
        <p:nvPicPr>
          <p:cNvPr id="33" name="Picture 32" descr="Shape&#10;&#10;Description automatically generated with low confidence">
            <a:extLst>
              <a:ext uri="{FF2B5EF4-FFF2-40B4-BE49-F238E27FC236}">
                <a16:creationId xmlns:a16="http://schemas.microsoft.com/office/drawing/2014/main" id="{75E97617-A223-405B-8668-F4DCE045E05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080" y="3848869"/>
            <a:ext cx="552450" cy="552450"/>
          </a:xfrm>
          <a:prstGeom prst="rect">
            <a:avLst/>
          </a:prstGeom>
          <a:noFill/>
        </p:spPr>
      </p:pic>
      <p:pic>
        <p:nvPicPr>
          <p:cNvPr id="38" name="Picture 37" descr="Shape&#10;&#10;Description automatically generated with low confidence">
            <a:extLst>
              <a:ext uri="{FF2B5EF4-FFF2-40B4-BE49-F238E27FC236}">
                <a16:creationId xmlns:a16="http://schemas.microsoft.com/office/drawing/2014/main" id="{C135CCFE-BACE-4E9C-97EA-9F38E858A52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205" y="3848869"/>
            <a:ext cx="552450" cy="552450"/>
          </a:xfrm>
          <a:prstGeom prst="rect">
            <a:avLst/>
          </a:prstGeom>
          <a:noFill/>
        </p:spPr>
      </p:pic>
      <p:pic>
        <p:nvPicPr>
          <p:cNvPr id="40" name="Picture 39" descr="Shape&#10;&#10;Description automatically generated with low confidence">
            <a:extLst>
              <a:ext uri="{FF2B5EF4-FFF2-40B4-BE49-F238E27FC236}">
                <a16:creationId xmlns:a16="http://schemas.microsoft.com/office/drawing/2014/main" id="{70A513B7-0E9B-4B7A-A2AF-59423860E87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775" y="1188056"/>
            <a:ext cx="552450" cy="552450"/>
          </a:xfrm>
          <a:prstGeom prst="rect">
            <a:avLst/>
          </a:prstGeom>
        </p:spPr>
      </p:pic>
      <p:pic>
        <p:nvPicPr>
          <p:cNvPr id="41" name="Picture 40" descr="Shape&#10;&#10;Description automatically generated with low confidence">
            <a:extLst>
              <a:ext uri="{FF2B5EF4-FFF2-40B4-BE49-F238E27FC236}">
                <a16:creationId xmlns:a16="http://schemas.microsoft.com/office/drawing/2014/main" id="{AE38295C-93DF-4780-8B2B-D56526C028C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439" y="1185737"/>
            <a:ext cx="552450" cy="552450"/>
          </a:xfrm>
          <a:prstGeom prst="rect">
            <a:avLst/>
          </a:prstGeom>
        </p:spPr>
      </p:pic>
      <p:pic>
        <p:nvPicPr>
          <p:cNvPr id="42" name="Picture 41" descr="Shape&#10;&#10;Description automatically generated with low confidence">
            <a:extLst>
              <a:ext uri="{FF2B5EF4-FFF2-40B4-BE49-F238E27FC236}">
                <a16:creationId xmlns:a16="http://schemas.microsoft.com/office/drawing/2014/main" id="{556EA502-D015-49DC-8112-A6274E1C3B30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624" y="1859347"/>
            <a:ext cx="552450" cy="552450"/>
          </a:xfrm>
          <a:prstGeom prst="rect">
            <a:avLst/>
          </a:prstGeom>
        </p:spPr>
      </p:pic>
      <p:pic>
        <p:nvPicPr>
          <p:cNvPr id="43" name="Picture 42" descr="Shape&#10;&#10;Description automatically generated with low confidence">
            <a:extLst>
              <a:ext uri="{FF2B5EF4-FFF2-40B4-BE49-F238E27FC236}">
                <a16:creationId xmlns:a16="http://schemas.microsoft.com/office/drawing/2014/main" id="{DA80B735-CB56-410B-B9E6-773FD6D0B2D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624" y="1845960"/>
            <a:ext cx="552450" cy="552450"/>
          </a:xfrm>
          <a:prstGeom prst="rect">
            <a:avLst/>
          </a:prstGeom>
          <a:noFill/>
        </p:spPr>
      </p:pic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8068F04F-C5B9-46DD-8C42-192D1E30917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800" y="5495819"/>
            <a:ext cx="427501" cy="427501"/>
          </a:xfrm>
          <a:prstGeom prst="rect">
            <a:avLst/>
          </a:prstGeom>
        </p:spPr>
      </p:pic>
      <p:pic>
        <p:nvPicPr>
          <p:cNvPr id="51" name="Picture 50" descr="Icon&#10;&#10;Description automatically generated">
            <a:extLst>
              <a:ext uri="{FF2B5EF4-FFF2-40B4-BE49-F238E27FC236}">
                <a16:creationId xmlns:a16="http://schemas.microsoft.com/office/drawing/2014/main" id="{21881849-F97F-477D-B513-BB8D5B72457C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550" y="3477291"/>
            <a:ext cx="427501" cy="427501"/>
          </a:xfrm>
          <a:prstGeom prst="rect">
            <a:avLst/>
          </a:prstGeom>
        </p:spPr>
      </p:pic>
      <p:pic>
        <p:nvPicPr>
          <p:cNvPr id="52" name="Picture 51" descr="Icon&#10;&#10;Description automatically generated">
            <a:extLst>
              <a:ext uri="{FF2B5EF4-FFF2-40B4-BE49-F238E27FC236}">
                <a16:creationId xmlns:a16="http://schemas.microsoft.com/office/drawing/2014/main" id="{381B9108-35AD-4174-BB50-E111AE1821D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39" y="5470217"/>
            <a:ext cx="427501" cy="427501"/>
          </a:xfrm>
          <a:prstGeom prst="rect">
            <a:avLst/>
          </a:prstGeom>
        </p:spPr>
      </p:pic>
      <p:pic>
        <p:nvPicPr>
          <p:cNvPr id="53" name="Picture 52" descr="Icon&#10;&#10;Description automatically generated">
            <a:extLst>
              <a:ext uri="{FF2B5EF4-FFF2-40B4-BE49-F238E27FC236}">
                <a16:creationId xmlns:a16="http://schemas.microsoft.com/office/drawing/2014/main" id="{B1384251-2C8F-4FB6-BFCE-7F2277EB810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804" y="3477290"/>
            <a:ext cx="427501" cy="427501"/>
          </a:xfrm>
          <a:prstGeom prst="rect">
            <a:avLst/>
          </a:prstGeom>
        </p:spPr>
      </p:pic>
      <p:pic>
        <p:nvPicPr>
          <p:cNvPr id="54" name="Picture 53" descr="Icon&#10;&#10;Description automatically generated">
            <a:extLst>
              <a:ext uri="{FF2B5EF4-FFF2-40B4-BE49-F238E27FC236}">
                <a16:creationId xmlns:a16="http://schemas.microsoft.com/office/drawing/2014/main" id="{F2E69D3A-F78C-4C1C-BE09-CF516B35C3E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151" y="1526756"/>
            <a:ext cx="427501" cy="427501"/>
          </a:xfrm>
          <a:prstGeom prst="rect">
            <a:avLst/>
          </a:prstGeom>
        </p:spPr>
      </p:pic>
      <p:pic>
        <p:nvPicPr>
          <p:cNvPr id="55" name="Picture 54" descr="Icon&#10;&#10;Description automatically generated">
            <a:extLst>
              <a:ext uri="{FF2B5EF4-FFF2-40B4-BE49-F238E27FC236}">
                <a16:creationId xmlns:a16="http://schemas.microsoft.com/office/drawing/2014/main" id="{64AE2E06-2A40-48B7-97D5-A7FA2A506EFD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624" y="829513"/>
            <a:ext cx="427501" cy="427501"/>
          </a:xfrm>
          <a:prstGeom prst="rect">
            <a:avLst/>
          </a:prstGeom>
        </p:spPr>
      </p:pic>
      <p:pic>
        <p:nvPicPr>
          <p:cNvPr id="56" name="Picture 55" descr="Icon&#10;&#10;Description automatically generated">
            <a:extLst>
              <a:ext uri="{FF2B5EF4-FFF2-40B4-BE49-F238E27FC236}">
                <a16:creationId xmlns:a16="http://schemas.microsoft.com/office/drawing/2014/main" id="{E5D84FA0-1731-4F82-B877-484481293256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44" y="1984296"/>
            <a:ext cx="427501" cy="4275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0A1755-5B96-A138-32E7-90B3DEEEB73F}"/>
              </a:ext>
            </a:extLst>
          </p:cNvPr>
          <p:cNvSpPr txBox="1"/>
          <p:nvPr/>
        </p:nvSpPr>
        <p:spPr>
          <a:xfrm>
            <a:off x="189125" y="271182"/>
            <a:ext cx="60983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en-US" sz="3600" dirty="0">
                <a:solidFill>
                  <a:srgbClr val="0E5880"/>
                </a:solidFill>
              </a:rPr>
              <a:t>Last Mile Package </a:t>
            </a:r>
          </a:p>
          <a:p>
            <a:pPr marL="0" algn="l" defTabSz="914400" eaLnBrk="1" latinLnBrk="0" hangingPunct="1"/>
            <a:r>
              <a:rPr lang="en-US" sz="3600" dirty="0">
                <a:solidFill>
                  <a:srgbClr val="0E5880"/>
                </a:solidFill>
              </a:rPr>
              <a:t>Delivery</a:t>
            </a:r>
            <a:endParaRPr lang="en-IL" sz="3600" dirty="0"/>
          </a:p>
        </p:txBody>
      </p:sp>
    </p:spTree>
    <p:extLst>
      <p:ext uri="{BB962C8B-B14F-4D97-AF65-F5344CB8AC3E}">
        <p14:creationId xmlns:p14="http://schemas.microsoft.com/office/powerpoint/2010/main" val="158683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44444E-6 L 0.00156 0.327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1634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07407E-6 L 0.12252 0.1074 " pathEditMode="relative" rAng="0" ptsTypes="AA">
                                      <p:cBhvr>
                                        <p:cTn id="8" dur="1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0" y="537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22222E-6 L -0.07643 0.2178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8" y="1088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1.11111E-6 L 0.09505 0.22893 " pathEditMode="relative" rAng="0" ptsTypes="AA">
                                      <p:cBhvr>
                                        <p:cTn id="12" dur="2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3" y="1143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1.11111E-6 L 0.12161 -0.0713 " pathEditMode="relative" rAng="0" ptsTypes="AA">
                                      <p:cBhvr>
                                        <p:cTn id="14" dur="16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1" y="-356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59259E-6 L -0.15625 -0.05162 " pathEditMode="relative" rAng="0" ptsTypes="AA">
                                      <p:cBhvr>
                                        <p:cTn id="16" dur="26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3" y="-259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7.40741E-7 L -0.00533 -0.15671 " pathEditMode="relative" rAng="0" ptsTypes="AA">
                                      <p:cBhvr>
                                        <p:cTn id="18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" y="-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undrum free icon">
            <a:extLst>
              <a:ext uri="{FF2B5EF4-FFF2-40B4-BE49-F238E27FC236}">
                <a16:creationId xmlns:a16="http://schemas.microsoft.com/office/drawing/2014/main" id="{60C93E33-DA84-4C84-985B-B3FBBB8148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11523" y1="54883" x2="12500" y2="59570"/>
                        <a14:foregroundMark x1="10795" y1="85139" x2="10742" y2="85742"/>
                        <a14:foregroundMark x1="11088" y1="81836" x2="11019" y2="82613"/>
                        <a14:foregroundMark x1="12109" y1="70313" x2="11192" y2="80664"/>
                        <a14:foregroundMark x1="10692" y1="85419" x2="11133" y2="88281"/>
                        <a14:foregroundMark x1="10742" y1="85742" x2="11267" y2="89151"/>
                        <a14:backgroundMark x1="34961" y1="91211" x2="40430" y2="91602"/>
                        <a14:backgroundMark x1="33203" y1="90625" x2="39453" y2="90625"/>
                        <a14:backgroundMark x1="37500" y1="90625" x2="33984" y2="90820"/>
                        <a14:backgroundMark x1="10547" y1="87305" x2="10547" y2="84961"/>
                        <a14:backgroundMark x1="10547" y1="83594" x2="10156" y2="84961"/>
                        <a14:backgroundMark x1="10547" y1="82422" x2="9961" y2="83789"/>
                        <a14:backgroundMark x1="10352" y1="80664" x2="10352" y2="81836"/>
                        <a14:backgroundMark x1="10938" y1="89258" x2="12109" y2="927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51" t="7558" r="9291" b="9837"/>
          <a:stretch/>
        </p:blipFill>
        <p:spPr bwMode="auto">
          <a:xfrm>
            <a:off x="4397003" y="304800"/>
            <a:ext cx="5828115" cy="591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Warehouse free icon">
            <a:extLst>
              <a:ext uri="{FF2B5EF4-FFF2-40B4-BE49-F238E27FC236}">
                <a16:creationId xmlns:a16="http://schemas.microsoft.com/office/drawing/2014/main" id="{242E79B5-3B4B-4F3A-B6EC-B192AF2FAC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duotone>
              <a:prstClr val="black"/>
              <a:srgbClr val="F4F2EA">
                <a:tint val="45000"/>
                <a:satMod val="400000"/>
              </a:srgbClr>
            </a:duotone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11" b="69141" l="1172" r="78125">
                        <a14:foregroundMark x1="4102" y1="42188" x2="5273" y2="32617"/>
                        <a14:foregroundMark x1="37305" y1="6250" x2="43359" y2="7422"/>
                        <a14:foregroundMark x1="40039" y1="3711" x2="35352" y2="3711"/>
                        <a14:foregroundMark x1="39453" y1="69141" x2="42773" y2="67578"/>
                        <a14:foregroundMark x1="45313" y1="61523" x2="52734" y2="55469"/>
                        <a14:foregroundMark x1="44922" y1="62305" x2="43750" y2="66406"/>
                        <a14:foregroundMark x1="44922" y1="63281" x2="63281" y2="58203"/>
                        <a14:foregroundMark x1="63281" y1="58203" x2="62891" y2="57422"/>
                        <a14:foregroundMark x1="64844" y1="53906" x2="57031" y2="56250"/>
                        <a14:foregroundMark x1="67383" y1="50586" x2="51172" y2="63281"/>
                        <a14:foregroundMark x1="57617" y1="56445" x2="70898" y2="47852"/>
                        <a14:foregroundMark x1="70898" y1="47852" x2="71680" y2="29102"/>
                        <a14:foregroundMark x1="71680" y1="29102" x2="70117" y2="23633"/>
                        <a14:foregroundMark x1="74805" y1="25586" x2="73438" y2="45703"/>
                        <a14:foregroundMark x1="1367" y1="25195" x2="1563" y2="26367"/>
                        <a14:foregroundMark x1="78125" y1="24023" x2="65820" y2="22461"/>
                        <a14:foregroundMark x1="65820" y1="22461" x2="65820" y2="23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750" b="27094"/>
          <a:stretch/>
        </p:blipFill>
        <p:spPr bwMode="auto">
          <a:xfrm>
            <a:off x="379670" y="3101874"/>
            <a:ext cx="1712676" cy="153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arehouse free icon">
            <a:extLst>
              <a:ext uri="{FF2B5EF4-FFF2-40B4-BE49-F238E27FC236}">
                <a16:creationId xmlns:a16="http://schemas.microsoft.com/office/drawing/2014/main" id="{3B572B43-A73B-47A5-BE41-7179B151CE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4290771" y="933112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Warehouse free icon">
            <a:extLst>
              <a:ext uri="{FF2B5EF4-FFF2-40B4-BE49-F238E27FC236}">
                <a16:creationId xmlns:a16="http://schemas.microsoft.com/office/drawing/2014/main" id="{F8C27D58-CBCB-4112-9261-7EEAA633A3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5230954" y="3634869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Warehouse free icon">
            <a:extLst>
              <a:ext uri="{FF2B5EF4-FFF2-40B4-BE49-F238E27FC236}">
                <a16:creationId xmlns:a16="http://schemas.microsoft.com/office/drawing/2014/main" id="{F19174FF-B165-45C4-ACB7-63B7FBA325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8008" b="97461" l="41797" r="98633">
                        <a14:foregroundMark x1="41992" y1="79883" x2="41992" y2="81055"/>
                        <a14:foregroundMark x1="66016" y1="93750" x2="66406" y2="95117"/>
                        <a14:foregroundMark x1="55273" y1="97656" x2="58789" y2="97070"/>
                        <a14:foregroundMark x1="72461" y1="89844" x2="72461" y2="91797"/>
                        <a14:foregroundMark x1="73242" y1="89453" x2="73242" y2="90820"/>
                        <a14:foregroundMark x1="71875" y1="90625" x2="72070" y2="91797"/>
                        <a14:foregroundMark x1="66016" y1="93750" x2="66797" y2="94727"/>
                        <a14:foregroundMark x1="67578" y1="93164" x2="67578" y2="93750"/>
                        <a14:foregroundMark x1="65625" y1="94727" x2="65625" y2="95898"/>
                        <a14:foregroundMark x1="95117" y1="69141" x2="96875" y2="74023"/>
                        <a14:foregroundMark x1="94727" y1="77344" x2="94727" y2="78711"/>
                        <a14:foregroundMark x1="95313" y1="76367" x2="95898" y2="77148"/>
                        <a14:foregroundMark x1="93945" y1="78711" x2="93945" y2="78906"/>
                        <a14:foregroundMark x1="98633" y1="70703" x2="98633" y2="71875"/>
                        <a14:foregroundMark x1="93359" y1="78516" x2="93750" y2="79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3944"/>
          <a:stretch/>
        </p:blipFill>
        <p:spPr bwMode="auto">
          <a:xfrm>
            <a:off x="8810608" y="1665761"/>
            <a:ext cx="1270701" cy="91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2F6C98-5D3D-45FF-83DC-F0426D5F00CD}"/>
              </a:ext>
            </a:extLst>
          </p:cNvPr>
          <p:cNvSpPr/>
          <p:nvPr/>
        </p:nvSpPr>
        <p:spPr>
          <a:xfrm>
            <a:off x="9435193" y="4125094"/>
            <a:ext cx="552450" cy="191452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31" name="Picture 30" descr="Shape&#10;&#10;Description automatically generated with low confidence">
            <a:extLst>
              <a:ext uri="{FF2B5EF4-FFF2-40B4-BE49-F238E27FC236}">
                <a16:creationId xmlns:a16="http://schemas.microsoft.com/office/drawing/2014/main" id="{9C112D86-7CBD-494D-AF90-C08D212C8B0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964" y="5427826"/>
            <a:ext cx="552450" cy="552450"/>
          </a:xfrm>
          <a:prstGeom prst="rect">
            <a:avLst/>
          </a:prstGeom>
        </p:spPr>
      </p:pic>
      <p:pic>
        <p:nvPicPr>
          <p:cNvPr id="33" name="Picture 32" descr="Shape&#10;&#10;Description automatically generated with low confidence">
            <a:extLst>
              <a:ext uri="{FF2B5EF4-FFF2-40B4-BE49-F238E27FC236}">
                <a16:creationId xmlns:a16="http://schemas.microsoft.com/office/drawing/2014/main" id="{75E97617-A223-405B-8668-F4DCE045E05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701" y="5427826"/>
            <a:ext cx="552450" cy="552450"/>
          </a:xfrm>
          <a:prstGeom prst="rect">
            <a:avLst/>
          </a:prstGeom>
          <a:noFill/>
        </p:spPr>
      </p:pic>
      <p:pic>
        <p:nvPicPr>
          <p:cNvPr id="38" name="Picture 37" descr="Shape&#10;&#10;Description automatically generated with low confidence">
            <a:extLst>
              <a:ext uri="{FF2B5EF4-FFF2-40B4-BE49-F238E27FC236}">
                <a16:creationId xmlns:a16="http://schemas.microsoft.com/office/drawing/2014/main" id="{C135CCFE-BACE-4E9C-97EA-9F38E858A52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51" y="3408261"/>
            <a:ext cx="552450" cy="552450"/>
          </a:xfrm>
          <a:prstGeom prst="rect">
            <a:avLst/>
          </a:prstGeom>
          <a:noFill/>
        </p:spPr>
      </p:pic>
      <p:pic>
        <p:nvPicPr>
          <p:cNvPr id="40" name="Picture 39" descr="Shape&#10;&#10;Description automatically generated with low confidence">
            <a:extLst>
              <a:ext uri="{FF2B5EF4-FFF2-40B4-BE49-F238E27FC236}">
                <a16:creationId xmlns:a16="http://schemas.microsoft.com/office/drawing/2014/main" id="{70A513B7-0E9B-4B7A-A2AF-59423860E87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169" y="1957013"/>
            <a:ext cx="552450" cy="552450"/>
          </a:xfrm>
          <a:prstGeom prst="rect">
            <a:avLst/>
          </a:prstGeom>
        </p:spPr>
      </p:pic>
      <p:pic>
        <p:nvPicPr>
          <p:cNvPr id="41" name="Picture 40" descr="Shape&#10;&#10;Description automatically generated with low confidence">
            <a:extLst>
              <a:ext uri="{FF2B5EF4-FFF2-40B4-BE49-F238E27FC236}">
                <a16:creationId xmlns:a16="http://schemas.microsoft.com/office/drawing/2014/main" id="{AE38295C-93DF-4780-8B2B-D56526C028C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79" y="3450806"/>
            <a:ext cx="552450" cy="552450"/>
          </a:xfrm>
          <a:prstGeom prst="rect">
            <a:avLst/>
          </a:prstGeom>
        </p:spPr>
      </p:pic>
      <p:pic>
        <p:nvPicPr>
          <p:cNvPr id="42" name="Picture 41" descr="Shape&#10;&#10;Description automatically generated with low confidence">
            <a:extLst>
              <a:ext uri="{FF2B5EF4-FFF2-40B4-BE49-F238E27FC236}">
                <a16:creationId xmlns:a16="http://schemas.microsoft.com/office/drawing/2014/main" id="{556EA502-D015-49DC-8112-A6274E1C3B30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462" y="1520317"/>
            <a:ext cx="552450" cy="552450"/>
          </a:xfrm>
          <a:prstGeom prst="rect">
            <a:avLst/>
          </a:prstGeom>
        </p:spPr>
      </p:pic>
      <p:pic>
        <p:nvPicPr>
          <p:cNvPr id="43" name="Picture 42" descr="Shape&#10;&#10;Description automatically generated with low confidence">
            <a:extLst>
              <a:ext uri="{FF2B5EF4-FFF2-40B4-BE49-F238E27FC236}">
                <a16:creationId xmlns:a16="http://schemas.microsoft.com/office/drawing/2014/main" id="{DA80B735-CB56-410B-B9E6-773FD6D0B2D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3082" y="837086"/>
            <a:ext cx="552450" cy="552450"/>
          </a:xfrm>
          <a:prstGeom prst="rect">
            <a:avLst/>
          </a:prstGeom>
          <a:noFill/>
        </p:spPr>
      </p:pic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8068F04F-C5B9-46DD-8C42-192D1E30917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800" y="5495819"/>
            <a:ext cx="427501" cy="427501"/>
          </a:xfrm>
          <a:prstGeom prst="rect">
            <a:avLst/>
          </a:prstGeom>
        </p:spPr>
      </p:pic>
      <p:pic>
        <p:nvPicPr>
          <p:cNvPr id="51" name="Picture 50" descr="Icon&#10;&#10;Description automatically generated">
            <a:extLst>
              <a:ext uri="{FF2B5EF4-FFF2-40B4-BE49-F238E27FC236}">
                <a16:creationId xmlns:a16="http://schemas.microsoft.com/office/drawing/2014/main" id="{21881849-F97F-477D-B513-BB8D5B72457C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550" y="3477291"/>
            <a:ext cx="427501" cy="427501"/>
          </a:xfrm>
          <a:prstGeom prst="rect">
            <a:avLst/>
          </a:prstGeom>
        </p:spPr>
      </p:pic>
      <p:pic>
        <p:nvPicPr>
          <p:cNvPr id="52" name="Picture 51" descr="Icon&#10;&#10;Description automatically generated">
            <a:extLst>
              <a:ext uri="{FF2B5EF4-FFF2-40B4-BE49-F238E27FC236}">
                <a16:creationId xmlns:a16="http://schemas.microsoft.com/office/drawing/2014/main" id="{381B9108-35AD-4174-BB50-E111AE1821D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39" y="5470217"/>
            <a:ext cx="427501" cy="427501"/>
          </a:xfrm>
          <a:prstGeom prst="rect">
            <a:avLst/>
          </a:prstGeom>
        </p:spPr>
      </p:pic>
      <p:pic>
        <p:nvPicPr>
          <p:cNvPr id="53" name="Picture 52" descr="Icon&#10;&#10;Description automatically generated">
            <a:extLst>
              <a:ext uri="{FF2B5EF4-FFF2-40B4-BE49-F238E27FC236}">
                <a16:creationId xmlns:a16="http://schemas.microsoft.com/office/drawing/2014/main" id="{B1384251-2C8F-4FB6-BFCE-7F2277EB810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804" y="3477290"/>
            <a:ext cx="427501" cy="427501"/>
          </a:xfrm>
          <a:prstGeom prst="rect">
            <a:avLst/>
          </a:prstGeom>
        </p:spPr>
      </p:pic>
      <p:pic>
        <p:nvPicPr>
          <p:cNvPr id="54" name="Picture 53" descr="Icon&#10;&#10;Description automatically generated">
            <a:extLst>
              <a:ext uri="{FF2B5EF4-FFF2-40B4-BE49-F238E27FC236}">
                <a16:creationId xmlns:a16="http://schemas.microsoft.com/office/drawing/2014/main" id="{F2E69D3A-F78C-4C1C-BE09-CF516B35C3E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151" y="1526756"/>
            <a:ext cx="427501" cy="427501"/>
          </a:xfrm>
          <a:prstGeom prst="rect">
            <a:avLst/>
          </a:prstGeom>
        </p:spPr>
      </p:pic>
      <p:pic>
        <p:nvPicPr>
          <p:cNvPr id="55" name="Picture 54" descr="Icon&#10;&#10;Description automatically generated">
            <a:extLst>
              <a:ext uri="{FF2B5EF4-FFF2-40B4-BE49-F238E27FC236}">
                <a16:creationId xmlns:a16="http://schemas.microsoft.com/office/drawing/2014/main" id="{64AE2E06-2A40-48B7-97D5-A7FA2A506EFD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624" y="829513"/>
            <a:ext cx="427501" cy="427501"/>
          </a:xfrm>
          <a:prstGeom prst="rect">
            <a:avLst/>
          </a:prstGeom>
        </p:spPr>
      </p:pic>
      <p:pic>
        <p:nvPicPr>
          <p:cNvPr id="56" name="Picture 55" descr="Icon&#10;&#10;Description automatically generated">
            <a:extLst>
              <a:ext uri="{FF2B5EF4-FFF2-40B4-BE49-F238E27FC236}">
                <a16:creationId xmlns:a16="http://schemas.microsoft.com/office/drawing/2014/main" id="{E5D84FA0-1731-4F82-B877-484481293256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44" y="1984296"/>
            <a:ext cx="427501" cy="42750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412B7B6-7913-1CDC-7833-F4ABB41D586B}"/>
              </a:ext>
            </a:extLst>
          </p:cNvPr>
          <p:cNvSpPr txBox="1"/>
          <p:nvPr/>
        </p:nvSpPr>
        <p:spPr>
          <a:xfrm>
            <a:off x="189125" y="271182"/>
            <a:ext cx="60983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en-US" sz="3600" dirty="0">
                <a:solidFill>
                  <a:srgbClr val="0E5880"/>
                </a:solidFill>
              </a:rPr>
              <a:t>Last Mile Package </a:t>
            </a:r>
          </a:p>
          <a:p>
            <a:pPr marL="0" algn="l" defTabSz="914400" eaLnBrk="1" latinLnBrk="0" hangingPunct="1"/>
            <a:r>
              <a:rPr lang="en-US" sz="3600" dirty="0">
                <a:solidFill>
                  <a:srgbClr val="0E5880"/>
                </a:solidFill>
              </a:rPr>
              <a:t>Delivery</a:t>
            </a:r>
            <a:endParaRPr lang="en-IL" sz="3600" dirty="0"/>
          </a:p>
        </p:txBody>
      </p:sp>
    </p:spTree>
    <p:extLst>
      <p:ext uri="{BB962C8B-B14F-4D97-AF65-F5344CB8AC3E}">
        <p14:creationId xmlns:p14="http://schemas.microsoft.com/office/powerpoint/2010/main" val="390542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48148E-6 L -0.00091 -0.206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03633 -0.1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" y="-8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96296E-6 L -0.06354 -0.158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77" y="-794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48148E-6 L -0.07578 -0.0071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9" y="-37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4.44444E-6 L -0.08451 -0.0622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2" y="-312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2.96296E-6 L 0.10417 0.041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206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1.48148E-6 L 0.00287 0.0805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" y="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2.22222E-6 L -0.30078 0.1724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39" y="861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3.7037E-6 L -0.18503 0.3275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8" y="1636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7.40741E-7 L -0.54727 0.3247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70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5A8F0-9562-4847-B985-236C96C64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0E588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package delivery problem (PDP)</a:t>
            </a:r>
            <a:endParaRPr lang="en-US" dirty="0">
              <a:solidFill>
                <a:srgbClr val="0E588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4E1CE-90E3-4A63-93DF-05BED2662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/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general description of scenarios which include:</a:t>
            </a:r>
          </a:p>
          <a:p>
            <a:pPr lvl="1" algn="l" rtl="0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warehouse in which packages are stored. </a:t>
            </a:r>
          </a:p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packages need to be delivered to customers in a city. </a:t>
            </a:r>
          </a:p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packages are loaded to trucks, according to the neighborhoods (distribution areas) in the city, i.e., two packages intended for the same neighborhood will be loaded to the same truck. </a:t>
            </a:r>
          </a:p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trucks travel to a location in the center of the neighborhood, to which the packages they carry are intended to be delivered to. </a:t>
            </a:r>
          </a:p>
          <a:p>
            <a:pPr algn="l"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75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5A8F0-9562-4847-B985-236C96C64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0E588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package delivery problem (PDP)</a:t>
            </a:r>
            <a:endParaRPr lang="en-US" dirty="0">
              <a:solidFill>
                <a:srgbClr val="0E588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4E1CE-90E3-4A63-93DF-05BED2662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packages are unloaded from the trucks and delivery UAVs (e.g., drones) and UGVs (e.g., scooters), carry them to their customer’s addresses. </a:t>
            </a:r>
          </a:p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When this task is completed, a truck returns to the warehouse to reload packages. </a:t>
            </a:r>
          </a:p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drones and scooters can be reassigned for delivering packages from other trucks. </a:t>
            </a:r>
          </a:p>
          <a:p>
            <a:pPr algn="l" rtl="0"/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Dynamic Elements:</a:t>
            </a:r>
          </a:p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Change 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 delivery urgency (e.g., call from customer).</a:t>
            </a:r>
          </a:p>
          <a:p>
            <a:pPr lvl="1" algn="l" rtl="0"/>
            <a:r>
              <a:rPr lang="en-US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Vehicle breakdown.</a:t>
            </a:r>
          </a:p>
          <a:p>
            <a:pPr algn="l" rtl="0"/>
            <a:endParaRPr lang="en-US" dirty="0"/>
          </a:p>
        </p:txBody>
      </p:sp>
      <p:pic>
        <p:nvPicPr>
          <p:cNvPr id="4" name="Picture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A6FEC3B-DE27-4D75-6345-966B5FF94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2726" y="5549118"/>
            <a:ext cx="762782" cy="76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7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75B54-BEAB-4F62-8120-EDC61BBA3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Solving PDP using FMC-TA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10DED-73B2-4AD7-BC68-3EBA957D11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8997"/>
            <a:ext cx="10515600" cy="4647966"/>
          </a:xfrm>
        </p:spPr>
        <p:txBody>
          <a:bodyPr>
            <a:normAutofit lnSpcReduction="10000"/>
          </a:bodyPr>
          <a:lstStyle/>
          <a:p>
            <a:pPr algn="l" rtl="0"/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 propose the use of Fisher Market Clearing Task Allocation (FMC_TA) for solving package delivery problems, as described above.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l" rtl="0"/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 consider a task to be the delivery of packages in a certain area. </a:t>
            </a:r>
          </a:p>
          <a:p>
            <a:pPr algn="l" rtl="0"/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 each package delivered there is a utility that is derived, depending on the time of delivery (a monetary value).</a:t>
            </a:r>
          </a:p>
          <a:p>
            <a:pPr algn="l" rtl="0"/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coalition of agents that attend to a task must include at least one truck that brings the relevant packages to a centered position in the area of delivery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l" rtl="0"/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Scooters or drones or both, which take packages from the trucks and deliver them to the delivery address. </a:t>
            </a:r>
          </a:p>
          <a:p>
            <a:pPr algn="l" rtl="0"/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Timing is critical!</a:t>
            </a:r>
          </a:p>
          <a:p>
            <a:pPr algn="l" rtl="0"/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allocation of agents to coalitions is done using the FMC_TA algorithm, which we have previously proposed. </a:t>
            </a:r>
          </a:p>
          <a:p>
            <a:pPr algn="l" rtl="0"/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26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7E8F6-327C-4AB7-B12F-509C3D16B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dirty="0"/>
              <a:t>Solving PDP using FMC-TA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EB25E-28E9-4AF7-A389-E04003A44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 rtl="0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innovation is in representing this problem as a task allocation problem that can be solved using this algorithm.</a:t>
            </a:r>
          </a:p>
          <a:p>
            <a:pPr algn="l" rtl="0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Notice that an agent (drone or scooter) can be a member in a number of coalitions, thus:</a:t>
            </a:r>
          </a:p>
          <a:p>
            <a:pPr lvl="1" algn="l" rtl="0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fter delivering a package from one truck in a certain area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it can deliver a package from another truck in a nearby area. </a:t>
            </a:r>
          </a:p>
          <a:p>
            <a:pPr algn="l" rtl="0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Moreover, </a:t>
            </a:r>
          </a:p>
          <a:p>
            <a:pPr lvl="1" algn="l" rtl="0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When the truck is emptied, and it returns to the warehouse to reload packages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 </a:t>
            </a:r>
          </a:p>
          <a:p>
            <a:pPr lvl="1" algn="l" rtl="0"/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rones and scooters can cooperate with other trucks and keep deliver. </a:t>
            </a:r>
          </a:p>
          <a:p>
            <a:pPr lvl="1" algn="l" rtl="0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Battery charging and fulling can be done in specific points near the areas of delivery.</a:t>
            </a:r>
          </a:p>
          <a:p>
            <a:pPr lvl="1" algn="l" rtl="0"/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l" rtl="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5630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l" rtl="0"/>
            <a:r>
              <a:rPr lang="en-US" dirty="0">
                <a:solidFill>
                  <a:srgbClr val="0E5880"/>
                </a:solidFill>
                <a:sym typeface="Comfortaa"/>
              </a:rPr>
              <a:t>The Task Allocation Solution</a:t>
            </a:r>
          </a:p>
        </p:txBody>
      </p:sp>
      <p:sp>
        <p:nvSpPr>
          <p:cNvPr id="89" name="Shape 89"/>
          <p:cNvSpPr txBox="1">
            <a:spLocks noGrp="1"/>
          </p:cNvSpPr>
          <p:nvPr>
            <p:ph idx="1"/>
          </p:nvPr>
        </p:nvSpPr>
        <p:spPr>
          <a:xfrm>
            <a:off x="3037492" y="1600203"/>
            <a:ext cx="8544910" cy="4565101"/>
          </a:xfrm>
        </p:spPr>
        <p:txBody>
          <a:bodyPr>
            <a:normAutofit/>
          </a:bodyPr>
          <a:lstStyle/>
          <a:p>
            <a:pPr lvl="0" algn="l" rtl="0"/>
            <a:r>
              <a:rPr lang="en-US" dirty="0">
                <a:solidFill>
                  <a:schemeClr val="tx1"/>
                </a:solidFill>
                <a:sym typeface="Comfortaa"/>
              </a:rPr>
              <a:t>Dynamic Distributed Task Allocation System</a:t>
            </a:r>
          </a:p>
          <a:p>
            <a:pPr algn="l" rtl="0"/>
            <a:r>
              <a:rPr lang="en-US" dirty="0">
                <a:solidFill>
                  <a:schemeClr val="tx1"/>
                </a:solidFill>
                <a:sym typeface="Comfortaa"/>
              </a:rPr>
              <a:t>Can be applied in: Vehicles, Robots, Drones etc. </a:t>
            </a:r>
          </a:p>
          <a:p>
            <a:pPr lvl="0" algn="l" rtl="0"/>
            <a:r>
              <a:rPr lang="en-US" dirty="0">
                <a:solidFill>
                  <a:schemeClr val="tx1"/>
                </a:solidFill>
                <a:sym typeface="Comfortaa"/>
              </a:rPr>
              <a:t>Performs in highly dynamic situations with uncertainty.</a:t>
            </a:r>
          </a:p>
          <a:p>
            <a:pPr lvl="0" algn="l" rtl="0"/>
            <a:r>
              <a:rPr lang="en-US" dirty="0">
                <a:solidFill>
                  <a:schemeClr val="tx1"/>
                </a:solidFill>
                <a:sym typeface="Comfortaa"/>
              </a:rPr>
              <a:t>Effective utilization of resources</a:t>
            </a:r>
          </a:p>
          <a:p>
            <a:pPr lvl="0" algn="l" rtl="0"/>
            <a:r>
              <a:rPr lang="en-US" dirty="0">
                <a:solidFill>
                  <a:schemeClr val="tx1"/>
                </a:solidFill>
                <a:sym typeface="Comfortaa"/>
              </a:rPr>
              <a:t>Efficient collaboration among heterogenous resources.</a:t>
            </a:r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</p:txBody>
      </p:sp>
      <p:pic>
        <p:nvPicPr>
          <p:cNvPr id="92" name="Shape 92" descr="Picture1.png"/>
          <p:cNvPicPr preferRelativeResize="0"/>
          <p:nvPr/>
        </p:nvPicPr>
        <p:blipFill rotWithShape="1">
          <a:blip r:embed="rId3">
            <a:alphaModFix/>
          </a:blip>
          <a:srcRect l="20467" t="14871" r="24622" b="8339"/>
          <a:stretch/>
        </p:blipFill>
        <p:spPr>
          <a:xfrm>
            <a:off x="695401" y="2067925"/>
            <a:ext cx="2342090" cy="28193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06555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l" rtl="0"/>
            <a:r>
              <a:rPr lang="en-US" dirty="0">
                <a:solidFill>
                  <a:srgbClr val="0E5880"/>
                </a:solidFill>
                <a:sym typeface="Comfortaa"/>
              </a:rPr>
              <a:t>The Task Allocation Solution</a:t>
            </a:r>
          </a:p>
        </p:txBody>
      </p:sp>
      <p:sp>
        <p:nvSpPr>
          <p:cNvPr id="89" name="Shape 89"/>
          <p:cNvSpPr txBox="1">
            <a:spLocks noGrp="1"/>
          </p:cNvSpPr>
          <p:nvPr>
            <p:ph idx="1"/>
          </p:nvPr>
        </p:nvSpPr>
        <p:spPr>
          <a:xfrm>
            <a:off x="3037492" y="1600203"/>
            <a:ext cx="8544910" cy="4565101"/>
          </a:xfrm>
        </p:spPr>
        <p:txBody>
          <a:bodyPr>
            <a:normAutofit/>
          </a:bodyPr>
          <a:lstStyle/>
          <a:p>
            <a:pPr algn="l" rtl="0">
              <a:lnSpc>
                <a:spcPct val="150000"/>
              </a:lnSpc>
              <a:buClr>
                <a:srgbClr val="07364D"/>
              </a:buClr>
            </a:pPr>
            <a:r>
              <a:rPr lang="en-US" sz="2800" dirty="0">
                <a:solidFill>
                  <a:schemeClr val="tx1"/>
                </a:solidFill>
                <a:sym typeface="Comfortaa"/>
              </a:rPr>
              <a:t>Prioritizes tasks of high importance.</a:t>
            </a:r>
          </a:p>
          <a:p>
            <a:pPr algn="l" rtl="0">
              <a:lnSpc>
                <a:spcPct val="150000"/>
              </a:lnSpc>
              <a:buClr>
                <a:srgbClr val="07364D"/>
              </a:buClr>
            </a:pPr>
            <a:r>
              <a:rPr lang="en-US" sz="2800" dirty="0">
                <a:solidFill>
                  <a:schemeClr val="tx1"/>
                </a:solidFill>
                <a:sym typeface="Comfortaa"/>
              </a:rPr>
              <a:t>Does not depend on mass existing data.</a:t>
            </a:r>
          </a:p>
          <a:p>
            <a:pPr lvl="0" algn="l" rtl="0"/>
            <a:r>
              <a:rPr lang="en-US" dirty="0">
                <a:solidFill>
                  <a:schemeClr val="tx1"/>
                </a:solidFill>
                <a:sym typeface="Comfortaa"/>
              </a:rPr>
              <a:t>Centralized or distributed implementation (similar results).</a:t>
            </a:r>
          </a:p>
          <a:p>
            <a:pPr lvl="0" algn="l" rtl="0"/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  <a:p>
            <a:pPr lvl="0" algn="l" rtl="0"/>
            <a:endParaRPr lang="en-US" dirty="0">
              <a:sym typeface="Comfortaa"/>
            </a:endParaRPr>
          </a:p>
        </p:txBody>
      </p:sp>
      <p:pic>
        <p:nvPicPr>
          <p:cNvPr id="92" name="Shape 92" descr="Picture1.png"/>
          <p:cNvPicPr preferRelativeResize="0"/>
          <p:nvPr/>
        </p:nvPicPr>
        <p:blipFill rotWithShape="1">
          <a:blip r:embed="rId3">
            <a:alphaModFix/>
          </a:blip>
          <a:srcRect l="20467" t="14871" r="24622" b="8339"/>
          <a:stretch/>
        </p:blipFill>
        <p:spPr>
          <a:xfrm>
            <a:off x="695401" y="2067925"/>
            <a:ext cx="2342090" cy="28193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99687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E31DD816-22A9-4F1C-AD59-EA11C85EB35B}"/>
              </a:ext>
            </a:extLst>
          </p:cNvPr>
          <p:cNvSpPr/>
          <p:nvPr/>
        </p:nvSpPr>
        <p:spPr>
          <a:xfrm>
            <a:off x="579004" y="2892220"/>
            <a:ext cx="2269603" cy="45619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Central</a:t>
            </a:r>
            <a:endParaRPr lang="en-IL" sz="3600" dirty="0">
              <a:solidFill>
                <a:schemeClr val="tx1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74C212A-DD29-42CF-B7E8-DFFBC232B125}"/>
              </a:ext>
            </a:extLst>
          </p:cNvPr>
          <p:cNvCxnSpPr>
            <a:cxnSpLocks/>
            <a:stCxn id="9" idx="2"/>
            <a:endCxn id="16" idx="0"/>
          </p:cNvCxnSpPr>
          <p:nvPr/>
        </p:nvCxnSpPr>
        <p:spPr>
          <a:xfrm>
            <a:off x="4487206" y="1850513"/>
            <a:ext cx="4184630" cy="2962469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AA8F82E-8B2B-4233-9E1C-43C57509AD4C}"/>
              </a:ext>
            </a:extLst>
          </p:cNvPr>
          <p:cNvCxnSpPr>
            <a:cxnSpLocks/>
            <a:stCxn id="12" idx="2"/>
            <a:endCxn id="29" idx="0"/>
          </p:cNvCxnSpPr>
          <p:nvPr/>
        </p:nvCxnSpPr>
        <p:spPr>
          <a:xfrm>
            <a:off x="6482027" y="1912653"/>
            <a:ext cx="76855" cy="3191194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1B73227-C7DF-4289-8357-4F3AAA517424}"/>
              </a:ext>
            </a:extLst>
          </p:cNvPr>
          <p:cNvCxnSpPr>
            <a:cxnSpLocks/>
            <a:stCxn id="10" idx="2"/>
            <a:endCxn id="8" idx="0"/>
          </p:cNvCxnSpPr>
          <p:nvPr/>
        </p:nvCxnSpPr>
        <p:spPr>
          <a:xfrm flipH="1">
            <a:off x="4641374" y="1947895"/>
            <a:ext cx="3893879" cy="252457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C2C34DE-3811-40DE-92E4-65F698BFD10B}"/>
              </a:ext>
            </a:extLst>
          </p:cNvPr>
          <p:cNvCxnSpPr>
            <a:cxnSpLocks/>
            <a:stCxn id="13" idx="3"/>
            <a:endCxn id="11" idx="1"/>
          </p:cNvCxnSpPr>
          <p:nvPr/>
        </p:nvCxnSpPr>
        <p:spPr>
          <a:xfrm>
            <a:off x="5026068" y="3241883"/>
            <a:ext cx="2994259" cy="46293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19266AA5-9AC9-4DB6-969F-5CB8D3023F28}"/>
              </a:ext>
            </a:extLst>
          </p:cNvPr>
          <p:cNvSpPr/>
          <p:nvPr/>
        </p:nvSpPr>
        <p:spPr>
          <a:xfrm>
            <a:off x="5865050" y="2562332"/>
            <a:ext cx="1580140" cy="138441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 dirty="0"/>
          </a:p>
        </p:txBody>
      </p:sp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DD1D7939-6F1A-4146-827C-98ABEBB9C5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050" y="2428621"/>
            <a:ext cx="1580140" cy="1580140"/>
          </a:xfrm>
          <a:prstGeom prst="rect">
            <a:avLst/>
          </a:prstGeom>
        </p:spPr>
      </p:pic>
      <p:pic>
        <p:nvPicPr>
          <p:cNvPr id="8" name="תמונה 23">
            <a:extLst>
              <a:ext uri="{FF2B5EF4-FFF2-40B4-BE49-F238E27FC236}">
                <a16:creationId xmlns:a16="http://schemas.microsoft.com/office/drawing/2014/main" id="{29AB28AB-FC5E-47C2-8567-D33D019E2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4397" y="4472472"/>
            <a:ext cx="1233953" cy="1233953"/>
          </a:xfrm>
          <a:prstGeom prst="rect">
            <a:avLst/>
          </a:prstGeom>
        </p:spPr>
      </p:pic>
      <p:pic>
        <p:nvPicPr>
          <p:cNvPr id="9" name="Picture 4" descr="Farmer free icon">
            <a:extLst>
              <a:ext uri="{FF2B5EF4-FFF2-40B4-BE49-F238E27FC236}">
                <a16:creationId xmlns:a16="http://schemas.microsoft.com/office/drawing/2014/main" id="{470E53EC-4040-460E-9F58-427411411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76" y="1103453"/>
            <a:ext cx="747060" cy="74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armer free icon">
            <a:extLst>
              <a:ext uri="{FF2B5EF4-FFF2-40B4-BE49-F238E27FC236}">
                <a16:creationId xmlns:a16="http://schemas.microsoft.com/office/drawing/2014/main" id="{7A798316-7849-40E9-910A-2FB052FD3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722" y="1200834"/>
            <a:ext cx="747061" cy="74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תמונה 28">
            <a:extLst>
              <a:ext uri="{FF2B5EF4-FFF2-40B4-BE49-F238E27FC236}">
                <a16:creationId xmlns:a16="http://schemas.microsoft.com/office/drawing/2014/main" id="{2427FE33-8744-468F-AAEA-A195882C7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0327" y="2785687"/>
            <a:ext cx="1004977" cy="1004977"/>
          </a:xfrm>
          <a:prstGeom prst="rect">
            <a:avLst/>
          </a:prstGeom>
        </p:spPr>
      </p:pic>
      <p:pic>
        <p:nvPicPr>
          <p:cNvPr id="12" name="תמונה 29">
            <a:extLst>
              <a:ext uri="{FF2B5EF4-FFF2-40B4-BE49-F238E27FC236}">
                <a16:creationId xmlns:a16="http://schemas.microsoft.com/office/drawing/2014/main" id="{D759F188-2E32-4D38-A3C0-CF2908F09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5050" y="678700"/>
            <a:ext cx="1233953" cy="1233953"/>
          </a:xfrm>
          <a:prstGeom prst="rect">
            <a:avLst/>
          </a:prstGeom>
        </p:spPr>
      </p:pic>
      <p:pic>
        <p:nvPicPr>
          <p:cNvPr id="13" name="תמונה 30">
            <a:extLst>
              <a:ext uri="{FF2B5EF4-FFF2-40B4-BE49-F238E27FC236}">
                <a16:creationId xmlns:a16="http://schemas.microsoft.com/office/drawing/2014/main" id="{D4484229-E9F7-4097-810B-2C5912A83C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3676" y="2785687"/>
            <a:ext cx="912392" cy="912392"/>
          </a:xfrm>
          <a:prstGeom prst="rect">
            <a:avLst/>
          </a:prstGeom>
        </p:spPr>
      </p:pic>
      <p:pic>
        <p:nvPicPr>
          <p:cNvPr id="16" name="Picture 4" descr="Farmer free icon">
            <a:extLst>
              <a:ext uri="{FF2B5EF4-FFF2-40B4-BE49-F238E27FC236}">
                <a16:creationId xmlns:a16="http://schemas.microsoft.com/office/drawing/2014/main" id="{AF48EE80-8291-4F9B-95E6-044BF7A65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305" y="4812982"/>
            <a:ext cx="747061" cy="74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תמונה 30">
            <a:extLst>
              <a:ext uri="{FF2B5EF4-FFF2-40B4-BE49-F238E27FC236}">
                <a16:creationId xmlns:a16="http://schemas.microsoft.com/office/drawing/2014/main" id="{1665C832-9426-403C-B627-DFB7D49F85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2686" y="5103847"/>
            <a:ext cx="912392" cy="912392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F5F43490-B755-493C-A3F8-B4CAB18E9304}"/>
              </a:ext>
            </a:extLst>
          </p:cNvPr>
          <p:cNvSpPr txBox="1"/>
          <p:nvPr/>
        </p:nvSpPr>
        <p:spPr>
          <a:xfrm>
            <a:off x="627867" y="4186497"/>
            <a:ext cx="26441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Distributed</a:t>
            </a:r>
            <a:endParaRPr lang="en-IL" sz="3600" dirty="0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FAF116D6-2B56-4C68-BFC4-7DACC8F13357}"/>
              </a:ext>
            </a:extLst>
          </p:cNvPr>
          <p:cNvSpPr/>
          <p:nvPr/>
        </p:nvSpPr>
        <p:spPr>
          <a:xfrm>
            <a:off x="579003" y="4281564"/>
            <a:ext cx="2269603" cy="456196"/>
          </a:xfrm>
          <a:prstGeom prst="roundRect">
            <a:avLst/>
          </a:prstGeom>
          <a:solidFill>
            <a:schemeClr val="accent3">
              <a:alpha val="90000"/>
            </a:schemeClr>
          </a:solidFill>
          <a:ln>
            <a:solidFill>
              <a:schemeClr val="accent3">
                <a:shade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1937994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FAF116D6-2B56-4C68-BFC4-7DACC8F13357}"/>
              </a:ext>
            </a:extLst>
          </p:cNvPr>
          <p:cNvSpPr/>
          <p:nvPr/>
        </p:nvSpPr>
        <p:spPr>
          <a:xfrm>
            <a:off x="579003" y="4281564"/>
            <a:ext cx="2269603" cy="456196"/>
          </a:xfrm>
          <a:prstGeom prst="roundRect">
            <a:avLst/>
          </a:prstGeom>
          <a:solidFill>
            <a:schemeClr val="accent3">
              <a:alpha val="90000"/>
            </a:schemeClr>
          </a:solidFill>
          <a:ln>
            <a:solidFill>
              <a:schemeClr val="accent3">
                <a:shade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  <p:pic>
        <p:nvPicPr>
          <p:cNvPr id="8" name="תמונה 23">
            <a:extLst>
              <a:ext uri="{FF2B5EF4-FFF2-40B4-BE49-F238E27FC236}">
                <a16:creationId xmlns:a16="http://schemas.microsoft.com/office/drawing/2014/main" id="{29AB28AB-FC5E-47C2-8567-D33D019E21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397" y="4472472"/>
            <a:ext cx="1233953" cy="1233953"/>
          </a:xfrm>
          <a:prstGeom prst="rect">
            <a:avLst/>
          </a:prstGeom>
        </p:spPr>
      </p:pic>
      <p:pic>
        <p:nvPicPr>
          <p:cNvPr id="9" name="Picture 4" descr="Farmer free icon">
            <a:extLst>
              <a:ext uri="{FF2B5EF4-FFF2-40B4-BE49-F238E27FC236}">
                <a16:creationId xmlns:a16="http://schemas.microsoft.com/office/drawing/2014/main" id="{470E53EC-4040-460E-9F58-427411411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76" y="1103453"/>
            <a:ext cx="747060" cy="74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armer free icon">
            <a:extLst>
              <a:ext uri="{FF2B5EF4-FFF2-40B4-BE49-F238E27FC236}">
                <a16:creationId xmlns:a16="http://schemas.microsoft.com/office/drawing/2014/main" id="{7A798316-7849-40E9-910A-2FB052FD3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722" y="1200834"/>
            <a:ext cx="747061" cy="74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תמונה 28">
            <a:extLst>
              <a:ext uri="{FF2B5EF4-FFF2-40B4-BE49-F238E27FC236}">
                <a16:creationId xmlns:a16="http://schemas.microsoft.com/office/drawing/2014/main" id="{2427FE33-8744-468F-AAEA-A195882C7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327" y="2785687"/>
            <a:ext cx="1004977" cy="1004977"/>
          </a:xfrm>
          <a:prstGeom prst="rect">
            <a:avLst/>
          </a:prstGeom>
        </p:spPr>
      </p:pic>
      <p:pic>
        <p:nvPicPr>
          <p:cNvPr id="12" name="תמונה 29">
            <a:extLst>
              <a:ext uri="{FF2B5EF4-FFF2-40B4-BE49-F238E27FC236}">
                <a16:creationId xmlns:a16="http://schemas.microsoft.com/office/drawing/2014/main" id="{D759F188-2E32-4D38-A3C0-CF2908F09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5050" y="678700"/>
            <a:ext cx="1233953" cy="1233953"/>
          </a:xfrm>
          <a:prstGeom prst="rect">
            <a:avLst/>
          </a:prstGeom>
        </p:spPr>
      </p:pic>
      <p:pic>
        <p:nvPicPr>
          <p:cNvPr id="13" name="תמונה 30">
            <a:extLst>
              <a:ext uri="{FF2B5EF4-FFF2-40B4-BE49-F238E27FC236}">
                <a16:creationId xmlns:a16="http://schemas.microsoft.com/office/drawing/2014/main" id="{D4484229-E9F7-4097-810B-2C5912A83C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3676" y="2785687"/>
            <a:ext cx="912392" cy="912392"/>
          </a:xfrm>
          <a:prstGeom prst="rect">
            <a:avLst/>
          </a:prstGeom>
        </p:spPr>
      </p:pic>
      <p:pic>
        <p:nvPicPr>
          <p:cNvPr id="16" name="Picture 4" descr="Farmer free icon">
            <a:extLst>
              <a:ext uri="{FF2B5EF4-FFF2-40B4-BE49-F238E27FC236}">
                <a16:creationId xmlns:a16="http://schemas.microsoft.com/office/drawing/2014/main" id="{AF48EE80-8291-4F9B-95E6-044BF7A65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305" y="4812982"/>
            <a:ext cx="747061" cy="74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תמונה 30">
            <a:extLst>
              <a:ext uri="{FF2B5EF4-FFF2-40B4-BE49-F238E27FC236}">
                <a16:creationId xmlns:a16="http://schemas.microsoft.com/office/drawing/2014/main" id="{1665C832-9426-403C-B627-DFB7D49F85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686" y="5103847"/>
            <a:ext cx="912392" cy="912392"/>
          </a:xfrm>
          <a:prstGeom prst="rect">
            <a:avLst/>
          </a:prstGeom>
        </p:spPr>
      </p:pic>
      <p:pic>
        <p:nvPicPr>
          <p:cNvPr id="47" name="Picture 46" descr="Icon&#10;&#10;Description automatically generated">
            <a:extLst>
              <a:ext uri="{FF2B5EF4-FFF2-40B4-BE49-F238E27FC236}">
                <a16:creationId xmlns:a16="http://schemas.microsoft.com/office/drawing/2014/main" id="{EE1F1996-29BE-4BEA-A62B-4F4CBFA6E0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327" y="2350205"/>
            <a:ext cx="2084016" cy="2084016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F5F43490-B755-493C-A3F8-B4CAB18E9304}"/>
              </a:ext>
            </a:extLst>
          </p:cNvPr>
          <p:cNvSpPr txBox="1"/>
          <p:nvPr/>
        </p:nvSpPr>
        <p:spPr>
          <a:xfrm>
            <a:off x="627867" y="4186497"/>
            <a:ext cx="26441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Distributed</a:t>
            </a:r>
            <a:endParaRPr lang="en-IL" sz="3600" dirty="0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3A5B9666-860D-4A58-9BD1-31D3672F6180}"/>
              </a:ext>
            </a:extLst>
          </p:cNvPr>
          <p:cNvSpPr/>
          <p:nvPr/>
        </p:nvSpPr>
        <p:spPr>
          <a:xfrm>
            <a:off x="6240175" y="1935480"/>
            <a:ext cx="656035" cy="3154680"/>
          </a:xfrm>
          <a:custGeom>
            <a:avLst/>
            <a:gdLst>
              <a:gd name="connsiteX0" fmla="*/ 229205 w 656035"/>
              <a:gd name="connsiteY0" fmla="*/ 0 h 3154680"/>
              <a:gd name="connsiteX1" fmla="*/ 605 w 656035"/>
              <a:gd name="connsiteY1" fmla="*/ 868680 h 3154680"/>
              <a:gd name="connsiteX2" fmla="*/ 290165 w 656035"/>
              <a:gd name="connsiteY2" fmla="*/ 1607820 h 3154680"/>
              <a:gd name="connsiteX3" fmla="*/ 655925 w 656035"/>
              <a:gd name="connsiteY3" fmla="*/ 2065020 h 3154680"/>
              <a:gd name="connsiteX4" fmla="*/ 320645 w 656035"/>
              <a:gd name="connsiteY4" fmla="*/ 3154680 h 3154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6035" h="3154680">
                <a:moveTo>
                  <a:pt x="229205" y="0"/>
                </a:moveTo>
                <a:cubicBezTo>
                  <a:pt x="109825" y="300355"/>
                  <a:pt x="-9555" y="600710"/>
                  <a:pt x="605" y="868680"/>
                </a:cubicBezTo>
                <a:cubicBezTo>
                  <a:pt x="10765" y="1136650"/>
                  <a:pt x="180945" y="1408430"/>
                  <a:pt x="290165" y="1607820"/>
                </a:cubicBezTo>
                <a:cubicBezTo>
                  <a:pt x="399385" y="1807210"/>
                  <a:pt x="650845" y="1807210"/>
                  <a:pt x="655925" y="2065020"/>
                </a:cubicBezTo>
                <a:cubicBezTo>
                  <a:pt x="661005" y="2322830"/>
                  <a:pt x="490825" y="2738755"/>
                  <a:pt x="320645" y="315468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>
              <a:solidFill>
                <a:schemeClr val="tx1"/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0CD5F62D-718C-4F23-86CE-162EE9620CAD}"/>
              </a:ext>
            </a:extLst>
          </p:cNvPr>
          <p:cNvSpPr/>
          <p:nvPr/>
        </p:nvSpPr>
        <p:spPr>
          <a:xfrm>
            <a:off x="6507480" y="1935480"/>
            <a:ext cx="1501140" cy="1356360"/>
          </a:xfrm>
          <a:custGeom>
            <a:avLst/>
            <a:gdLst>
              <a:gd name="connsiteX0" fmla="*/ 0 w 1501140"/>
              <a:gd name="connsiteY0" fmla="*/ 0 h 1356360"/>
              <a:gd name="connsiteX1" fmla="*/ 190500 w 1501140"/>
              <a:gd name="connsiteY1" fmla="*/ 243840 h 1356360"/>
              <a:gd name="connsiteX2" fmla="*/ 434340 w 1501140"/>
              <a:gd name="connsiteY2" fmla="*/ 236220 h 1356360"/>
              <a:gd name="connsiteX3" fmla="*/ 579120 w 1501140"/>
              <a:gd name="connsiteY3" fmla="*/ 464820 h 1356360"/>
              <a:gd name="connsiteX4" fmla="*/ 601980 w 1501140"/>
              <a:gd name="connsiteY4" fmla="*/ 701040 h 1356360"/>
              <a:gd name="connsiteX5" fmla="*/ 883920 w 1501140"/>
              <a:gd name="connsiteY5" fmla="*/ 708660 h 1356360"/>
              <a:gd name="connsiteX6" fmla="*/ 990600 w 1501140"/>
              <a:gd name="connsiteY6" fmla="*/ 807720 h 1356360"/>
              <a:gd name="connsiteX7" fmla="*/ 1112520 w 1501140"/>
              <a:gd name="connsiteY7" fmla="*/ 1074420 h 1356360"/>
              <a:gd name="connsiteX8" fmla="*/ 1379220 w 1501140"/>
              <a:gd name="connsiteY8" fmla="*/ 1211580 h 1356360"/>
              <a:gd name="connsiteX9" fmla="*/ 1501140 w 1501140"/>
              <a:gd name="connsiteY9" fmla="*/ 1356360 h 135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01140" h="1356360">
                <a:moveTo>
                  <a:pt x="0" y="0"/>
                </a:moveTo>
                <a:cubicBezTo>
                  <a:pt x="59055" y="102235"/>
                  <a:pt x="118110" y="204470"/>
                  <a:pt x="190500" y="243840"/>
                </a:cubicBezTo>
                <a:cubicBezTo>
                  <a:pt x="262890" y="283210"/>
                  <a:pt x="369570" y="199390"/>
                  <a:pt x="434340" y="236220"/>
                </a:cubicBezTo>
                <a:cubicBezTo>
                  <a:pt x="499110" y="273050"/>
                  <a:pt x="551180" y="387350"/>
                  <a:pt x="579120" y="464820"/>
                </a:cubicBezTo>
                <a:cubicBezTo>
                  <a:pt x="607060" y="542290"/>
                  <a:pt x="551180" y="660400"/>
                  <a:pt x="601980" y="701040"/>
                </a:cubicBezTo>
                <a:cubicBezTo>
                  <a:pt x="652780" y="741680"/>
                  <a:pt x="819150" y="690880"/>
                  <a:pt x="883920" y="708660"/>
                </a:cubicBezTo>
                <a:cubicBezTo>
                  <a:pt x="948690" y="726440"/>
                  <a:pt x="952500" y="746760"/>
                  <a:pt x="990600" y="807720"/>
                </a:cubicBezTo>
                <a:cubicBezTo>
                  <a:pt x="1028700" y="868680"/>
                  <a:pt x="1047750" y="1007110"/>
                  <a:pt x="1112520" y="1074420"/>
                </a:cubicBezTo>
                <a:cubicBezTo>
                  <a:pt x="1177290" y="1141730"/>
                  <a:pt x="1314450" y="1164590"/>
                  <a:pt x="1379220" y="1211580"/>
                </a:cubicBezTo>
                <a:cubicBezTo>
                  <a:pt x="1443990" y="1258570"/>
                  <a:pt x="1472565" y="1307465"/>
                  <a:pt x="1501140" y="135636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4615174-886A-41D1-8AC6-E6344F459B11}"/>
              </a:ext>
            </a:extLst>
          </p:cNvPr>
          <p:cNvSpPr/>
          <p:nvPr/>
        </p:nvSpPr>
        <p:spPr>
          <a:xfrm>
            <a:off x="4861560" y="1287780"/>
            <a:ext cx="1021080" cy="185988"/>
          </a:xfrm>
          <a:custGeom>
            <a:avLst/>
            <a:gdLst>
              <a:gd name="connsiteX0" fmla="*/ 0 w 1021080"/>
              <a:gd name="connsiteY0" fmla="*/ 182880 h 185988"/>
              <a:gd name="connsiteX1" fmla="*/ 274320 w 1021080"/>
              <a:gd name="connsiteY1" fmla="*/ 15240 h 185988"/>
              <a:gd name="connsiteX2" fmla="*/ 441960 w 1021080"/>
              <a:gd name="connsiteY2" fmla="*/ 175260 h 185988"/>
              <a:gd name="connsiteX3" fmla="*/ 685800 w 1021080"/>
              <a:gd name="connsiteY3" fmla="*/ 152400 h 185988"/>
              <a:gd name="connsiteX4" fmla="*/ 1021080 w 1021080"/>
              <a:gd name="connsiteY4" fmla="*/ 0 h 185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080" h="185988">
                <a:moveTo>
                  <a:pt x="0" y="182880"/>
                </a:moveTo>
                <a:cubicBezTo>
                  <a:pt x="100330" y="99695"/>
                  <a:pt x="200660" y="16510"/>
                  <a:pt x="274320" y="15240"/>
                </a:cubicBezTo>
                <a:cubicBezTo>
                  <a:pt x="347980" y="13970"/>
                  <a:pt x="373380" y="152400"/>
                  <a:pt x="441960" y="175260"/>
                </a:cubicBezTo>
                <a:cubicBezTo>
                  <a:pt x="510540" y="198120"/>
                  <a:pt x="589280" y="181610"/>
                  <a:pt x="685800" y="152400"/>
                </a:cubicBezTo>
                <a:cubicBezTo>
                  <a:pt x="782320" y="123190"/>
                  <a:pt x="901700" y="61595"/>
                  <a:pt x="1021080" y="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>
              <a:solidFill>
                <a:schemeClr val="tx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3FB33C-543A-41E7-9C24-C3120C7F0BEC}"/>
              </a:ext>
            </a:extLst>
          </p:cNvPr>
          <p:cNvSpPr/>
          <p:nvPr/>
        </p:nvSpPr>
        <p:spPr>
          <a:xfrm>
            <a:off x="4884420" y="1485900"/>
            <a:ext cx="3787140" cy="3307080"/>
          </a:xfrm>
          <a:custGeom>
            <a:avLst/>
            <a:gdLst>
              <a:gd name="connsiteX0" fmla="*/ 0 w 3787140"/>
              <a:gd name="connsiteY0" fmla="*/ 0 h 3307080"/>
              <a:gd name="connsiteX1" fmla="*/ 381000 w 3787140"/>
              <a:gd name="connsiteY1" fmla="*/ 297180 h 3307080"/>
              <a:gd name="connsiteX2" fmla="*/ 419100 w 3787140"/>
              <a:gd name="connsiteY2" fmla="*/ 487680 h 3307080"/>
              <a:gd name="connsiteX3" fmla="*/ 769620 w 3787140"/>
              <a:gd name="connsiteY3" fmla="*/ 594360 h 3307080"/>
              <a:gd name="connsiteX4" fmla="*/ 1097280 w 3787140"/>
              <a:gd name="connsiteY4" fmla="*/ 1043940 h 3307080"/>
              <a:gd name="connsiteX5" fmla="*/ 1767840 w 3787140"/>
              <a:gd name="connsiteY5" fmla="*/ 1447800 h 3307080"/>
              <a:gd name="connsiteX6" fmla="*/ 2141220 w 3787140"/>
              <a:gd name="connsiteY6" fmla="*/ 2026920 h 3307080"/>
              <a:gd name="connsiteX7" fmla="*/ 3124200 w 3787140"/>
              <a:gd name="connsiteY7" fmla="*/ 2628900 h 3307080"/>
              <a:gd name="connsiteX8" fmla="*/ 3497580 w 3787140"/>
              <a:gd name="connsiteY8" fmla="*/ 3040380 h 3307080"/>
              <a:gd name="connsiteX9" fmla="*/ 3787140 w 3787140"/>
              <a:gd name="connsiteY9" fmla="*/ 3307080 h 3307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87140" h="3307080">
                <a:moveTo>
                  <a:pt x="0" y="0"/>
                </a:moveTo>
                <a:cubicBezTo>
                  <a:pt x="155575" y="107950"/>
                  <a:pt x="311150" y="215900"/>
                  <a:pt x="381000" y="297180"/>
                </a:cubicBezTo>
                <a:cubicBezTo>
                  <a:pt x="450850" y="378460"/>
                  <a:pt x="354330" y="438150"/>
                  <a:pt x="419100" y="487680"/>
                </a:cubicBezTo>
                <a:cubicBezTo>
                  <a:pt x="483870" y="537210"/>
                  <a:pt x="656590" y="501650"/>
                  <a:pt x="769620" y="594360"/>
                </a:cubicBezTo>
                <a:cubicBezTo>
                  <a:pt x="882650" y="687070"/>
                  <a:pt x="930910" y="901700"/>
                  <a:pt x="1097280" y="1043940"/>
                </a:cubicBezTo>
                <a:cubicBezTo>
                  <a:pt x="1263650" y="1186180"/>
                  <a:pt x="1593850" y="1283970"/>
                  <a:pt x="1767840" y="1447800"/>
                </a:cubicBezTo>
                <a:cubicBezTo>
                  <a:pt x="1941830" y="1611630"/>
                  <a:pt x="1915160" y="1830070"/>
                  <a:pt x="2141220" y="2026920"/>
                </a:cubicBezTo>
                <a:cubicBezTo>
                  <a:pt x="2367280" y="2223770"/>
                  <a:pt x="2898140" y="2459990"/>
                  <a:pt x="3124200" y="2628900"/>
                </a:cubicBezTo>
                <a:cubicBezTo>
                  <a:pt x="3350260" y="2797810"/>
                  <a:pt x="3387090" y="2927350"/>
                  <a:pt x="3497580" y="3040380"/>
                </a:cubicBezTo>
                <a:cubicBezTo>
                  <a:pt x="3608070" y="3153410"/>
                  <a:pt x="3697605" y="3230245"/>
                  <a:pt x="3787140" y="330708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>
              <a:solidFill>
                <a:schemeClr val="tx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4C31BBB-A30A-477F-B1D9-FDA6B945F74C}"/>
              </a:ext>
            </a:extLst>
          </p:cNvPr>
          <p:cNvSpPr/>
          <p:nvPr/>
        </p:nvSpPr>
        <p:spPr>
          <a:xfrm>
            <a:off x="5029200" y="1981200"/>
            <a:ext cx="3474720" cy="1264920"/>
          </a:xfrm>
          <a:custGeom>
            <a:avLst/>
            <a:gdLst>
              <a:gd name="connsiteX0" fmla="*/ 3474720 w 3474720"/>
              <a:gd name="connsiteY0" fmla="*/ 0 h 1264920"/>
              <a:gd name="connsiteX1" fmla="*/ 2689860 w 3474720"/>
              <a:gd name="connsiteY1" fmla="*/ 190500 h 1264920"/>
              <a:gd name="connsiteX2" fmla="*/ 2621280 w 3474720"/>
              <a:gd name="connsiteY2" fmla="*/ 403860 h 1264920"/>
              <a:gd name="connsiteX3" fmla="*/ 2186940 w 3474720"/>
              <a:gd name="connsiteY3" fmla="*/ 533400 h 1264920"/>
              <a:gd name="connsiteX4" fmla="*/ 1744980 w 3474720"/>
              <a:gd name="connsiteY4" fmla="*/ 518160 h 1264920"/>
              <a:gd name="connsiteX5" fmla="*/ 1539240 w 3474720"/>
              <a:gd name="connsiteY5" fmla="*/ 784860 h 1264920"/>
              <a:gd name="connsiteX6" fmla="*/ 960120 w 3474720"/>
              <a:gd name="connsiteY6" fmla="*/ 868680 h 1264920"/>
              <a:gd name="connsiteX7" fmla="*/ 525780 w 3474720"/>
              <a:gd name="connsiteY7" fmla="*/ 1150620 h 1264920"/>
              <a:gd name="connsiteX8" fmla="*/ 0 w 3474720"/>
              <a:gd name="connsiteY8" fmla="*/ 126492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74720" h="1264920">
                <a:moveTo>
                  <a:pt x="3474720" y="0"/>
                </a:moveTo>
                <a:cubicBezTo>
                  <a:pt x="3153410" y="61595"/>
                  <a:pt x="2832100" y="123190"/>
                  <a:pt x="2689860" y="190500"/>
                </a:cubicBezTo>
                <a:cubicBezTo>
                  <a:pt x="2547620" y="257810"/>
                  <a:pt x="2705100" y="346710"/>
                  <a:pt x="2621280" y="403860"/>
                </a:cubicBezTo>
                <a:cubicBezTo>
                  <a:pt x="2537460" y="461010"/>
                  <a:pt x="2332990" y="514350"/>
                  <a:pt x="2186940" y="533400"/>
                </a:cubicBezTo>
                <a:cubicBezTo>
                  <a:pt x="2040890" y="552450"/>
                  <a:pt x="1852930" y="476250"/>
                  <a:pt x="1744980" y="518160"/>
                </a:cubicBezTo>
                <a:cubicBezTo>
                  <a:pt x="1637030" y="560070"/>
                  <a:pt x="1670050" y="726440"/>
                  <a:pt x="1539240" y="784860"/>
                </a:cubicBezTo>
                <a:cubicBezTo>
                  <a:pt x="1408430" y="843280"/>
                  <a:pt x="1129030" y="807720"/>
                  <a:pt x="960120" y="868680"/>
                </a:cubicBezTo>
                <a:cubicBezTo>
                  <a:pt x="791210" y="929640"/>
                  <a:pt x="685800" y="1084580"/>
                  <a:pt x="525780" y="1150620"/>
                </a:cubicBezTo>
                <a:cubicBezTo>
                  <a:pt x="365760" y="1216660"/>
                  <a:pt x="182880" y="1240790"/>
                  <a:pt x="0" y="126492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6CBBC1A-94B3-4F7B-AC13-AB495BC5D86F}"/>
              </a:ext>
            </a:extLst>
          </p:cNvPr>
          <p:cNvSpPr/>
          <p:nvPr/>
        </p:nvSpPr>
        <p:spPr>
          <a:xfrm>
            <a:off x="4655820" y="1973580"/>
            <a:ext cx="3832860" cy="2499360"/>
          </a:xfrm>
          <a:custGeom>
            <a:avLst/>
            <a:gdLst>
              <a:gd name="connsiteX0" fmla="*/ 3832860 w 3832860"/>
              <a:gd name="connsiteY0" fmla="*/ 0 h 2499360"/>
              <a:gd name="connsiteX1" fmla="*/ 3048000 w 3832860"/>
              <a:gd name="connsiteY1" fmla="*/ 563880 h 2499360"/>
              <a:gd name="connsiteX2" fmla="*/ 2324100 w 3832860"/>
              <a:gd name="connsiteY2" fmla="*/ 944880 h 2499360"/>
              <a:gd name="connsiteX3" fmla="*/ 1859280 w 3832860"/>
              <a:gd name="connsiteY3" fmla="*/ 1371600 h 2499360"/>
              <a:gd name="connsiteX4" fmla="*/ 1310640 w 3832860"/>
              <a:gd name="connsiteY4" fmla="*/ 1524000 h 2499360"/>
              <a:gd name="connsiteX5" fmla="*/ 662940 w 3832860"/>
              <a:gd name="connsiteY5" fmla="*/ 2240280 h 2499360"/>
              <a:gd name="connsiteX6" fmla="*/ 0 w 3832860"/>
              <a:gd name="connsiteY6" fmla="*/ 2499360 h 2499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32860" h="2499360">
                <a:moveTo>
                  <a:pt x="3832860" y="0"/>
                </a:moveTo>
                <a:cubicBezTo>
                  <a:pt x="3566160" y="203200"/>
                  <a:pt x="3299460" y="406400"/>
                  <a:pt x="3048000" y="563880"/>
                </a:cubicBezTo>
                <a:cubicBezTo>
                  <a:pt x="2796540" y="721360"/>
                  <a:pt x="2522220" y="810260"/>
                  <a:pt x="2324100" y="944880"/>
                </a:cubicBezTo>
                <a:cubicBezTo>
                  <a:pt x="2125980" y="1079500"/>
                  <a:pt x="2028190" y="1275080"/>
                  <a:pt x="1859280" y="1371600"/>
                </a:cubicBezTo>
                <a:cubicBezTo>
                  <a:pt x="1690370" y="1468120"/>
                  <a:pt x="1510030" y="1379220"/>
                  <a:pt x="1310640" y="1524000"/>
                </a:cubicBezTo>
                <a:cubicBezTo>
                  <a:pt x="1111250" y="1668780"/>
                  <a:pt x="881380" y="2077720"/>
                  <a:pt x="662940" y="2240280"/>
                </a:cubicBezTo>
                <a:cubicBezTo>
                  <a:pt x="444500" y="2402840"/>
                  <a:pt x="222250" y="2451100"/>
                  <a:pt x="0" y="249936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DA8AD98-F6FE-4E30-A86D-1237AE9D9E58}"/>
              </a:ext>
            </a:extLst>
          </p:cNvPr>
          <p:cNvSpPr/>
          <p:nvPr/>
        </p:nvSpPr>
        <p:spPr>
          <a:xfrm>
            <a:off x="5059680" y="3261360"/>
            <a:ext cx="1478280" cy="1828800"/>
          </a:xfrm>
          <a:custGeom>
            <a:avLst/>
            <a:gdLst>
              <a:gd name="connsiteX0" fmla="*/ 0 w 1478280"/>
              <a:gd name="connsiteY0" fmla="*/ 0 h 1828800"/>
              <a:gd name="connsiteX1" fmla="*/ 274320 w 1478280"/>
              <a:gd name="connsiteY1" fmla="*/ 205740 h 1828800"/>
              <a:gd name="connsiteX2" fmla="*/ 419100 w 1478280"/>
              <a:gd name="connsiteY2" fmla="*/ 586740 h 1828800"/>
              <a:gd name="connsiteX3" fmla="*/ 891540 w 1478280"/>
              <a:gd name="connsiteY3" fmla="*/ 944880 h 1828800"/>
              <a:gd name="connsiteX4" fmla="*/ 1196340 w 1478280"/>
              <a:gd name="connsiteY4" fmla="*/ 1615440 h 1828800"/>
              <a:gd name="connsiteX5" fmla="*/ 1478280 w 1478280"/>
              <a:gd name="connsiteY5" fmla="*/ 182880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8280" h="1828800">
                <a:moveTo>
                  <a:pt x="0" y="0"/>
                </a:moveTo>
                <a:cubicBezTo>
                  <a:pt x="102235" y="53975"/>
                  <a:pt x="204470" y="107950"/>
                  <a:pt x="274320" y="205740"/>
                </a:cubicBezTo>
                <a:cubicBezTo>
                  <a:pt x="344170" y="303530"/>
                  <a:pt x="316230" y="463550"/>
                  <a:pt x="419100" y="586740"/>
                </a:cubicBezTo>
                <a:cubicBezTo>
                  <a:pt x="521970" y="709930"/>
                  <a:pt x="762000" y="773430"/>
                  <a:pt x="891540" y="944880"/>
                </a:cubicBezTo>
                <a:cubicBezTo>
                  <a:pt x="1021080" y="1116330"/>
                  <a:pt x="1098550" y="1468120"/>
                  <a:pt x="1196340" y="1615440"/>
                </a:cubicBezTo>
                <a:cubicBezTo>
                  <a:pt x="1294130" y="1762760"/>
                  <a:pt x="1386205" y="1795780"/>
                  <a:pt x="1478280" y="182880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FDED282-8D0E-4561-96A6-75FB181C453B}"/>
              </a:ext>
            </a:extLst>
          </p:cNvPr>
          <p:cNvSpPr/>
          <p:nvPr/>
        </p:nvSpPr>
        <p:spPr>
          <a:xfrm>
            <a:off x="5105400" y="3238500"/>
            <a:ext cx="3535680" cy="1562100"/>
          </a:xfrm>
          <a:custGeom>
            <a:avLst/>
            <a:gdLst>
              <a:gd name="connsiteX0" fmla="*/ 0 w 3535680"/>
              <a:gd name="connsiteY0" fmla="*/ 0 h 1562100"/>
              <a:gd name="connsiteX1" fmla="*/ 967740 w 3535680"/>
              <a:gd name="connsiteY1" fmla="*/ 350520 h 1562100"/>
              <a:gd name="connsiteX2" fmla="*/ 1684020 w 3535680"/>
              <a:gd name="connsiteY2" fmla="*/ 922020 h 1562100"/>
              <a:gd name="connsiteX3" fmla="*/ 2072640 w 3535680"/>
              <a:gd name="connsiteY3" fmla="*/ 784860 h 1562100"/>
              <a:gd name="connsiteX4" fmla="*/ 2118360 w 3535680"/>
              <a:gd name="connsiteY4" fmla="*/ 1165860 h 1562100"/>
              <a:gd name="connsiteX5" fmla="*/ 2484120 w 3535680"/>
              <a:gd name="connsiteY5" fmla="*/ 967740 h 1562100"/>
              <a:gd name="connsiteX6" fmla="*/ 2560320 w 3535680"/>
              <a:gd name="connsiteY6" fmla="*/ 1287780 h 1562100"/>
              <a:gd name="connsiteX7" fmla="*/ 2948940 w 3535680"/>
              <a:gd name="connsiteY7" fmla="*/ 1203960 h 1562100"/>
              <a:gd name="connsiteX8" fmla="*/ 3535680 w 3535680"/>
              <a:gd name="connsiteY8" fmla="*/ 1562100 h 156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35680" h="1562100">
                <a:moveTo>
                  <a:pt x="0" y="0"/>
                </a:moveTo>
                <a:cubicBezTo>
                  <a:pt x="343535" y="98425"/>
                  <a:pt x="687070" y="196850"/>
                  <a:pt x="967740" y="350520"/>
                </a:cubicBezTo>
                <a:cubicBezTo>
                  <a:pt x="1248410" y="504190"/>
                  <a:pt x="1499870" y="849630"/>
                  <a:pt x="1684020" y="922020"/>
                </a:cubicBezTo>
                <a:cubicBezTo>
                  <a:pt x="1868170" y="994410"/>
                  <a:pt x="2000250" y="744220"/>
                  <a:pt x="2072640" y="784860"/>
                </a:cubicBezTo>
                <a:cubicBezTo>
                  <a:pt x="2145030" y="825500"/>
                  <a:pt x="2049780" y="1135380"/>
                  <a:pt x="2118360" y="1165860"/>
                </a:cubicBezTo>
                <a:cubicBezTo>
                  <a:pt x="2186940" y="1196340"/>
                  <a:pt x="2410460" y="947420"/>
                  <a:pt x="2484120" y="967740"/>
                </a:cubicBezTo>
                <a:cubicBezTo>
                  <a:pt x="2557780" y="988060"/>
                  <a:pt x="2482850" y="1248410"/>
                  <a:pt x="2560320" y="1287780"/>
                </a:cubicBezTo>
                <a:cubicBezTo>
                  <a:pt x="2637790" y="1327150"/>
                  <a:pt x="2786380" y="1158240"/>
                  <a:pt x="2948940" y="1203960"/>
                </a:cubicBezTo>
                <a:cubicBezTo>
                  <a:pt x="3111500" y="1249680"/>
                  <a:pt x="3323590" y="1405890"/>
                  <a:pt x="3535680" y="1562100"/>
                </a:cubicBezTo>
              </a:path>
            </a:pathLst>
          </a:cu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L">
              <a:solidFill>
                <a:schemeClr val="tx1"/>
              </a:solidFill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7C307DA-29C3-4707-B6C3-1E8EC2047907}"/>
              </a:ext>
            </a:extLst>
          </p:cNvPr>
          <p:cNvSpPr/>
          <p:nvPr/>
        </p:nvSpPr>
        <p:spPr>
          <a:xfrm>
            <a:off x="579004" y="2892220"/>
            <a:ext cx="2269603" cy="45619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Central</a:t>
            </a:r>
            <a:endParaRPr lang="en-IL" sz="3600" dirty="0">
              <a:solidFill>
                <a:schemeClr val="tx1"/>
              </a:solidFill>
            </a:endParaRPr>
          </a:p>
        </p:txBody>
      </p: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E31DD816-22A9-4F1C-AD59-EA11C85EB35B}"/>
              </a:ext>
            </a:extLst>
          </p:cNvPr>
          <p:cNvSpPr/>
          <p:nvPr/>
        </p:nvSpPr>
        <p:spPr>
          <a:xfrm>
            <a:off x="573538" y="2875743"/>
            <a:ext cx="2269603" cy="456196"/>
          </a:xfrm>
          <a:prstGeom prst="roundRect">
            <a:avLst/>
          </a:prstGeom>
          <a:solidFill>
            <a:schemeClr val="accent3">
              <a:alpha val="9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5973021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FAF116D6-2B56-4C68-BFC4-7DACC8F13357}"/>
              </a:ext>
            </a:extLst>
          </p:cNvPr>
          <p:cNvSpPr/>
          <p:nvPr/>
        </p:nvSpPr>
        <p:spPr>
          <a:xfrm>
            <a:off x="579003" y="4281564"/>
            <a:ext cx="2269603" cy="456196"/>
          </a:xfrm>
          <a:prstGeom prst="roundRect">
            <a:avLst/>
          </a:prstGeom>
          <a:solidFill>
            <a:schemeClr val="accent3">
              <a:alpha val="90000"/>
            </a:schemeClr>
          </a:solidFill>
          <a:ln>
            <a:solidFill>
              <a:schemeClr val="accent3">
                <a:shade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74C212A-DD29-42CF-B7E8-DFFBC232B125}"/>
              </a:ext>
            </a:extLst>
          </p:cNvPr>
          <p:cNvCxnSpPr>
            <a:cxnSpLocks/>
            <a:stCxn id="9" idx="3"/>
            <a:endCxn id="16" idx="0"/>
          </p:cNvCxnSpPr>
          <p:nvPr/>
        </p:nvCxnSpPr>
        <p:spPr>
          <a:xfrm>
            <a:off x="4860736" y="1476983"/>
            <a:ext cx="3811100" cy="3335999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1B73227-C7DF-4289-8357-4F3AAA517424}"/>
              </a:ext>
            </a:extLst>
          </p:cNvPr>
          <p:cNvCxnSpPr>
            <a:cxnSpLocks/>
            <a:stCxn id="10" idx="2"/>
            <a:endCxn id="8" idx="0"/>
          </p:cNvCxnSpPr>
          <p:nvPr/>
        </p:nvCxnSpPr>
        <p:spPr>
          <a:xfrm flipH="1">
            <a:off x="4641374" y="1947895"/>
            <a:ext cx="3893879" cy="252457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תמונה 23">
            <a:extLst>
              <a:ext uri="{FF2B5EF4-FFF2-40B4-BE49-F238E27FC236}">
                <a16:creationId xmlns:a16="http://schemas.microsoft.com/office/drawing/2014/main" id="{29AB28AB-FC5E-47C2-8567-D33D019E21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397" y="4472472"/>
            <a:ext cx="1233953" cy="1233953"/>
          </a:xfrm>
          <a:prstGeom prst="rect">
            <a:avLst/>
          </a:prstGeom>
        </p:spPr>
      </p:pic>
      <p:pic>
        <p:nvPicPr>
          <p:cNvPr id="9" name="Picture 4" descr="Farmer free icon">
            <a:extLst>
              <a:ext uri="{FF2B5EF4-FFF2-40B4-BE49-F238E27FC236}">
                <a16:creationId xmlns:a16="http://schemas.microsoft.com/office/drawing/2014/main" id="{470E53EC-4040-460E-9F58-427411411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676" y="1103453"/>
            <a:ext cx="747060" cy="74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armer free icon">
            <a:extLst>
              <a:ext uri="{FF2B5EF4-FFF2-40B4-BE49-F238E27FC236}">
                <a16:creationId xmlns:a16="http://schemas.microsoft.com/office/drawing/2014/main" id="{7A798316-7849-40E9-910A-2FB052FD3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722" y="1200834"/>
            <a:ext cx="747061" cy="74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תמונה 28">
            <a:extLst>
              <a:ext uri="{FF2B5EF4-FFF2-40B4-BE49-F238E27FC236}">
                <a16:creationId xmlns:a16="http://schemas.microsoft.com/office/drawing/2014/main" id="{2427FE33-8744-468F-AAEA-A195882C77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327" y="2785687"/>
            <a:ext cx="1004977" cy="1004977"/>
          </a:xfrm>
          <a:prstGeom prst="rect">
            <a:avLst/>
          </a:prstGeom>
        </p:spPr>
      </p:pic>
      <p:pic>
        <p:nvPicPr>
          <p:cNvPr id="12" name="תמונה 29">
            <a:extLst>
              <a:ext uri="{FF2B5EF4-FFF2-40B4-BE49-F238E27FC236}">
                <a16:creationId xmlns:a16="http://schemas.microsoft.com/office/drawing/2014/main" id="{D759F188-2E32-4D38-A3C0-CF2908F09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5050" y="678700"/>
            <a:ext cx="1233953" cy="1233953"/>
          </a:xfrm>
          <a:prstGeom prst="rect">
            <a:avLst/>
          </a:prstGeom>
        </p:spPr>
      </p:pic>
      <p:pic>
        <p:nvPicPr>
          <p:cNvPr id="13" name="תמונה 30">
            <a:extLst>
              <a:ext uri="{FF2B5EF4-FFF2-40B4-BE49-F238E27FC236}">
                <a16:creationId xmlns:a16="http://schemas.microsoft.com/office/drawing/2014/main" id="{D4484229-E9F7-4097-810B-2C5912A83C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3676" y="2785687"/>
            <a:ext cx="912392" cy="912392"/>
          </a:xfrm>
          <a:prstGeom prst="rect">
            <a:avLst/>
          </a:prstGeom>
        </p:spPr>
      </p:pic>
      <p:pic>
        <p:nvPicPr>
          <p:cNvPr id="16" name="Picture 4" descr="Farmer free icon">
            <a:extLst>
              <a:ext uri="{FF2B5EF4-FFF2-40B4-BE49-F238E27FC236}">
                <a16:creationId xmlns:a16="http://schemas.microsoft.com/office/drawing/2014/main" id="{AF48EE80-8291-4F9B-95E6-044BF7A65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305" y="4812982"/>
            <a:ext cx="747061" cy="747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תמונה 30">
            <a:extLst>
              <a:ext uri="{FF2B5EF4-FFF2-40B4-BE49-F238E27FC236}">
                <a16:creationId xmlns:a16="http://schemas.microsoft.com/office/drawing/2014/main" id="{1665C832-9426-403C-B627-DFB7D49F85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686" y="5103847"/>
            <a:ext cx="912392" cy="912392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F5F43490-B755-493C-A3F8-B4CAB18E9304}"/>
              </a:ext>
            </a:extLst>
          </p:cNvPr>
          <p:cNvSpPr txBox="1"/>
          <p:nvPr/>
        </p:nvSpPr>
        <p:spPr>
          <a:xfrm>
            <a:off x="627867" y="4186497"/>
            <a:ext cx="26441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Distributed</a:t>
            </a:r>
            <a:endParaRPr lang="en-IL" sz="360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55E7947-5354-4F63-9B1D-A77361D8CD18}"/>
              </a:ext>
            </a:extLst>
          </p:cNvPr>
          <p:cNvCxnSpPr>
            <a:cxnSpLocks/>
            <a:stCxn id="13" idx="3"/>
            <a:endCxn id="16" idx="0"/>
          </p:cNvCxnSpPr>
          <p:nvPr/>
        </p:nvCxnSpPr>
        <p:spPr>
          <a:xfrm>
            <a:off x="5026068" y="3241883"/>
            <a:ext cx="3645768" cy="1571099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32868FF-7325-4F33-B3D3-2658F65F3AC4}"/>
              </a:ext>
            </a:extLst>
          </p:cNvPr>
          <p:cNvCxnSpPr>
            <a:cxnSpLocks/>
            <a:stCxn id="9" idx="3"/>
            <a:endCxn id="12" idx="1"/>
          </p:cNvCxnSpPr>
          <p:nvPr/>
        </p:nvCxnSpPr>
        <p:spPr>
          <a:xfrm flipV="1">
            <a:off x="4860736" y="1295677"/>
            <a:ext cx="1004314" cy="181306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E45B38E-2720-4C14-91A8-50EBEBEDBBDD}"/>
              </a:ext>
            </a:extLst>
          </p:cNvPr>
          <p:cNvCxnSpPr>
            <a:cxnSpLocks/>
            <a:stCxn id="13" idx="3"/>
            <a:endCxn id="29" idx="0"/>
          </p:cNvCxnSpPr>
          <p:nvPr/>
        </p:nvCxnSpPr>
        <p:spPr>
          <a:xfrm>
            <a:off x="5026068" y="3241883"/>
            <a:ext cx="1532814" cy="1861964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3F9A66E-D6CB-431C-A3B1-8A8D68331571}"/>
              </a:ext>
            </a:extLst>
          </p:cNvPr>
          <p:cNvCxnSpPr>
            <a:cxnSpLocks/>
            <a:stCxn id="10" idx="2"/>
            <a:endCxn id="13" idx="3"/>
          </p:cNvCxnSpPr>
          <p:nvPr/>
        </p:nvCxnSpPr>
        <p:spPr>
          <a:xfrm flipH="1">
            <a:off x="5026068" y="1947895"/>
            <a:ext cx="3509185" cy="1293988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CEF2324E-443A-40DB-9E9F-1B9AD6B5E5B8}"/>
              </a:ext>
            </a:extLst>
          </p:cNvPr>
          <p:cNvCxnSpPr>
            <a:cxnSpLocks/>
            <a:stCxn id="11" idx="1"/>
            <a:endCxn id="12" idx="2"/>
          </p:cNvCxnSpPr>
          <p:nvPr/>
        </p:nvCxnSpPr>
        <p:spPr>
          <a:xfrm flipH="1" flipV="1">
            <a:off x="6482027" y="1912653"/>
            <a:ext cx="1538300" cy="1375523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 descr="Icon&#10;&#10;Description automatically generated">
            <a:extLst>
              <a:ext uri="{FF2B5EF4-FFF2-40B4-BE49-F238E27FC236}">
                <a16:creationId xmlns:a16="http://schemas.microsoft.com/office/drawing/2014/main" id="{E0DE6A9D-2CC0-470C-9B1C-466DE0FA07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992" y="2338419"/>
            <a:ext cx="2161351" cy="2161351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52BB5C2-26A8-4D7E-97AD-E5D07438494F}"/>
              </a:ext>
            </a:extLst>
          </p:cNvPr>
          <p:cNvSpPr/>
          <p:nvPr/>
        </p:nvSpPr>
        <p:spPr>
          <a:xfrm>
            <a:off x="579004" y="2892220"/>
            <a:ext cx="2269603" cy="456196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Central</a:t>
            </a:r>
            <a:endParaRPr lang="en-IL" sz="3600" dirty="0">
              <a:solidFill>
                <a:schemeClr val="tx1"/>
              </a:solidFill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F7F9EAB3-9C9A-4B5E-A8A8-DA59290867E8}"/>
              </a:ext>
            </a:extLst>
          </p:cNvPr>
          <p:cNvSpPr/>
          <p:nvPr/>
        </p:nvSpPr>
        <p:spPr>
          <a:xfrm>
            <a:off x="573538" y="2875743"/>
            <a:ext cx="2269603" cy="456196"/>
          </a:xfrm>
          <a:prstGeom prst="roundRect">
            <a:avLst/>
          </a:prstGeom>
          <a:solidFill>
            <a:schemeClr val="accent3">
              <a:alpha val="9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18241233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0354F9F0-D1E5-4F5C-9428-90B485E3A2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194567"/>
              </p:ext>
            </p:extLst>
          </p:nvPr>
        </p:nvGraphicFramePr>
        <p:xfrm>
          <a:off x="677334" y="1735456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A64BB83C-72E1-4D07-A6BE-0CDB4A975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dirty="0">
                <a:solidFill>
                  <a:srgbClr val="0E5880"/>
                </a:solidFill>
              </a:rPr>
              <a:t>Our Mission</a:t>
            </a:r>
            <a:endParaRPr lang="he-IL" dirty="0">
              <a:solidFill>
                <a:srgbClr val="0E5880"/>
              </a:solidFill>
            </a:endParaRP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775C9B6D-F04F-41E3-91C9-57CA609D523B}"/>
              </a:ext>
            </a:extLst>
          </p:cNvPr>
          <p:cNvSpPr>
            <a:spLocks noGrp="1"/>
          </p:cNvSpPr>
          <p:nvPr/>
        </p:nvSpPr>
        <p:spPr>
          <a:xfrm>
            <a:off x="8182055" y="687076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fld id="{9B39291A-78DB-43F3-8542-28C8F44A92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39</a:t>
            </a:fld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AF477703-8F45-4375-B26F-66D2BD6AEAD2}"/>
              </a:ext>
            </a:extLst>
          </p:cNvPr>
          <p:cNvSpPr txBox="1">
            <a:spLocks/>
          </p:cNvSpPr>
          <p:nvPr/>
        </p:nvSpPr>
        <p:spPr>
          <a:xfrm>
            <a:off x="677334" y="2204737"/>
            <a:ext cx="3629746" cy="10994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1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pPr marL="0" algn="l" defTabSz="457200" rtl="0" eaLnBrk="1" latinLnBrk="0" hangingPunct="1">
              <a:spcBef>
                <a:spcPct val="0"/>
              </a:spcBef>
              <a:buNone/>
            </a:pPr>
            <a:endParaRPr lang="he-IL" sz="2800" dirty="0">
              <a:solidFill>
                <a:srgbClr val="0E58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2279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74EC5A0F-BD43-407D-B6AF-442DF352D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1341" y="1095939"/>
            <a:ext cx="3589317" cy="3589317"/>
          </a:xfrm>
          <a:prstGeom prst="rect">
            <a:avLst/>
          </a:prstGeom>
        </p:spPr>
      </p:pic>
      <p:sp>
        <p:nvSpPr>
          <p:cNvPr id="7" name="תיבת טקסט 6">
            <a:extLst>
              <a:ext uri="{FF2B5EF4-FFF2-40B4-BE49-F238E27FC236}">
                <a16:creationId xmlns:a16="http://schemas.microsoft.com/office/drawing/2014/main" id="{B12547F7-7A9D-4C61-9821-A89A84D43956}"/>
              </a:ext>
            </a:extLst>
          </p:cNvPr>
          <p:cNvSpPr txBox="1"/>
          <p:nvPr/>
        </p:nvSpPr>
        <p:spPr>
          <a:xfrm>
            <a:off x="4640580" y="4875698"/>
            <a:ext cx="291084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en-IL"/>
            </a:defPPr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3600" b="1" i="0" u="none" strike="noStrike" kern="0" cap="none">
                <a:solidFill>
                  <a:srgbClr val="2986BD"/>
                </a:solidFill>
                <a:latin typeface="Calibri" panose="020F0502020204030204" pitchFamily="34" charset="0"/>
                <a:ea typeface="Rajdhani"/>
                <a:cs typeface="Arial" panose="020B0604020202020204" pitchFamily="34" charset="0"/>
              </a:defRPr>
            </a:lvl1pPr>
            <a:lvl2pPr marR="0"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2pPr>
            <a:lvl3pPr marR="0"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3pPr>
            <a:lvl4pPr marR="0"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4pPr>
            <a:lvl5pPr marR="0"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9pPr>
          </a:lstStyle>
          <a:p>
            <a:r>
              <a:rPr lang="en-US" dirty="0"/>
              <a:t>Increasing service levels</a:t>
            </a:r>
            <a:endParaRPr lang="he-IL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21665A-B4E9-4CC2-B56C-0E8CB464D3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1875" y="194229"/>
            <a:ext cx="1791307" cy="77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241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74EC5A0F-BD43-407D-B6AF-442DF352D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96" y="535501"/>
            <a:ext cx="1791308" cy="1791308"/>
          </a:xfrm>
          <a:prstGeom prst="rect">
            <a:avLst/>
          </a:prstGeom>
        </p:spPr>
      </p:pic>
      <p:sp>
        <p:nvSpPr>
          <p:cNvPr id="7" name="תיבת טקסט 6">
            <a:extLst>
              <a:ext uri="{FF2B5EF4-FFF2-40B4-BE49-F238E27FC236}">
                <a16:creationId xmlns:a16="http://schemas.microsoft.com/office/drawing/2014/main" id="{B12547F7-7A9D-4C61-9821-A89A84D43956}"/>
              </a:ext>
            </a:extLst>
          </p:cNvPr>
          <p:cNvSpPr txBox="1"/>
          <p:nvPr/>
        </p:nvSpPr>
        <p:spPr>
          <a:xfrm>
            <a:off x="628696" y="2007445"/>
            <a:ext cx="1488914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en-IL"/>
            </a:defPPr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3600" b="1" i="0" u="none" strike="noStrike" kern="0" cap="none">
                <a:solidFill>
                  <a:srgbClr val="2986BD"/>
                </a:solidFill>
                <a:latin typeface="Calibri" panose="020F0502020204030204" pitchFamily="34" charset="0"/>
                <a:ea typeface="Rajdhani"/>
                <a:cs typeface="Arial" panose="020B0604020202020204" pitchFamily="34" charset="0"/>
              </a:defRPr>
            </a:lvl1pPr>
            <a:lvl2pPr marR="0"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2pPr>
            <a:lvl3pPr marR="0"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3pPr>
            <a:lvl4pPr marR="0"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4pPr>
            <a:lvl5pPr marR="0"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9pPr>
          </a:lstStyle>
          <a:p>
            <a:r>
              <a:rPr lang="en-US" sz="1800" dirty="0"/>
              <a:t>Increasing service levels</a:t>
            </a:r>
            <a:endParaRPr lang="he-IL" sz="1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21665A-B4E9-4CC2-B56C-0E8CB464D3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1875" y="194229"/>
            <a:ext cx="1791307" cy="771986"/>
          </a:xfrm>
          <a:prstGeom prst="rect">
            <a:avLst/>
          </a:prstGeom>
        </p:spPr>
      </p:pic>
      <p:pic>
        <p:nvPicPr>
          <p:cNvPr id="8" name="תמונה 1">
            <a:extLst>
              <a:ext uri="{FF2B5EF4-FFF2-40B4-BE49-F238E27FC236}">
                <a16:creationId xmlns:a16="http://schemas.microsoft.com/office/drawing/2014/main" id="{54921A16-5062-41E0-B105-55BB3EAE0A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1715" y="1431155"/>
            <a:ext cx="3761595" cy="3761595"/>
          </a:xfrm>
          <a:prstGeom prst="rect">
            <a:avLst/>
          </a:prstGeom>
        </p:spPr>
      </p:pic>
      <p:sp>
        <p:nvSpPr>
          <p:cNvPr id="9" name="תיבת טקסט 2">
            <a:extLst>
              <a:ext uri="{FF2B5EF4-FFF2-40B4-BE49-F238E27FC236}">
                <a16:creationId xmlns:a16="http://schemas.microsoft.com/office/drawing/2014/main" id="{0E0F2D81-F106-461A-A0A2-FCF58E1A7EA3}"/>
              </a:ext>
            </a:extLst>
          </p:cNvPr>
          <p:cNvSpPr txBox="1"/>
          <p:nvPr/>
        </p:nvSpPr>
        <p:spPr>
          <a:xfrm>
            <a:off x="4928235" y="5367290"/>
            <a:ext cx="233553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en-IL"/>
            </a:defPPr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Rajdhani"/>
              <a:buNone/>
              <a:defRPr sz="3600" b="1" i="0" u="none" strike="noStrike" kern="0" cap="none">
                <a:solidFill>
                  <a:srgbClr val="2986BD"/>
                </a:solidFill>
                <a:latin typeface="Calibri" panose="020F0502020204030204" pitchFamily="34" charset="0"/>
                <a:ea typeface="Rajdhani"/>
                <a:cs typeface="Arial" panose="020B0604020202020204" pitchFamily="34" charset="0"/>
              </a:defRPr>
            </a:lvl1pPr>
            <a:lvl2pPr marR="0"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2pPr>
            <a:lvl3pPr marR="0"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3pPr>
            <a:lvl4pPr marR="0"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4pPr>
            <a:lvl5pPr marR="0"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ajdhani"/>
              <a:buNone/>
              <a:defRPr sz="3600" b="1" i="0" u="none" strike="noStrike" cap="none">
                <a:solidFill>
                  <a:schemeClr val="dk1"/>
                </a:solidFill>
                <a:latin typeface="Rajdhani"/>
                <a:ea typeface="Rajdhani"/>
                <a:cs typeface="Rajdhani"/>
              </a:defRPr>
            </a:lvl9pPr>
          </a:lstStyle>
          <a:p>
            <a:r>
              <a:rPr lang="en-US"/>
              <a:t>Adopt technology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258245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>
            <a:extLst>
              <a:ext uri="{FF2B5EF4-FFF2-40B4-BE49-F238E27FC236}">
                <a16:creationId xmlns:a16="http://schemas.microsoft.com/office/drawing/2014/main" id="{9AF74C13-2EB6-47EB-841E-90A256A3D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602" y="420227"/>
            <a:ext cx="10290000" cy="817200"/>
          </a:xfr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 rtl="0"/>
            <a:r>
              <a:rPr lang="en-US" sz="4400" dirty="0">
                <a:solidFill>
                  <a:srgbClr val="2986BD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The way to the future</a:t>
            </a:r>
            <a:endParaRPr lang="he-IL" sz="4400" dirty="0">
              <a:solidFill>
                <a:srgbClr val="2986BD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73E7304-B826-4FDB-AB55-F768C6154429}"/>
              </a:ext>
            </a:extLst>
          </p:cNvPr>
          <p:cNvGrpSpPr/>
          <p:nvPr/>
        </p:nvGrpSpPr>
        <p:grpSpPr>
          <a:xfrm>
            <a:off x="171956" y="2616195"/>
            <a:ext cx="2398281" cy="2635270"/>
            <a:chOff x="171956" y="2616195"/>
            <a:chExt cx="2398281" cy="2635270"/>
          </a:xfrm>
        </p:grpSpPr>
        <p:pic>
          <p:nvPicPr>
            <p:cNvPr id="7" name="תמונה 6">
              <a:extLst>
                <a:ext uri="{FF2B5EF4-FFF2-40B4-BE49-F238E27FC236}">
                  <a16:creationId xmlns:a16="http://schemas.microsoft.com/office/drawing/2014/main" id="{43FD58FE-D467-418D-B260-8C9A70CC2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80613" y="2698753"/>
              <a:ext cx="889624" cy="889624"/>
            </a:xfrm>
            <a:prstGeom prst="rect">
              <a:avLst/>
            </a:prstGeom>
          </p:spPr>
        </p:pic>
        <p:pic>
          <p:nvPicPr>
            <p:cNvPr id="16" name="תמונה 15">
              <a:extLst>
                <a:ext uri="{FF2B5EF4-FFF2-40B4-BE49-F238E27FC236}">
                  <a16:creationId xmlns:a16="http://schemas.microsoft.com/office/drawing/2014/main" id="{635D4991-FBD0-407D-A575-5599F6E5F9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7756" y="2616195"/>
              <a:ext cx="1080434" cy="1080434"/>
            </a:xfrm>
            <a:prstGeom prst="rect">
              <a:avLst/>
            </a:prstGeom>
          </p:spPr>
        </p:pic>
        <p:pic>
          <p:nvPicPr>
            <p:cNvPr id="17" name="תמונה 16">
              <a:extLst>
                <a:ext uri="{FF2B5EF4-FFF2-40B4-BE49-F238E27FC236}">
                  <a16:creationId xmlns:a16="http://schemas.microsoft.com/office/drawing/2014/main" id="{642D05FF-910C-4F74-8ECB-805293D34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1956" y="3775368"/>
              <a:ext cx="923076" cy="923076"/>
            </a:xfrm>
            <a:prstGeom prst="rect">
              <a:avLst/>
            </a:prstGeom>
          </p:spPr>
        </p:pic>
        <p:pic>
          <p:nvPicPr>
            <p:cNvPr id="19" name="תמונה 18">
              <a:extLst>
                <a:ext uri="{FF2B5EF4-FFF2-40B4-BE49-F238E27FC236}">
                  <a16:creationId xmlns:a16="http://schemas.microsoft.com/office/drawing/2014/main" id="{D1385B82-2E10-4B5E-B331-DD0C6BE563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08066" y="3508540"/>
              <a:ext cx="775634" cy="775634"/>
            </a:xfrm>
            <a:prstGeom prst="rect">
              <a:avLst/>
            </a:prstGeom>
          </p:spPr>
        </p:pic>
        <p:pic>
          <p:nvPicPr>
            <p:cNvPr id="20" name="תמונה 19">
              <a:extLst>
                <a:ext uri="{FF2B5EF4-FFF2-40B4-BE49-F238E27FC236}">
                  <a16:creationId xmlns:a16="http://schemas.microsoft.com/office/drawing/2014/main" id="{740ACCC2-5F27-444D-B85D-706C16FB8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74757" y="4360747"/>
              <a:ext cx="890718" cy="890718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035086C-B625-4F53-8C5C-9F49364C62EE}"/>
              </a:ext>
            </a:extLst>
          </p:cNvPr>
          <p:cNvGrpSpPr/>
          <p:nvPr/>
        </p:nvGrpSpPr>
        <p:grpSpPr>
          <a:xfrm>
            <a:off x="6336697" y="2339804"/>
            <a:ext cx="2733579" cy="2584371"/>
            <a:chOff x="6336697" y="2339804"/>
            <a:chExt cx="2733579" cy="2584371"/>
          </a:xfrm>
        </p:grpSpPr>
        <p:pic>
          <p:nvPicPr>
            <p:cNvPr id="1028" name="Picture 4" descr="Farmer free icon">
              <a:extLst>
                <a:ext uri="{FF2B5EF4-FFF2-40B4-BE49-F238E27FC236}">
                  <a16:creationId xmlns:a16="http://schemas.microsoft.com/office/drawing/2014/main" id="{5EC72006-5B92-4354-9477-5DA1C6EB6C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9320" y="3856435"/>
              <a:ext cx="1008624" cy="1008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תמונה 10">
              <a:extLst>
                <a:ext uri="{FF2B5EF4-FFF2-40B4-BE49-F238E27FC236}">
                  <a16:creationId xmlns:a16="http://schemas.microsoft.com/office/drawing/2014/main" id="{73BFBB52-B4F8-4E1E-B326-4D926D5B73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65299" y="3919198"/>
              <a:ext cx="1004977" cy="1004977"/>
            </a:xfrm>
            <a:prstGeom prst="rect">
              <a:avLst/>
            </a:prstGeom>
          </p:spPr>
        </p:pic>
        <p:pic>
          <p:nvPicPr>
            <p:cNvPr id="22" name="Picture 4" descr="Farmer free icon">
              <a:extLst>
                <a:ext uri="{FF2B5EF4-FFF2-40B4-BE49-F238E27FC236}">
                  <a16:creationId xmlns:a16="http://schemas.microsoft.com/office/drawing/2014/main" id="{18670B71-997D-46CF-B9AD-4E9D6B6CB7C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5580" y="3048566"/>
              <a:ext cx="891131" cy="8911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תמונה 23">
              <a:extLst>
                <a:ext uri="{FF2B5EF4-FFF2-40B4-BE49-F238E27FC236}">
                  <a16:creationId xmlns:a16="http://schemas.microsoft.com/office/drawing/2014/main" id="{C2214D9D-36CD-447B-9720-AE9AD65EC7C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36697" y="2339804"/>
              <a:ext cx="1233953" cy="1233953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1D1AE264-74AF-4D1C-A60D-666303AB9694}"/>
              </a:ext>
            </a:extLst>
          </p:cNvPr>
          <p:cNvGrpSpPr/>
          <p:nvPr/>
        </p:nvGrpSpPr>
        <p:grpSpPr>
          <a:xfrm>
            <a:off x="3225820" y="2863998"/>
            <a:ext cx="2294764" cy="2310894"/>
            <a:chOff x="3225820" y="2863998"/>
            <a:chExt cx="2294764" cy="2310894"/>
          </a:xfrm>
        </p:grpSpPr>
        <p:pic>
          <p:nvPicPr>
            <p:cNvPr id="10" name="תמונה 9">
              <a:extLst>
                <a:ext uri="{FF2B5EF4-FFF2-40B4-BE49-F238E27FC236}">
                  <a16:creationId xmlns:a16="http://schemas.microsoft.com/office/drawing/2014/main" id="{F7256E3A-B6A7-4A35-948F-0504A54946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44950" y="3143565"/>
              <a:ext cx="775634" cy="775634"/>
            </a:xfrm>
            <a:prstGeom prst="rect">
              <a:avLst/>
            </a:prstGeom>
          </p:spPr>
        </p:pic>
        <p:pic>
          <p:nvPicPr>
            <p:cNvPr id="15" name="תמונה 14">
              <a:extLst>
                <a:ext uri="{FF2B5EF4-FFF2-40B4-BE49-F238E27FC236}">
                  <a16:creationId xmlns:a16="http://schemas.microsoft.com/office/drawing/2014/main" id="{D5B74623-E57B-4512-8D01-F6C4D9ADCE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65416" y="4284174"/>
              <a:ext cx="890718" cy="890718"/>
            </a:xfrm>
            <a:prstGeom prst="rect">
              <a:avLst/>
            </a:prstGeom>
          </p:spPr>
        </p:pic>
        <p:pic>
          <p:nvPicPr>
            <p:cNvPr id="21" name="תמונה 20">
              <a:extLst>
                <a:ext uri="{FF2B5EF4-FFF2-40B4-BE49-F238E27FC236}">
                  <a16:creationId xmlns:a16="http://schemas.microsoft.com/office/drawing/2014/main" id="{A16F090B-874F-4903-9CC8-BFA3ACD72A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68789" y="2863998"/>
              <a:ext cx="889624" cy="889624"/>
            </a:xfrm>
            <a:prstGeom prst="rect">
              <a:avLst/>
            </a:prstGeom>
          </p:spPr>
        </p:pic>
        <p:pic>
          <p:nvPicPr>
            <p:cNvPr id="25" name="Picture 4" descr="Farmer free icon">
              <a:extLst>
                <a:ext uri="{FF2B5EF4-FFF2-40B4-BE49-F238E27FC236}">
                  <a16:creationId xmlns:a16="http://schemas.microsoft.com/office/drawing/2014/main" id="{F38FFBFB-5637-4F78-8FE1-BB36E74305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5820" y="4005117"/>
              <a:ext cx="1008624" cy="1008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4" descr="Farmer free icon">
              <a:extLst>
                <a:ext uri="{FF2B5EF4-FFF2-40B4-BE49-F238E27FC236}">
                  <a16:creationId xmlns:a16="http://schemas.microsoft.com/office/drawing/2014/main" id="{D9A6999E-936D-4A3F-9CC6-4A0380AF4B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6027" y="3155168"/>
              <a:ext cx="891131" cy="8911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73C278C-6EBF-428D-AD0F-6BE398B0BAFB}"/>
              </a:ext>
            </a:extLst>
          </p:cNvPr>
          <p:cNvGrpSpPr/>
          <p:nvPr/>
        </p:nvGrpSpPr>
        <p:grpSpPr>
          <a:xfrm>
            <a:off x="9789736" y="2616195"/>
            <a:ext cx="2161275" cy="2329588"/>
            <a:chOff x="9789736" y="2616195"/>
            <a:chExt cx="2161275" cy="2329588"/>
          </a:xfrm>
        </p:grpSpPr>
        <p:pic>
          <p:nvPicPr>
            <p:cNvPr id="12" name="תמונה 11">
              <a:extLst>
                <a:ext uri="{FF2B5EF4-FFF2-40B4-BE49-F238E27FC236}">
                  <a16:creationId xmlns:a16="http://schemas.microsoft.com/office/drawing/2014/main" id="{9EF6F9A8-070C-467B-B538-B6D1460E74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038619" y="2776975"/>
              <a:ext cx="912392" cy="912392"/>
            </a:xfrm>
            <a:prstGeom prst="rect">
              <a:avLst/>
            </a:prstGeom>
          </p:spPr>
        </p:pic>
        <p:pic>
          <p:nvPicPr>
            <p:cNvPr id="29" name="תמונה 28">
              <a:extLst>
                <a:ext uri="{FF2B5EF4-FFF2-40B4-BE49-F238E27FC236}">
                  <a16:creationId xmlns:a16="http://schemas.microsoft.com/office/drawing/2014/main" id="{D38B6E9F-DF36-4CAB-99DC-0EC4C1F67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846602" y="3919199"/>
              <a:ext cx="1004977" cy="1004977"/>
            </a:xfrm>
            <a:prstGeom prst="rect">
              <a:avLst/>
            </a:prstGeom>
          </p:spPr>
        </p:pic>
        <p:pic>
          <p:nvPicPr>
            <p:cNvPr id="30" name="תמונה 29">
              <a:extLst>
                <a:ext uri="{FF2B5EF4-FFF2-40B4-BE49-F238E27FC236}">
                  <a16:creationId xmlns:a16="http://schemas.microsoft.com/office/drawing/2014/main" id="{B7B92640-3553-46FF-87F7-792D02ADA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789736" y="2616195"/>
              <a:ext cx="1233953" cy="1233953"/>
            </a:xfrm>
            <a:prstGeom prst="rect">
              <a:avLst/>
            </a:prstGeom>
          </p:spPr>
        </p:pic>
        <p:pic>
          <p:nvPicPr>
            <p:cNvPr id="31" name="תמונה 30">
              <a:extLst>
                <a:ext uri="{FF2B5EF4-FFF2-40B4-BE49-F238E27FC236}">
                  <a16:creationId xmlns:a16="http://schemas.microsoft.com/office/drawing/2014/main" id="{F0C048F4-4FDD-47FD-B941-8FBEAD36B36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950516" y="4033391"/>
              <a:ext cx="912392" cy="912392"/>
            </a:xfrm>
            <a:prstGeom prst="rect">
              <a:avLst/>
            </a:prstGeom>
          </p:spPr>
        </p:pic>
      </p:grpSp>
      <p:pic>
        <p:nvPicPr>
          <p:cNvPr id="27" name="תמונה 1">
            <a:extLst>
              <a:ext uri="{FF2B5EF4-FFF2-40B4-BE49-F238E27FC236}">
                <a16:creationId xmlns:a16="http://schemas.microsoft.com/office/drawing/2014/main" id="{3C63F04D-F97D-4515-A783-645C1A8F0C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9229" y="2221905"/>
            <a:ext cx="642093" cy="642093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1D10A03-BCE1-41C5-B9C7-42903FE979B8}"/>
              </a:ext>
            </a:extLst>
          </p:cNvPr>
          <p:cNvCxnSpPr>
            <a:cxnSpLocks/>
          </p:cNvCxnSpPr>
          <p:nvPr/>
        </p:nvCxnSpPr>
        <p:spPr>
          <a:xfrm>
            <a:off x="2431695" y="3768151"/>
            <a:ext cx="794125" cy="0"/>
          </a:xfrm>
          <a:prstGeom prst="straightConnector1">
            <a:avLst/>
          </a:prstGeom>
          <a:ln w="88900">
            <a:solidFill>
              <a:srgbClr val="0D374E"/>
            </a:solidFill>
            <a:tailEnd type="arrow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E1C5EE0E-8066-48C3-BFBC-32969B44CE50}"/>
              </a:ext>
            </a:extLst>
          </p:cNvPr>
          <p:cNvCxnSpPr>
            <a:cxnSpLocks/>
          </p:cNvCxnSpPr>
          <p:nvPr/>
        </p:nvCxnSpPr>
        <p:spPr>
          <a:xfrm>
            <a:off x="5634195" y="3768151"/>
            <a:ext cx="794125" cy="0"/>
          </a:xfrm>
          <a:prstGeom prst="straightConnector1">
            <a:avLst/>
          </a:prstGeom>
          <a:ln w="88900">
            <a:solidFill>
              <a:srgbClr val="145A81"/>
            </a:solidFill>
            <a:tailEnd type="arrow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AEFE445-6251-4B60-BC6C-F683F839E1B9}"/>
              </a:ext>
            </a:extLst>
          </p:cNvPr>
          <p:cNvCxnSpPr>
            <a:cxnSpLocks/>
          </p:cNvCxnSpPr>
          <p:nvPr/>
        </p:nvCxnSpPr>
        <p:spPr>
          <a:xfrm>
            <a:off x="8914959" y="3768151"/>
            <a:ext cx="794125" cy="0"/>
          </a:xfrm>
          <a:prstGeom prst="straightConnector1">
            <a:avLst/>
          </a:prstGeom>
          <a:ln w="88900">
            <a:solidFill>
              <a:srgbClr val="1C7EB4"/>
            </a:solidFill>
            <a:tailEnd type="arrow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74403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775C9B6D-F04F-41E3-91C9-57CA609D523B}"/>
              </a:ext>
            </a:extLst>
          </p:cNvPr>
          <p:cNvSpPr>
            <a:spLocks noGrp="1"/>
          </p:cNvSpPr>
          <p:nvPr/>
        </p:nvSpPr>
        <p:spPr>
          <a:xfrm>
            <a:off x="8182055" y="687076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tx1">
                    <a:tint val="75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fld id="{9B39291A-78DB-43F3-8542-28C8F44A925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43</a:t>
            </a:fld>
            <a:r>
              <a:rPr lang="en-US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F521E9EA-95B8-4AA9-945E-696D4B345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R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600" dirty="0">
                <a:solidFill>
                  <a:srgbClr val="0E5880"/>
                </a:solidFill>
              </a:rPr>
              <a:t>Summary</a:t>
            </a:r>
            <a:endParaRPr lang="he-IL" dirty="0"/>
          </a:p>
        </p:txBody>
      </p:sp>
      <p:pic>
        <p:nvPicPr>
          <p:cNvPr id="13" name="Picture 19">
            <a:extLst>
              <a:ext uri="{FF2B5EF4-FFF2-40B4-BE49-F238E27FC236}">
                <a16:creationId xmlns:a16="http://schemas.microsoft.com/office/drawing/2014/main" id="{97849771-55AB-402A-AE48-E407AEABC8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08"/>
          <a:stretch/>
        </p:blipFill>
        <p:spPr>
          <a:xfrm>
            <a:off x="1206289" y="2379068"/>
            <a:ext cx="1410135" cy="1399302"/>
          </a:xfrm>
          <a:prstGeom prst="rect">
            <a:avLst/>
          </a:prstGeom>
        </p:spPr>
      </p:pic>
      <p:pic>
        <p:nvPicPr>
          <p:cNvPr id="15" name="Picture 20">
            <a:extLst>
              <a:ext uri="{FF2B5EF4-FFF2-40B4-BE49-F238E27FC236}">
                <a16:creationId xmlns:a16="http://schemas.microsoft.com/office/drawing/2014/main" id="{A858D43C-BBE8-4925-9B43-B4FAC267B0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008"/>
          <a:stretch/>
        </p:blipFill>
        <p:spPr>
          <a:xfrm>
            <a:off x="4237203" y="2350709"/>
            <a:ext cx="1438713" cy="1427661"/>
          </a:xfrm>
          <a:prstGeom prst="rect">
            <a:avLst/>
          </a:prstGeom>
        </p:spPr>
      </p:pic>
      <p:pic>
        <p:nvPicPr>
          <p:cNvPr id="18" name="Picture 2" descr="Cost synergy rgb color icon Royalty Free Vector Image">
            <a:extLst>
              <a:ext uri="{FF2B5EF4-FFF2-40B4-BE49-F238E27FC236}">
                <a16:creationId xmlns:a16="http://schemas.microsoft.com/office/drawing/2014/main" id="{B301002D-3755-4998-A8A4-EF2A908D3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94" y="2379068"/>
            <a:ext cx="1433878" cy="150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: Shape 4">
            <a:extLst>
              <a:ext uri="{FF2B5EF4-FFF2-40B4-BE49-F238E27FC236}">
                <a16:creationId xmlns:a16="http://schemas.microsoft.com/office/drawing/2014/main" id="{AB505D5D-9A4A-41BF-9DBB-6F0D7C846CCF}"/>
              </a:ext>
            </a:extLst>
          </p:cNvPr>
          <p:cNvSpPr/>
          <p:nvPr/>
        </p:nvSpPr>
        <p:spPr>
          <a:xfrm>
            <a:off x="3678615" y="3971268"/>
            <a:ext cx="2555888" cy="1152148"/>
          </a:xfrm>
          <a:custGeom>
            <a:avLst/>
            <a:gdLst>
              <a:gd name="connsiteX0" fmla="*/ 0 w 1927746"/>
              <a:gd name="connsiteY0" fmla="*/ 0 h 1152148"/>
              <a:gd name="connsiteX1" fmla="*/ 1927746 w 1927746"/>
              <a:gd name="connsiteY1" fmla="*/ 0 h 1152148"/>
              <a:gd name="connsiteX2" fmla="*/ 1927746 w 1927746"/>
              <a:gd name="connsiteY2" fmla="*/ 1152148 h 1152148"/>
              <a:gd name="connsiteX3" fmla="*/ 0 w 1927746"/>
              <a:gd name="connsiteY3" fmla="*/ 1152148 h 1152148"/>
              <a:gd name="connsiteX4" fmla="*/ 0 w 1927746"/>
              <a:gd name="connsiteY4" fmla="*/ 0 h 1152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7746" h="1152148">
                <a:moveTo>
                  <a:pt x="0" y="0"/>
                </a:moveTo>
                <a:lnTo>
                  <a:pt x="1927746" y="0"/>
                </a:lnTo>
                <a:lnTo>
                  <a:pt x="1927746" y="1152148"/>
                </a:lnTo>
                <a:lnTo>
                  <a:pt x="0" y="11521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dirty="0">
                <a:solidFill>
                  <a:srgbClr val="0E5880"/>
                </a:solidFill>
                <a:latin typeface="+mj-lt"/>
                <a:ea typeface="+mj-ea"/>
                <a:cs typeface="+mj-cs"/>
              </a:rPr>
              <a:t>Dynamic approach</a:t>
            </a:r>
            <a:endParaRPr lang="en-US" sz="2400" kern="1200" dirty="0">
              <a:solidFill>
                <a:srgbClr val="0E588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" name="Freeform: Shape 9">
            <a:extLst>
              <a:ext uri="{FF2B5EF4-FFF2-40B4-BE49-F238E27FC236}">
                <a16:creationId xmlns:a16="http://schemas.microsoft.com/office/drawing/2014/main" id="{45D84139-736F-4717-8F5F-A5E168A719B9}"/>
              </a:ext>
            </a:extLst>
          </p:cNvPr>
          <p:cNvSpPr/>
          <p:nvPr/>
        </p:nvSpPr>
        <p:spPr>
          <a:xfrm>
            <a:off x="797570" y="3971268"/>
            <a:ext cx="2227572" cy="1152148"/>
          </a:xfrm>
          <a:custGeom>
            <a:avLst/>
            <a:gdLst>
              <a:gd name="connsiteX0" fmla="*/ 0 w 2227572"/>
              <a:gd name="connsiteY0" fmla="*/ 0 h 1152148"/>
              <a:gd name="connsiteX1" fmla="*/ 2227572 w 2227572"/>
              <a:gd name="connsiteY1" fmla="*/ 0 h 1152148"/>
              <a:gd name="connsiteX2" fmla="*/ 2227572 w 2227572"/>
              <a:gd name="connsiteY2" fmla="*/ 1152148 h 1152148"/>
              <a:gd name="connsiteX3" fmla="*/ 0 w 2227572"/>
              <a:gd name="connsiteY3" fmla="*/ 1152148 h 1152148"/>
              <a:gd name="connsiteX4" fmla="*/ 0 w 2227572"/>
              <a:gd name="connsiteY4" fmla="*/ 0 h 1152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572" h="1152148">
                <a:moveTo>
                  <a:pt x="0" y="0"/>
                </a:moveTo>
                <a:lnTo>
                  <a:pt x="2227572" y="0"/>
                </a:lnTo>
                <a:lnTo>
                  <a:pt x="2227572" y="1152148"/>
                </a:lnTo>
                <a:lnTo>
                  <a:pt x="0" y="11521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dirty="0">
                <a:solidFill>
                  <a:srgbClr val="0E5880"/>
                </a:solidFill>
                <a:latin typeface="Trebuchet MS" panose="020B0603020202020204"/>
              </a:rPr>
              <a:t>P</a:t>
            </a:r>
            <a:r>
              <a:rPr lang="en-US" sz="2400" kern="1200" dirty="0">
                <a:solidFill>
                  <a:srgbClr val="0E5880"/>
                </a:solidFill>
                <a:latin typeface="Trebuchet MS" panose="020B0603020202020204"/>
                <a:ea typeface="+mn-ea"/>
                <a:cs typeface="+mn-cs"/>
              </a:rPr>
              <a:t>aradigm shift</a:t>
            </a:r>
          </a:p>
        </p:txBody>
      </p:sp>
      <p:sp>
        <p:nvSpPr>
          <p:cNvPr id="21" name="Freeform: Shape 11">
            <a:extLst>
              <a:ext uri="{FF2B5EF4-FFF2-40B4-BE49-F238E27FC236}">
                <a16:creationId xmlns:a16="http://schemas.microsoft.com/office/drawing/2014/main" id="{B66A9940-D6D0-4FA0-B81B-1DD65E436923}"/>
              </a:ext>
            </a:extLst>
          </p:cNvPr>
          <p:cNvSpPr/>
          <p:nvPr/>
        </p:nvSpPr>
        <p:spPr>
          <a:xfrm>
            <a:off x="6670108" y="3971268"/>
            <a:ext cx="2327849" cy="1152148"/>
          </a:xfrm>
          <a:custGeom>
            <a:avLst/>
            <a:gdLst>
              <a:gd name="connsiteX0" fmla="*/ 0 w 2327849"/>
              <a:gd name="connsiteY0" fmla="*/ 0 h 1152148"/>
              <a:gd name="connsiteX1" fmla="*/ 2327849 w 2327849"/>
              <a:gd name="connsiteY1" fmla="*/ 0 h 1152148"/>
              <a:gd name="connsiteX2" fmla="*/ 2327849 w 2327849"/>
              <a:gd name="connsiteY2" fmla="*/ 1152148 h 1152148"/>
              <a:gd name="connsiteX3" fmla="*/ 0 w 2327849"/>
              <a:gd name="connsiteY3" fmla="*/ 1152148 h 1152148"/>
              <a:gd name="connsiteX4" fmla="*/ 0 w 2327849"/>
              <a:gd name="connsiteY4" fmla="*/ 0 h 1152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7849" h="1152148">
                <a:moveTo>
                  <a:pt x="0" y="0"/>
                </a:moveTo>
                <a:lnTo>
                  <a:pt x="2327849" y="0"/>
                </a:lnTo>
                <a:lnTo>
                  <a:pt x="2327849" y="1152148"/>
                </a:lnTo>
                <a:lnTo>
                  <a:pt x="0" y="11521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kern="1200" dirty="0">
                <a:solidFill>
                  <a:srgbClr val="0E5880"/>
                </a:solidFill>
                <a:latin typeface="Trebuchet MS" panose="020B0603020202020204"/>
                <a:ea typeface="+mn-ea"/>
                <a:cs typeface="+mn-cs"/>
              </a:rPr>
              <a:t>Cost effective</a:t>
            </a:r>
            <a:r>
              <a:rPr lang="en-US" kern="1200" dirty="0">
                <a:solidFill>
                  <a:srgbClr val="0E5880"/>
                </a:solidFill>
                <a:latin typeface="Trebuchet MS" panose="020B0603020202020204"/>
                <a:ea typeface="+mn-ea"/>
                <a:cs typeface="+mn-cs"/>
              </a:rPr>
              <a:t> </a:t>
            </a:r>
          </a:p>
        </p:txBody>
      </p:sp>
      <p:sp>
        <p:nvSpPr>
          <p:cNvPr id="22" name="TextBox 12">
            <a:extLst>
              <a:ext uri="{FF2B5EF4-FFF2-40B4-BE49-F238E27FC236}">
                <a16:creationId xmlns:a16="http://schemas.microsoft.com/office/drawing/2014/main" id="{1C88C0A1-755B-4749-BA5C-E8AC51293811}"/>
              </a:ext>
            </a:extLst>
          </p:cNvPr>
          <p:cNvSpPr txBox="1"/>
          <p:nvPr/>
        </p:nvSpPr>
        <p:spPr>
          <a:xfrm>
            <a:off x="606751" y="6026360"/>
            <a:ext cx="85966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“over 5 million </a:t>
            </a:r>
            <a:r>
              <a:rPr lang="en-US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parcels </a:t>
            </a:r>
            <a:r>
              <a:rPr lang="en-US" dirty="0"/>
              <a:t>per day may be delivered late during the holiday season and the Christmas week” </a:t>
            </a:r>
            <a:r>
              <a:rPr lang="en-US" sz="1200" dirty="0"/>
              <a:t>(</a:t>
            </a:r>
            <a:r>
              <a:rPr lang="en-US" sz="12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Jeff Berman, Logistics Management, September 23, 2021)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9065079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2132</TotalTime>
  <Words>1841</Words>
  <Application>Microsoft Office PowerPoint</Application>
  <PresentationFormat>Widescreen</PresentationFormat>
  <Paragraphs>269</Paragraphs>
  <Slides>43</Slides>
  <Notes>31</Notes>
  <HiddenSlides>2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Arial</vt:lpstr>
      <vt:lpstr>Calibri</vt:lpstr>
      <vt:lpstr>Cambria Math</vt:lpstr>
      <vt:lpstr>Comic Sans MS</vt:lpstr>
      <vt:lpstr>Nunito Sans</vt:lpstr>
      <vt:lpstr>Open Sans</vt:lpstr>
      <vt:lpstr>Rajdhani</vt:lpstr>
      <vt:lpstr>Roboto</vt:lpstr>
      <vt:lpstr>Trebuchet MS</vt:lpstr>
      <vt:lpstr>ערכת נושא Office</vt:lpstr>
      <vt:lpstr>Bitmap Image</vt:lpstr>
      <vt:lpstr>PowerPoint Presentation</vt:lpstr>
      <vt:lpstr>PowerPoint Presentation</vt:lpstr>
      <vt:lpstr>PowerPoint Presentation</vt:lpstr>
      <vt:lpstr>Pick and Pack Problem</vt:lpstr>
      <vt:lpstr>Pick and Pack Problem</vt:lpstr>
      <vt:lpstr>Pick and Pack Problem</vt:lpstr>
      <vt:lpstr>Pick and Pack Problem</vt:lpstr>
      <vt:lpstr>Routing problems</vt:lpstr>
      <vt:lpstr>The Last Mile Logistic</vt:lpstr>
      <vt:lpstr>The Last Mile Logistic</vt:lpstr>
      <vt:lpstr>The Last Mile Delivery Center</vt:lpstr>
      <vt:lpstr>The Last Mile Logistics Challenges</vt:lpstr>
      <vt:lpstr>The Task Allocation Problem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Solution</vt:lpstr>
      <vt:lpstr>Package Delivery takes a New Form…</vt:lpstr>
      <vt:lpstr>PowerPoint Presentation</vt:lpstr>
      <vt:lpstr>PowerPoint Presentation</vt:lpstr>
      <vt:lpstr>PowerPoint Presentation</vt:lpstr>
      <vt:lpstr>The package delivery problem (PDP)</vt:lpstr>
      <vt:lpstr>The package delivery problem (PDP)</vt:lpstr>
      <vt:lpstr>Solving PDP using FMC-TA</vt:lpstr>
      <vt:lpstr>Solving PDP using FMC-TA</vt:lpstr>
      <vt:lpstr>The Task Allocation Solution</vt:lpstr>
      <vt:lpstr>The Task Allocation Solution</vt:lpstr>
      <vt:lpstr>PowerPoint Presentation</vt:lpstr>
      <vt:lpstr>PowerPoint Presentation</vt:lpstr>
      <vt:lpstr>PowerPoint Presentation</vt:lpstr>
      <vt:lpstr>Our Mission</vt:lpstr>
      <vt:lpstr>PowerPoint Presentation</vt:lpstr>
      <vt:lpstr>PowerPoint Presentation</vt:lpstr>
      <vt:lpstr>The way to the future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20</cp:revision>
  <dcterms:created xsi:type="dcterms:W3CDTF">2022-08-23T20:48:19Z</dcterms:created>
  <dcterms:modified xsi:type="dcterms:W3CDTF">2022-09-12T12:37:23Z</dcterms:modified>
</cp:coreProperties>
</file>