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7" r:id="rId1"/>
    <p:sldMasterId id="2147483974" r:id="rId2"/>
    <p:sldMasterId id="2147484034" r:id="rId3"/>
  </p:sldMasterIdLst>
  <p:notesMasterIdLst>
    <p:notesMasterId r:id="rId23"/>
  </p:notesMasterIdLst>
  <p:sldIdLst>
    <p:sldId id="279" r:id="rId4"/>
    <p:sldId id="293" r:id="rId5"/>
    <p:sldId id="1808" r:id="rId6"/>
    <p:sldId id="1659" r:id="rId7"/>
    <p:sldId id="1597" r:id="rId8"/>
    <p:sldId id="1848" r:id="rId9"/>
    <p:sldId id="1849" r:id="rId10"/>
    <p:sldId id="1847" r:id="rId11"/>
    <p:sldId id="1861" r:id="rId12"/>
    <p:sldId id="1850" r:id="rId13"/>
    <p:sldId id="1852" r:id="rId14"/>
    <p:sldId id="1851" r:id="rId15"/>
    <p:sldId id="1857" r:id="rId16"/>
    <p:sldId id="1854" r:id="rId17"/>
    <p:sldId id="1856" r:id="rId18"/>
    <p:sldId id="1853" r:id="rId19"/>
    <p:sldId id="1591" r:id="rId20"/>
    <p:sldId id="1593" r:id="rId21"/>
    <p:sldId id="1860" r:id="rId22"/>
  </p:sldIdLst>
  <p:sldSz cx="9144000" cy="5143500" type="screen16x9"/>
  <p:notesSz cx="6858000" cy="9144000"/>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BFA2ED0-83DD-474E-8649-53D2A23D2BC2}">
          <p14:sldIdLst>
            <p14:sldId id="279"/>
            <p14:sldId id="293"/>
            <p14:sldId id="1808"/>
            <p14:sldId id="1659"/>
            <p14:sldId id="1597"/>
            <p14:sldId id="1848"/>
            <p14:sldId id="1849"/>
            <p14:sldId id="1847"/>
            <p14:sldId id="1861"/>
            <p14:sldId id="1850"/>
            <p14:sldId id="1852"/>
            <p14:sldId id="1851"/>
            <p14:sldId id="1857"/>
            <p14:sldId id="1854"/>
            <p14:sldId id="1856"/>
            <p14:sldId id="1853"/>
            <p14:sldId id="1591"/>
            <p14:sldId id="1593"/>
            <p14:sldId id="1860"/>
          </p14:sldIdLst>
        </p14:section>
      </p14:sectionLst>
    </p:ext>
    <p:ext uri="{EFAFB233-063F-42B5-8137-9DF3F51BA10A}">
      <p15:sldGuideLst xmlns:p15="http://schemas.microsoft.com/office/powerpoint/2012/main">
        <p15:guide id="1" orient="horz" pos="2890" userDrawn="1">
          <p15:clr>
            <a:srgbClr val="A4A3A4"/>
          </p15:clr>
        </p15:guide>
        <p15:guide id="2" pos="2789"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r Levi" initials="ML" lastIdx="35"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4E76"/>
    <a:srgbClr val="EA7A1E"/>
    <a:srgbClr val="F1F3F5"/>
    <a:srgbClr val="15EF15"/>
    <a:srgbClr val="2D517A"/>
    <a:srgbClr val="59AF94"/>
    <a:srgbClr val="EDEFF0"/>
    <a:srgbClr val="274F80"/>
    <a:srgbClr val="28869F"/>
    <a:srgbClr val="216F9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62A2DA-06F1-45F3-9CDD-B27BF34F39C8}" v="4" dt="2022-09-09T08:44:26.70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234" autoAdjust="0"/>
    <p:restoredTop sz="56005" autoAdjust="0"/>
  </p:normalViewPr>
  <p:slideViewPr>
    <p:cSldViewPr snapToGrid="0" showGuides="1">
      <p:cViewPr varScale="1">
        <p:scale>
          <a:sx n="63" d="100"/>
          <a:sy n="63" d="100"/>
        </p:scale>
        <p:origin x="1906" y="53"/>
      </p:cViewPr>
      <p:guideLst>
        <p:guide orient="horz" pos="2890"/>
        <p:guide pos="2789"/>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oshery\PycharmProjects\pythonProject\facilities_out.csv"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oshery\PycharmProjects\pythonProject\facilities_out.csv"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pivotSource>
    <c:name>[facilities_out.csv]Suggestion1!PivotTable1</c:name>
    <c:fmtId val="20"/>
  </c:pivotSource>
  <c:chart>
    <c:autoTitleDeleted val="1"/>
    <c:pivotFmts>
      <c:pivotFmt>
        <c:idx val="0"/>
        <c:spPr>
          <a:solidFill>
            <a:srgbClr val="D2D2D2"/>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0"/>
          <c:showBubbleSize val="0"/>
          <c:extLst>
            <c:ext xmlns:c15="http://schemas.microsoft.com/office/drawing/2012/chart" uri="{CE6537A1-D6FC-4f65-9D91-7224C49458BB}"/>
          </c:extLst>
        </c:dLbl>
      </c:pivotFmt>
      <c:pivotFmt>
        <c:idx val="1"/>
        <c:spPr>
          <a:solidFill>
            <a:schemeClr val="bg1">
              <a:lumMod val="85000"/>
            </a:schemeClr>
          </a:solidFill>
          <a:ln>
            <a:noFill/>
          </a:ln>
          <a:effectLst/>
        </c:spPr>
      </c:pivotFmt>
      <c:pivotFmt>
        <c:idx val="2"/>
        <c:spPr>
          <a:solidFill>
            <a:srgbClr val="D2D2D2"/>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0"/>
          <c:showBubbleSize val="0"/>
          <c:extLst>
            <c:ext xmlns:c15="http://schemas.microsoft.com/office/drawing/2012/chart" uri="{CE6537A1-D6FC-4f65-9D91-7224C49458BB}"/>
          </c:extLst>
        </c:dLbl>
      </c:pivotFmt>
      <c:pivotFmt>
        <c:idx val="3"/>
        <c:spPr>
          <a:solidFill>
            <a:schemeClr val="bg1">
              <a:lumMod val="85000"/>
            </a:schemeClr>
          </a:solidFill>
          <a:ln>
            <a:noFill/>
          </a:ln>
          <a:effectLst/>
        </c:spPr>
      </c:pivotFmt>
      <c:pivotFmt>
        <c:idx val="4"/>
        <c:spPr>
          <a:solidFill>
            <a:srgbClr val="D2D2D2"/>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0"/>
          <c:showBubbleSize val="0"/>
          <c:extLst>
            <c:ext xmlns:c15="http://schemas.microsoft.com/office/drawing/2012/chart" uri="{CE6537A1-D6FC-4f65-9D91-7224C49458BB}"/>
          </c:extLst>
        </c:dLbl>
      </c:pivotFmt>
      <c:pivotFmt>
        <c:idx val="5"/>
        <c:spPr>
          <a:solidFill>
            <a:schemeClr val="bg1">
              <a:lumMod val="85000"/>
            </a:schemeClr>
          </a:solidFill>
          <a:ln>
            <a:noFill/>
          </a:ln>
          <a:effectLst/>
        </c:spPr>
      </c:pivotFmt>
    </c:pivotFmts>
    <c:plotArea>
      <c:layout/>
      <c:barChart>
        <c:barDir val="bar"/>
        <c:grouping val="clustered"/>
        <c:varyColors val="0"/>
        <c:ser>
          <c:idx val="0"/>
          <c:order val="0"/>
          <c:tx>
            <c:strRef>
              <c:f>Suggestion1!$B$2</c:f>
              <c:strCache>
                <c:ptCount val="1"/>
                <c:pt idx="0">
                  <c:v>Total</c:v>
                </c:pt>
              </c:strCache>
            </c:strRef>
          </c:tx>
          <c:spPr>
            <a:solidFill>
              <a:srgbClr val="D2D2D2"/>
            </a:solidFill>
            <a:ln>
              <a:noFill/>
            </a:ln>
            <a:effectLst/>
          </c:spPr>
          <c:invertIfNegative val="0"/>
          <c:dPt>
            <c:idx val="6"/>
            <c:invertIfNegative val="0"/>
            <c:bubble3D val="0"/>
            <c:spPr>
              <a:solidFill>
                <a:schemeClr val="bg1">
                  <a:lumMod val="85000"/>
                </a:schemeClr>
              </a:solidFill>
              <a:ln>
                <a:noFill/>
              </a:ln>
              <a:effectLst/>
            </c:spPr>
            <c:extLst>
              <c:ext xmlns:c16="http://schemas.microsoft.com/office/drawing/2014/chart" uri="{C3380CC4-5D6E-409C-BE32-E72D297353CC}">
                <c16:uniqueId val="{00000001-861A-4D8D-99CD-D209203CC38F}"/>
              </c:ext>
            </c:extLst>
          </c:dPt>
          <c:cat>
            <c:strRef>
              <c:f>Suggestion1!$A$3:$A$32</c:f>
              <c:strCache>
                <c:ptCount val="29"/>
                <c:pt idx="0">
                  <c:v>Manyika Clinic</c:v>
                </c:pt>
                <c:pt idx="1">
                  <c:v>Glen Norah Satellite</c:v>
                </c:pt>
                <c:pt idx="2">
                  <c:v>Jimila Clinic</c:v>
                </c:pt>
                <c:pt idx="3">
                  <c:v>Triangle Hospital</c:v>
                </c:pt>
                <c:pt idx="4">
                  <c:v>Mbizo B</c:v>
                </c:pt>
                <c:pt idx="5">
                  <c:v>Luisa Guidotti</c:v>
                </c:pt>
                <c:pt idx="6">
                  <c:v>Epworth Polyclinic</c:v>
                </c:pt>
                <c:pt idx="7">
                  <c:v>Musiso Hospital</c:v>
                </c:pt>
                <c:pt idx="8">
                  <c:v>Dorset Cilinic</c:v>
                </c:pt>
                <c:pt idx="9">
                  <c:v>Avondale Clinic</c:v>
                </c:pt>
                <c:pt idx="10">
                  <c:v>Chiredzi Hospital</c:v>
                </c:pt>
                <c:pt idx="11">
                  <c:v>Ndanga Hospital</c:v>
                </c:pt>
                <c:pt idx="12">
                  <c:v>Nyanga District Hosp</c:v>
                </c:pt>
                <c:pt idx="13">
                  <c:v>Chivi District Hospital</c:v>
                </c:pt>
                <c:pt idx="14">
                  <c:v>Gweru Provincial H.</c:v>
                </c:pt>
                <c:pt idx="15">
                  <c:v>Shurugwi Hospital</c:v>
                </c:pt>
                <c:pt idx="16">
                  <c:v>Nedewedzo Hospital</c:v>
                </c:pt>
                <c:pt idx="17">
                  <c:v>Private Institutions</c:v>
                </c:pt>
                <c:pt idx="18">
                  <c:v>St.Mary's Clinic</c:v>
                </c:pt>
                <c:pt idx="19">
                  <c:v>Glen View Satellite</c:v>
                </c:pt>
                <c:pt idx="20">
                  <c:v>Masvingo Provincial</c:v>
                </c:pt>
                <c:pt idx="21">
                  <c:v>St.Joseph's Hospital</c:v>
                </c:pt>
                <c:pt idx="22">
                  <c:v>Rusape Hospital</c:v>
                </c:pt>
                <c:pt idx="23">
                  <c:v>Wilkins Infectious H</c:v>
                </c:pt>
                <c:pt idx="24">
                  <c:v>Svisvi Clinic</c:v>
                </c:pt>
                <c:pt idx="25">
                  <c:v>Bvukururu Clinic</c:v>
                </c:pt>
                <c:pt idx="26">
                  <c:v>Kwekwe Hospital</c:v>
                </c:pt>
                <c:pt idx="27">
                  <c:v>Gokwe Hosp</c:v>
                </c:pt>
                <c:pt idx="28">
                  <c:v>Chirikiti Clinic</c:v>
                </c:pt>
              </c:strCache>
            </c:strRef>
          </c:cat>
          <c:val>
            <c:numRef>
              <c:f>Suggestion1!$B$3:$B$32</c:f>
              <c:numCache>
                <c:formatCode>_-* #,##0_-;\-* #,##0_-;_-* "-"??_-;_-@_-</c:formatCode>
                <c:ptCount val="29"/>
                <c:pt idx="0">
                  <c:v>7.5767123287671234</c:v>
                </c:pt>
                <c:pt idx="1">
                  <c:v>5.1021526418786687</c:v>
                </c:pt>
                <c:pt idx="2">
                  <c:v>4.8688845401174188</c:v>
                </c:pt>
                <c:pt idx="3">
                  <c:v>4.0454908675799093</c:v>
                </c:pt>
                <c:pt idx="4">
                  <c:v>3.7952959421039028</c:v>
                </c:pt>
                <c:pt idx="5">
                  <c:v>3.772383561643835</c:v>
                </c:pt>
                <c:pt idx="6">
                  <c:v>3.7627488079921299</c:v>
                </c:pt>
                <c:pt idx="7">
                  <c:v>3.7514117975957499</c:v>
                </c:pt>
                <c:pt idx="8">
                  <c:v>3.0851924331376388</c:v>
                </c:pt>
                <c:pt idx="9">
                  <c:v>3.0812785388127852</c:v>
                </c:pt>
                <c:pt idx="10">
                  <c:v>2.711446482470397</c:v>
                </c:pt>
                <c:pt idx="11">
                  <c:v>2.6940242207663303</c:v>
                </c:pt>
                <c:pt idx="12">
                  <c:v>2.6933688931991764</c:v>
                </c:pt>
                <c:pt idx="13">
                  <c:v>2.6373024236037939</c:v>
                </c:pt>
                <c:pt idx="14">
                  <c:v>2.6368119551681204</c:v>
                </c:pt>
                <c:pt idx="15">
                  <c:v>2.5217760982522432</c:v>
                </c:pt>
                <c:pt idx="16">
                  <c:v>2.3199859501229367</c:v>
                </c:pt>
                <c:pt idx="17">
                  <c:v>2.3165734130812261</c:v>
                </c:pt>
                <c:pt idx="18">
                  <c:v>2.302283105022831</c:v>
                </c:pt>
                <c:pt idx="19">
                  <c:v>2.247073474470735</c:v>
                </c:pt>
                <c:pt idx="20">
                  <c:v>2.2109589041095883</c:v>
                </c:pt>
                <c:pt idx="21">
                  <c:v>2.1283105022831044</c:v>
                </c:pt>
                <c:pt idx="22">
                  <c:v>1.6795602018745497</c:v>
                </c:pt>
                <c:pt idx="23">
                  <c:v>1.5023255813953487</c:v>
                </c:pt>
                <c:pt idx="24">
                  <c:v>1.3793607305936073</c:v>
                </c:pt>
                <c:pt idx="25">
                  <c:v>1.2043835616438356</c:v>
                </c:pt>
                <c:pt idx="26">
                  <c:v>0.74858984689766328</c:v>
                </c:pt>
                <c:pt idx="27">
                  <c:v>0.47164383561643852</c:v>
                </c:pt>
                <c:pt idx="28">
                  <c:v>0.26712328767123283</c:v>
                </c:pt>
              </c:numCache>
            </c:numRef>
          </c:val>
          <c:extLst>
            <c:ext xmlns:c16="http://schemas.microsoft.com/office/drawing/2014/chart" uri="{C3380CC4-5D6E-409C-BE32-E72D297353CC}">
              <c16:uniqueId val="{00000002-861A-4D8D-99CD-D209203CC38F}"/>
            </c:ext>
          </c:extLst>
        </c:ser>
        <c:dLbls>
          <c:showLegendKey val="0"/>
          <c:showVal val="0"/>
          <c:showCatName val="0"/>
          <c:showSerName val="0"/>
          <c:showPercent val="0"/>
          <c:showBubbleSize val="0"/>
        </c:dLbls>
        <c:gapWidth val="33"/>
        <c:overlap val="-30"/>
        <c:axId val="1307476000"/>
        <c:axId val="1307458112"/>
      </c:barChart>
      <c:catAx>
        <c:axId val="1307476000"/>
        <c:scaling>
          <c:orientation val="maxMin"/>
        </c:scaling>
        <c:delete val="0"/>
        <c:axPos val="l"/>
        <c:title>
          <c:tx>
            <c:rich>
              <a:bodyPr rot="0" spcFirstLastPara="1" vertOverflow="ellipsis"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sz="1400"/>
                  <a:t>Clinic</a:t>
                </a:r>
              </a:p>
            </c:rich>
          </c:tx>
          <c:overlay val="0"/>
          <c:spPr>
            <a:noFill/>
            <a:ln>
              <a:noFill/>
            </a:ln>
            <a:effectLst/>
          </c:spPr>
          <c:txPr>
            <a:bodyPr rot="0" spcFirstLastPara="1" vertOverflow="ellipsis"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he-IL"/>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he-IL"/>
          </a:p>
        </c:txPr>
        <c:crossAx val="1307458112"/>
        <c:crosses val="autoZero"/>
        <c:auto val="1"/>
        <c:lblAlgn val="ctr"/>
        <c:lblOffset val="100"/>
        <c:noMultiLvlLbl val="0"/>
      </c:catAx>
      <c:valAx>
        <c:axId val="1307458112"/>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sz="1400"/>
                  <a:t>Longivity Since Positive</a:t>
                </a:r>
                <a:r>
                  <a:rPr lang="en-US" sz="1400" baseline="0"/>
                  <a:t> Diagnosis</a:t>
                </a:r>
                <a:endParaRPr lang="en-US" sz="1400"/>
              </a:p>
            </c:rich>
          </c:tx>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he-IL"/>
            </a:p>
          </c:txPr>
        </c:title>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he-IL"/>
          </a:p>
        </c:txPr>
        <c:crossAx val="1307476000"/>
        <c:crosses val="max"/>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he-IL"/>
    </a:p>
  </c:txPr>
  <c:externalData r:id="rId3">
    <c:autoUpdate val="0"/>
  </c:externalData>
  <c:extLst>
    <c:ext xmlns:c14="http://schemas.microsoft.com/office/drawing/2007/8/2/chart" uri="{781A3756-C4B2-4CAC-9D66-4F8BD8637D16}">
      <c14:pivotOptions>
        <c14:dropZoneFilter val="1"/>
        <c14:dropZoneCategories val="1"/>
        <c14:dropZoneData val="1"/>
      </c14:pivotOptions>
    </c:ext>
    <c:ext xmlns:c16="http://schemas.microsoft.com/office/drawing/2014/chart" uri="{E28EC0CA-F0BB-4C9C-879D-F8772B89E7AC}">
      <c16:pivotOptions16>
        <c16:showExpandCollapseFieldButtons val="1"/>
      </c16:pivotOptions16>
    </c:ext>
  </c:extLst>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pivotSource>
    <c:name>[facilities_out.csv]Suggestion3!PivotTable3</c:name>
    <c:fmtId val="8"/>
  </c:pivotSource>
  <c:chart>
    <c:autoTitleDeleted val="1"/>
    <c:pivotFmts>
      <c:pivotFmt>
        <c:idx val="0"/>
        <c:spPr>
          <a:solidFill>
            <a:schemeClr val="accent2"/>
          </a:solidFill>
          <a:ln w="19050">
            <a:solidFill>
              <a:schemeClr val="lt1"/>
            </a:solid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0"/>
          <c:showBubbleSize val="0"/>
          <c:extLst>
            <c:ext xmlns:c15="http://schemas.microsoft.com/office/drawing/2012/chart" uri="{CE6537A1-D6FC-4f65-9D91-7224C49458BB}"/>
          </c:extLst>
        </c:dLbl>
      </c:pivotFmt>
      <c:pivotFmt>
        <c:idx val="1"/>
        <c:spPr>
          <a:solidFill>
            <a:schemeClr val="accent2"/>
          </a:solidFill>
          <a:ln w="19050">
            <a:solidFill>
              <a:schemeClr val="lt1"/>
            </a:solidFill>
          </a:ln>
          <a:effectLst/>
        </c:spPr>
      </c:pivotFmt>
      <c:pivotFmt>
        <c:idx val="2"/>
        <c:spPr>
          <a:solidFill>
            <a:schemeClr val="accent2"/>
          </a:solidFill>
          <a:ln w="19050">
            <a:solidFill>
              <a:schemeClr val="lt1"/>
            </a:solid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0"/>
          <c:showBubbleSize val="0"/>
          <c:extLst>
            <c:ext xmlns:c15="http://schemas.microsoft.com/office/drawing/2012/chart" uri="{CE6537A1-D6FC-4f65-9D91-7224C49458BB}"/>
          </c:extLst>
        </c:dLbl>
      </c:pivotFmt>
      <c:pivotFmt>
        <c:idx val="3"/>
        <c:spPr>
          <a:solidFill>
            <a:schemeClr val="accent2"/>
          </a:solidFill>
          <a:ln w="19050">
            <a:solidFill>
              <a:schemeClr val="lt1"/>
            </a:solid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0"/>
          <c:showBubbleSize val="0"/>
          <c:extLst>
            <c:ext xmlns:c15="http://schemas.microsoft.com/office/drawing/2012/chart" uri="{CE6537A1-D6FC-4f65-9D91-7224C49458BB}"/>
          </c:extLst>
        </c:dLbl>
      </c:pivotFmt>
      <c:pivotFmt>
        <c:idx val="4"/>
        <c:spPr>
          <a:solidFill>
            <a:schemeClr val="accent2"/>
          </a:solidFill>
          <a:ln w="19050">
            <a:solidFill>
              <a:schemeClr val="lt1"/>
            </a:solid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0"/>
          <c:showBubbleSize val="0"/>
          <c:extLst>
            <c:ext xmlns:c15="http://schemas.microsoft.com/office/drawing/2012/chart" uri="{CE6537A1-D6FC-4f65-9D91-7224C49458BB}"/>
          </c:extLst>
        </c:dLbl>
      </c:pivotFmt>
      <c:pivotFmt>
        <c:idx val="5"/>
        <c:spPr>
          <a:solidFill>
            <a:schemeClr val="accent2"/>
          </a:solidFill>
          <a:ln w="19050">
            <a:solidFill>
              <a:schemeClr val="lt1"/>
            </a:solid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0"/>
          <c:showBubbleSize val="0"/>
          <c:extLst>
            <c:ext xmlns:c15="http://schemas.microsoft.com/office/drawing/2012/chart" uri="{CE6537A1-D6FC-4f65-9D91-7224C49458BB}"/>
          </c:extLst>
        </c:dLbl>
      </c:pivotFmt>
      <c:pivotFmt>
        <c:idx val="6"/>
        <c:spPr>
          <a:solidFill>
            <a:schemeClr val="accent2"/>
          </a:solidFill>
          <a:ln w="19050">
            <a:solidFill>
              <a:schemeClr val="lt1"/>
            </a:solid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0"/>
          <c:showBubbleSize val="0"/>
          <c:extLst>
            <c:ext xmlns:c15="http://schemas.microsoft.com/office/drawing/2012/chart" uri="{CE6537A1-D6FC-4f65-9D91-7224C49458BB}"/>
          </c:extLst>
        </c:dLbl>
      </c:pivotFmt>
      <c:pivotFmt>
        <c:idx val="7"/>
        <c:spPr>
          <a:solidFill>
            <a:schemeClr val="accent2"/>
          </a:solidFill>
          <a:ln w="19050">
            <a:solidFill>
              <a:schemeClr val="lt1"/>
            </a:solid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0"/>
          <c:showBubbleSize val="0"/>
          <c:extLst>
            <c:ext xmlns:c15="http://schemas.microsoft.com/office/drawing/2012/chart" uri="{CE6537A1-D6FC-4f65-9D91-7224C49458BB}"/>
          </c:extLst>
        </c:dLbl>
      </c:pivotFmt>
      <c:pivotFmt>
        <c:idx val="8"/>
        <c:spPr>
          <a:solidFill>
            <a:schemeClr val="accent2"/>
          </a:solidFill>
          <a:ln w="19050">
            <a:solidFill>
              <a:schemeClr val="lt1"/>
            </a:solid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0"/>
          <c:showBubbleSize val="0"/>
          <c:extLst>
            <c:ext xmlns:c15="http://schemas.microsoft.com/office/drawing/2012/chart" uri="{CE6537A1-D6FC-4f65-9D91-7224C49458BB}"/>
          </c:extLst>
        </c:dLbl>
      </c:pivotFmt>
      <c:pivotFmt>
        <c:idx val="9"/>
        <c:spPr>
          <a:solidFill>
            <a:schemeClr val="accent2"/>
          </a:solidFill>
          <a:ln w="19050">
            <a:solidFill>
              <a:schemeClr val="lt1"/>
            </a:solid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1"/>
          <c:showBubbleSize val="0"/>
          <c:extLst>
            <c:ext xmlns:c15="http://schemas.microsoft.com/office/drawing/2012/chart" uri="{CE6537A1-D6FC-4f65-9D91-7224C49458BB}"/>
          </c:extLst>
        </c:dLbl>
      </c:pivotFmt>
      <c:pivotFmt>
        <c:idx val="10"/>
        <c:spPr>
          <a:solidFill>
            <a:schemeClr val="accent2"/>
          </a:solidFill>
          <a:ln w="19050">
            <a:solidFill>
              <a:schemeClr val="lt1"/>
            </a:solid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0"/>
          <c:showBubbleSize val="0"/>
          <c:extLst>
            <c:ext xmlns:c15="http://schemas.microsoft.com/office/drawing/2012/chart" uri="{CE6537A1-D6FC-4f65-9D91-7224C49458BB}"/>
          </c:extLst>
        </c:dLbl>
      </c:pivotFmt>
      <c:pivotFmt>
        <c:idx val="11"/>
        <c:spPr>
          <a:solidFill>
            <a:schemeClr val="accent2"/>
          </a:solidFill>
          <a:ln w="19050">
            <a:solidFill>
              <a:schemeClr val="lt1"/>
            </a:solid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1"/>
          <c:showBubbleSize val="0"/>
          <c:extLst>
            <c:ext xmlns:c15="http://schemas.microsoft.com/office/drawing/2012/chart" uri="{CE6537A1-D6FC-4f65-9D91-7224C49458BB}"/>
          </c:extLst>
        </c:dLbl>
      </c:pivotFmt>
      <c:pivotFmt>
        <c:idx val="12"/>
        <c:spPr>
          <a:solidFill>
            <a:schemeClr val="accent2"/>
          </a:solidFill>
          <a:ln w="19050">
            <a:solidFill>
              <a:schemeClr val="lt1"/>
            </a:solidFill>
          </a:ln>
          <a:effectLst/>
        </c:spPr>
      </c:pivotFmt>
      <c:pivotFmt>
        <c:idx val="13"/>
        <c:spPr>
          <a:solidFill>
            <a:schemeClr val="accent2"/>
          </a:solidFill>
          <a:ln w="19050">
            <a:solidFill>
              <a:schemeClr val="lt1"/>
            </a:solidFill>
          </a:ln>
          <a:effectLst/>
        </c:spPr>
      </c:pivotFmt>
      <c:pivotFmt>
        <c:idx val="14"/>
        <c:spPr>
          <a:solidFill>
            <a:schemeClr val="accent2"/>
          </a:solidFill>
          <a:ln w="19050">
            <a:solidFill>
              <a:schemeClr val="lt1"/>
            </a:solidFill>
          </a:ln>
          <a:effectLst/>
        </c:spPr>
      </c:pivotFmt>
      <c:pivotFmt>
        <c:idx val="15"/>
        <c:spPr>
          <a:solidFill>
            <a:schemeClr val="accent2"/>
          </a:solidFill>
          <a:ln w="19050">
            <a:solidFill>
              <a:schemeClr val="lt1"/>
            </a:solidFill>
          </a:ln>
          <a:effectLst/>
        </c:spPr>
      </c:pivotFmt>
      <c:pivotFmt>
        <c:idx val="16"/>
        <c:spPr>
          <a:solidFill>
            <a:schemeClr val="accent2"/>
          </a:solidFill>
          <a:ln w="19050">
            <a:solidFill>
              <a:schemeClr val="lt1"/>
            </a:solidFill>
          </a:ln>
          <a:effectLst/>
        </c:spPr>
      </c:pivotFmt>
      <c:pivotFmt>
        <c:idx val="17"/>
        <c:spPr>
          <a:solidFill>
            <a:schemeClr val="accent2"/>
          </a:solidFill>
          <a:ln w="19050">
            <a:solidFill>
              <a:schemeClr val="lt1"/>
            </a:solidFill>
          </a:ln>
          <a:effectLst/>
        </c:spPr>
      </c:pivotFmt>
      <c:pivotFmt>
        <c:idx val="18"/>
        <c:spPr>
          <a:solidFill>
            <a:schemeClr val="accent2"/>
          </a:solidFill>
          <a:ln w="19050">
            <a:solidFill>
              <a:schemeClr val="lt1"/>
            </a:solidFill>
          </a:ln>
          <a:effectLst/>
        </c:spPr>
      </c:pivotFmt>
      <c:pivotFmt>
        <c:idx val="19"/>
        <c:spPr>
          <a:solidFill>
            <a:schemeClr val="accent2"/>
          </a:solidFill>
          <a:ln w="19050">
            <a:solidFill>
              <a:schemeClr val="lt1"/>
            </a:solid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1"/>
          <c:showBubbleSize val="0"/>
          <c:extLst>
            <c:ext xmlns:c15="http://schemas.microsoft.com/office/drawing/2012/chart" uri="{CE6537A1-D6FC-4f65-9D91-7224C49458BB}"/>
          </c:extLst>
        </c:dLbl>
      </c:pivotFmt>
      <c:pivotFmt>
        <c:idx val="20"/>
        <c:spPr>
          <a:solidFill>
            <a:schemeClr val="accent2"/>
          </a:solidFill>
          <a:ln w="19050">
            <a:solidFill>
              <a:schemeClr val="lt1"/>
            </a:solidFill>
          </a:ln>
          <a:effectLst/>
        </c:spPr>
      </c:pivotFmt>
      <c:pivotFmt>
        <c:idx val="21"/>
        <c:spPr>
          <a:solidFill>
            <a:schemeClr val="accent2"/>
          </a:solidFill>
          <a:ln w="19050">
            <a:solidFill>
              <a:schemeClr val="lt1"/>
            </a:solidFill>
          </a:ln>
          <a:effectLst/>
        </c:spPr>
      </c:pivotFmt>
      <c:pivotFmt>
        <c:idx val="22"/>
        <c:spPr>
          <a:solidFill>
            <a:schemeClr val="accent2"/>
          </a:solidFill>
          <a:ln w="19050">
            <a:solidFill>
              <a:schemeClr val="lt1"/>
            </a:solidFill>
          </a:ln>
          <a:effectLst/>
        </c:spPr>
      </c:pivotFmt>
      <c:pivotFmt>
        <c:idx val="23"/>
        <c:spPr>
          <a:solidFill>
            <a:schemeClr val="accent2"/>
          </a:solidFill>
          <a:ln w="19050">
            <a:solidFill>
              <a:schemeClr val="lt1"/>
            </a:solidFill>
          </a:ln>
          <a:effectLst/>
        </c:spPr>
      </c:pivotFmt>
      <c:pivotFmt>
        <c:idx val="24"/>
        <c:spPr>
          <a:solidFill>
            <a:schemeClr val="accent2"/>
          </a:solidFill>
          <a:ln w="19050">
            <a:solidFill>
              <a:schemeClr val="lt1"/>
            </a:solidFill>
          </a:ln>
          <a:effectLst/>
        </c:spPr>
      </c:pivotFmt>
      <c:pivotFmt>
        <c:idx val="25"/>
        <c:spPr>
          <a:solidFill>
            <a:schemeClr val="accent2"/>
          </a:solidFill>
          <a:ln w="19050">
            <a:solidFill>
              <a:schemeClr val="lt1"/>
            </a:solidFill>
          </a:ln>
          <a:effectLst/>
        </c:spPr>
      </c:pivotFmt>
      <c:pivotFmt>
        <c:idx val="26"/>
        <c:spPr>
          <a:solidFill>
            <a:schemeClr val="accent2"/>
          </a:solidFill>
          <a:ln w="19050">
            <a:solidFill>
              <a:schemeClr val="lt1"/>
            </a:solidFill>
          </a:ln>
          <a:effectLst/>
        </c:spPr>
      </c:pivotFmt>
    </c:pivotFmts>
    <c:plotArea>
      <c:layout>
        <c:manualLayout>
          <c:layoutTarget val="inner"/>
          <c:xMode val="edge"/>
          <c:yMode val="edge"/>
          <c:x val="0.47532093846834883"/>
          <c:y val="7.0323488045007029E-3"/>
          <c:w val="0.59622752726201"/>
          <c:h val="0.9484294421003282"/>
        </c:manualLayout>
      </c:layout>
      <c:doughnutChart>
        <c:varyColors val="1"/>
        <c:ser>
          <c:idx val="0"/>
          <c:order val="0"/>
          <c:tx>
            <c:strRef>
              <c:f>Suggestion3!$B$2</c:f>
              <c:strCache>
                <c:ptCount val="1"/>
                <c:pt idx="0">
                  <c:v>Total</c:v>
                </c:pt>
              </c:strCache>
            </c:strRef>
          </c:tx>
          <c:dPt>
            <c:idx val="0"/>
            <c:bubble3D val="0"/>
            <c:spPr>
              <a:solidFill>
                <a:schemeClr val="accent2"/>
              </a:solidFill>
              <a:ln w="19050">
                <a:solidFill>
                  <a:schemeClr val="lt1"/>
                </a:solidFill>
              </a:ln>
              <a:effectLst/>
            </c:spPr>
            <c:extLst>
              <c:ext xmlns:c16="http://schemas.microsoft.com/office/drawing/2014/chart" uri="{C3380CC4-5D6E-409C-BE32-E72D297353CC}">
                <c16:uniqueId val="{00000001-E623-4516-ACDB-8C7E3ABDCAEA}"/>
              </c:ext>
            </c:extLst>
          </c:dPt>
          <c:dPt>
            <c:idx val="1"/>
            <c:bubble3D val="0"/>
            <c:spPr>
              <a:solidFill>
                <a:schemeClr val="accent4"/>
              </a:solidFill>
              <a:ln w="19050">
                <a:solidFill>
                  <a:schemeClr val="lt1"/>
                </a:solidFill>
              </a:ln>
              <a:effectLst/>
            </c:spPr>
            <c:extLst>
              <c:ext xmlns:c16="http://schemas.microsoft.com/office/drawing/2014/chart" uri="{C3380CC4-5D6E-409C-BE32-E72D297353CC}">
                <c16:uniqueId val="{00000003-E623-4516-ACDB-8C7E3ABDCAEA}"/>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E623-4516-ACDB-8C7E3ABDCAEA}"/>
              </c:ext>
            </c:extLst>
          </c:dPt>
          <c:dPt>
            <c:idx val="3"/>
            <c:bubble3D val="0"/>
            <c:spPr>
              <a:solidFill>
                <a:schemeClr val="accent2">
                  <a:lumMod val="60000"/>
                </a:schemeClr>
              </a:solidFill>
              <a:ln w="19050">
                <a:solidFill>
                  <a:schemeClr val="lt1"/>
                </a:solidFill>
              </a:ln>
              <a:effectLst/>
            </c:spPr>
            <c:extLst>
              <c:ext xmlns:c16="http://schemas.microsoft.com/office/drawing/2014/chart" uri="{C3380CC4-5D6E-409C-BE32-E72D297353CC}">
                <c16:uniqueId val="{00000007-E623-4516-ACDB-8C7E3ABDCAEA}"/>
              </c:ext>
            </c:extLst>
          </c:dPt>
          <c:dPt>
            <c:idx val="4"/>
            <c:bubble3D val="0"/>
            <c:spPr>
              <a:solidFill>
                <a:schemeClr val="accent4">
                  <a:lumMod val="60000"/>
                </a:schemeClr>
              </a:solidFill>
              <a:ln w="19050">
                <a:solidFill>
                  <a:schemeClr val="lt1"/>
                </a:solidFill>
              </a:ln>
              <a:effectLst/>
            </c:spPr>
            <c:extLst>
              <c:ext xmlns:c16="http://schemas.microsoft.com/office/drawing/2014/chart" uri="{C3380CC4-5D6E-409C-BE32-E72D297353CC}">
                <c16:uniqueId val="{00000009-E623-4516-ACDB-8C7E3ABDCAEA}"/>
              </c:ext>
            </c:extLst>
          </c:dPt>
          <c:dPt>
            <c:idx val="5"/>
            <c:bubble3D val="0"/>
            <c:spPr>
              <a:solidFill>
                <a:schemeClr val="accent6">
                  <a:lumMod val="60000"/>
                </a:schemeClr>
              </a:solidFill>
              <a:ln w="19050">
                <a:solidFill>
                  <a:schemeClr val="lt1"/>
                </a:solidFill>
              </a:ln>
              <a:effectLst/>
            </c:spPr>
            <c:extLst>
              <c:ext xmlns:c16="http://schemas.microsoft.com/office/drawing/2014/chart" uri="{C3380CC4-5D6E-409C-BE32-E72D297353CC}">
                <c16:uniqueId val="{0000000B-E623-4516-ACDB-8C7E3ABDCAEA}"/>
              </c:ext>
            </c:extLst>
          </c:dPt>
          <c:dPt>
            <c:idx val="6"/>
            <c:bubble3D val="0"/>
            <c:spPr>
              <a:solidFill>
                <a:schemeClr val="accent2">
                  <a:lumMod val="80000"/>
                  <a:lumOff val="20000"/>
                </a:schemeClr>
              </a:solidFill>
              <a:ln w="19050">
                <a:solidFill>
                  <a:schemeClr val="lt1"/>
                </a:solidFill>
              </a:ln>
              <a:effectLst/>
            </c:spPr>
            <c:extLst>
              <c:ext xmlns:c16="http://schemas.microsoft.com/office/drawing/2014/chart" uri="{C3380CC4-5D6E-409C-BE32-E72D297353CC}">
                <c16:uniqueId val="{0000000D-E623-4516-ACDB-8C7E3ABDCAEA}"/>
              </c:ext>
            </c:extLst>
          </c:dPt>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tx1">
                        <a:lumMod val="75000"/>
                        <a:lumOff val="25000"/>
                      </a:schemeClr>
                    </a:solidFill>
                    <a:latin typeface="+mn-lt"/>
                    <a:ea typeface="+mn-ea"/>
                    <a:cs typeface="+mn-cs"/>
                  </a:defRPr>
                </a:pPr>
                <a:endParaRPr lang="he-IL"/>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Suggestion3!$A$3:$A$10</c:f>
              <c:strCache>
                <c:ptCount val="7"/>
                <c:pt idx="0">
                  <c:v>Illness</c:v>
                </c:pt>
                <c:pt idx="1">
                  <c:v>Voluntary Counselling and Testing</c:v>
                </c:pt>
                <c:pt idx="2">
                  <c:v>Antenatal</c:v>
                </c:pt>
                <c:pt idx="3">
                  <c:v>Occupational Exposure</c:v>
                </c:pt>
                <c:pt idx="4">
                  <c:v>Tuberculosis</c:v>
                </c:pt>
                <c:pt idx="5">
                  <c:v>Spouse or child &lt; 5 on ART</c:v>
                </c:pt>
                <c:pt idx="6">
                  <c:v>Death of child/spouse</c:v>
                </c:pt>
              </c:strCache>
            </c:strRef>
          </c:cat>
          <c:val>
            <c:numRef>
              <c:f>Suggestion3!$B$3:$B$10</c:f>
              <c:numCache>
                <c:formatCode>General</c:formatCode>
                <c:ptCount val="7"/>
                <c:pt idx="0">
                  <c:v>646</c:v>
                </c:pt>
                <c:pt idx="1">
                  <c:v>276</c:v>
                </c:pt>
                <c:pt idx="2">
                  <c:v>45</c:v>
                </c:pt>
                <c:pt idx="3">
                  <c:v>40</c:v>
                </c:pt>
                <c:pt idx="4">
                  <c:v>38</c:v>
                </c:pt>
                <c:pt idx="5">
                  <c:v>13</c:v>
                </c:pt>
                <c:pt idx="6">
                  <c:v>6</c:v>
                </c:pt>
              </c:numCache>
            </c:numRef>
          </c:val>
          <c:extLst>
            <c:ext xmlns:c16="http://schemas.microsoft.com/office/drawing/2014/chart" uri="{C3380CC4-5D6E-409C-BE32-E72D297353CC}">
              <c16:uniqueId val="{0000000E-E623-4516-ACDB-8C7E3ABDCAEA}"/>
            </c:ext>
          </c:extLst>
        </c:ser>
        <c:dLbls>
          <c:showLegendKey val="0"/>
          <c:showVal val="1"/>
          <c:showCatName val="0"/>
          <c:showSerName val="0"/>
          <c:showPercent val="0"/>
          <c:showBubbleSize val="0"/>
          <c:showLeaderLines val="1"/>
        </c:dLbls>
        <c:firstSliceAng val="0"/>
        <c:holeSize val="50"/>
      </c:doughnutChart>
      <c:spPr>
        <a:noFill/>
        <a:ln>
          <a:noFill/>
        </a:ln>
        <a:effectLst/>
      </c:spPr>
    </c:plotArea>
    <c:legend>
      <c:legendPos val="l"/>
      <c:layout>
        <c:manualLayout>
          <c:xMode val="edge"/>
          <c:yMode val="edge"/>
          <c:x val="8.5178875638841564E-3"/>
          <c:y val="0.12775590551181101"/>
          <c:w val="0.45106513700194584"/>
          <c:h val="0.74448818897637792"/>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he-I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he-IL"/>
    </a:p>
  </c:txPr>
  <c:externalData r:id="rId3">
    <c:autoUpdate val="0"/>
  </c:externalData>
  <c:extLst>
    <c:ext xmlns:c14="http://schemas.microsoft.com/office/drawing/2007/8/2/chart" uri="{781A3756-C4B2-4CAC-9D66-4F8BD8637D16}">
      <c14:pivotOptions>
        <c14:dropZoneFilter val="1"/>
        <c14:dropZoneCategories val="1"/>
        <c14:dropZoneData val="1"/>
        <c14:dropZoneSeries val="1"/>
      </c14:pivotOptions>
    </c:ext>
    <c:ext xmlns:c16="http://schemas.microsoft.com/office/drawing/2014/chart" uri="{E28EC0CA-F0BB-4C9C-879D-F8772B89E7AC}">
      <c16:pivotOptions16>
        <c16:showExpandCollapseFieldButtons val="1"/>
      </c16:pivotOptions16>
    </c:ext>
  </c:extLst>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18256A-11C3-49EF-89C8-41074C902251}" type="datetimeFigureOut">
              <a:rPr lang="en-US" smtClean="0"/>
              <a:t>9/20/2022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9A5D83-2579-4A23-832A-F9EB5FED90EB}" type="slidenum">
              <a:rPr lang="en-US" smtClean="0"/>
              <a:t>‹#›</a:t>
            </a:fld>
            <a:endParaRPr lang="en-US" dirty="0"/>
          </a:p>
        </p:txBody>
      </p:sp>
    </p:spTree>
    <p:extLst>
      <p:ext uri="{BB962C8B-B14F-4D97-AF65-F5344CB8AC3E}">
        <p14:creationId xmlns:p14="http://schemas.microsoft.com/office/powerpoint/2010/main" val="4076661826"/>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640035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eaLnBrk="1" fontAlgn="auto" hangingPunct="1">
              <a:spcBef>
                <a:spcPts val="0"/>
              </a:spcBef>
              <a:spcAft>
                <a:spcPts val="0"/>
              </a:spcAft>
              <a:buNone/>
              <a:defRPr/>
            </a:pPr>
            <a:r>
              <a:rPr lang="en-US" sz="1400" dirty="0">
                <a:solidFill>
                  <a:srgbClr val="2D517A"/>
                </a:solidFill>
                <a:latin typeface="Calibri" panose="020F0502020204030204"/>
              </a:rPr>
              <a:t>1. </a:t>
            </a:r>
            <a:r>
              <a:rPr lang="en-US" sz="1400" b="1" dirty="0">
                <a:solidFill>
                  <a:srgbClr val="2D517A"/>
                </a:solidFill>
                <a:latin typeface="Calibri" panose="020F0502020204030204"/>
              </a:rPr>
              <a:t>Digital Identity</a:t>
            </a:r>
            <a:r>
              <a:rPr lang="en-US" sz="1400" dirty="0">
                <a:solidFill>
                  <a:srgbClr val="2D517A"/>
                </a:solidFill>
                <a:latin typeface="Calibri" panose="020F0502020204030204"/>
              </a:rPr>
              <a:t>: </a:t>
            </a:r>
            <a:r>
              <a:rPr lang="en-US" sz="900" dirty="0">
                <a:solidFill>
                  <a:schemeClr val="bg1">
                    <a:lumMod val="50000"/>
                  </a:schemeClr>
                </a:solidFill>
                <a:latin typeface="Calibri" panose="020F0502020204030204"/>
              </a:rPr>
              <a:t>Provides government records and identification documents (biometric IDs, birth certificates, marriage licenses, divorce certificates, e-travel documents).</a:t>
            </a:r>
          </a:p>
          <a:p>
            <a:pPr algn="just" eaLnBrk="1" fontAlgn="auto" hangingPunct="1">
              <a:spcBef>
                <a:spcPts val="0"/>
              </a:spcBef>
              <a:spcAft>
                <a:spcPts val="0"/>
              </a:spcAft>
              <a:defRPr/>
            </a:pPr>
            <a:r>
              <a:rPr lang="en-US" sz="1400" dirty="0">
                <a:solidFill>
                  <a:srgbClr val="275181"/>
                </a:solidFill>
                <a:latin typeface="Calibri" panose="020F0502020204030204"/>
              </a:rPr>
              <a:t>2. </a:t>
            </a:r>
            <a:r>
              <a:rPr lang="en-US" sz="1400" b="1" dirty="0">
                <a:solidFill>
                  <a:srgbClr val="275181"/>
                </a:solidFill>
                <a:latin typeface="Calibri" panose="020F0502020204030204"/>
              </a:rPr>
              <a:t>Digital </a:t>
            </a:r>
            <a:r>
              <a:rPr lang="en-US" sz="1400" b="1" dirty="0">
                <a:solidFill>
                  <a:srgbClr val="2D517A"/>
                </a:solidFill>
                <a:latin typeface="Calibri" panose="020F0502020204030204"/>
              </a:rPr>
              <a:t>Services</a:t>
            </a:r>
            <a:r>
              <a:rPr lang="en-US" sz="1400" dirty="0">
                <a:solidFill>
                  <a:srgbClr val="2D517A"/>
                </a:solidFill>
                <a:latin typeface="Calibri" panose="020F0502020204030204"/>
              </a:rPr>
              <a:t>: </a:t>
            </a:r>
            <a:r>
              <a:rPr lang="en-US" sz="900" dirty="0">
                <a:solidFill>
                  <a:schemeClr val="bg1">
                    <a:lumMod val="50000"/>
                  </a:schemeClr>
                </a:solidFill>
                <a:latin typeface="Calibri" panose="020F0502020204030204"/>
              </a:rPr>
              <a:t>Enabling the transfer of services, benefits and financial transactions via a secure biometric debit card and mobile e-payment application.</a:t>
            </a:r>
          </a:p>
          <a:p>
            <a:pPr algn="just" eaLnBrk="1" fontAlgn="auto" hangingPunct="1">
              <a:spcBef>
                <a:spcPts val="0"/>
              </a:spcBef>
              <a:spcAft>
                <a:spcPts val="0"/>
              </a:spcAft>
              <a:defRPr/>
            </a:pPr>
            <a:r>
              <a:rPr lang="en-US" dirty="0"/>
              <a:t>3. </a:t>
            </a:r>
            <a:r>
              <a:rPr lang="en-US" sz="1400" b="1" dirty="0">
                <a:solidFill>
                  <a:srgbClr val="275181"/>
                </a:solidFill>
                <a:latin typeface="Calibri" panose="020F0502020204030204"/>
              </a:rPr>
              <a:t>Digital Analytics: </a:t>
            </a:r>
            <a:r>
              <a:rPr lang="en-US" sz="900" dirty="0">
                <a:solidFill>
                  <a:schemeClr val="bg1">
                    <a:lumMod val="50000"/>
                  </a:schemeClr>
                </a:solidFill>
                <a:latin typeface="Calibri" panose="020F0502020204030204"/>
              </a:rPr>
              <a:t>AI-driven analytics platform enabling customers to increase operational efficiency, improve quality of services and generate new revenue streams.</a:t>
            </a:r>
            <a:endParaRPr lang="en-US" dirty="0"/>
          </a:p>
          <a:p>
            <a:endParaRPr lang="en-GB" dirty="0"/>
          </a:p>
        </p:txBody>
      </p:sp>
      <p:sp>
        <p:nvSpPr>
          <p:cNvPr id="4" name="Slide Number Placeholder 3"/>
          <p:cNvSpPr>
            <a:spLocks noGrp="1"/>
          </p:cNvSpPr>
          <p:nvPr>
            <p:ph type="sldNum" sz="quarter" idx="5"/>
          </p:nvPr>
        </p:nvSpPr>
        <p:spPr/>
        <p:txBody>
          <a:bodyPr/>
          <a:lstStyle/>
          <a:p>
            <a:pPr>
              <a:defRPr/>
            </a:pPr>
            <a:fld id="{4200E92F-124B-C848-B5D9-0EF5DCEDB055}" type="slidenum">
              <a:rPr lang="en-US" smtClean="0"/>
              <a:pPr>
                <a:defRPr/>
              </a:pPr>
              <a:t>4</a:t>
            </a:fld>
            <a:endParaRPr lang="en-US"/>
          </a:p>
        </p:txBody>
      </p:sp>
    </p:spTree>
    <p:extLst>
      <p:ext uri="{BB962C8B-B14F-4D97-AF65-F5344CB8AC3E}">
        <p14:creationId xmlns:p14="http://schemas.microsoft.com/office/powerpoint/2010/main" val="2438636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9A5D83-2579-4A23-832A-F9EB5FED90EB}" type="slidenum">
              <a:rPr lang="en-US" smtClean="0"/>
              <a:t>8</a:t>
            </a:fld>
            <a:endParaRPr lang="en-US" dirty="0"/>
          </a:p>
        </p:txBody>
      </p:sp>
    </p:spTree>
    <p:extLst>
      <p:ext uri="{BB962C8B-B14F-4D97-AF65-F5344CB8AC3E}">
        <p14:creationId xmlns:p14="http://schemas.microsoft.com/office/powerpoint/2010/main" val="1069563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a:t>
            </a:r>
          </a:p>
          <a:p>
            <a:r>
              <a:rPr lang="en-US" dirty="0"/>
              <a:t>Unstructured vs. Structure</a:t>
            </a:r>
          </a:p>
          <a:p>
            <a:endParaRPr lang="en-US" dirty="0"/>
          </a:p>
          <a:p>
            <a:r>
              <a:rPr lang="en-US" dirty="0"/>
              <a:t>Descriptive</a:t>
            </a:r>
          </a:p>
          <a:p>
            <a:r>
              <a:rPr lang="en-US" dirty="0"/>
              <a:t>Describe what happened</a:t>
            </a:r>
          </a:p>
          <a:p>
            <a:r>
              <a:rPr lang="en-US" dirty="0"/>
              <a:t>Employed heavily across all industries</a:t>
            </a:r>
          </a:p>
          <a:p>
            <a:endParaRPr lang="en-US" dirty="0"/>
          </a:p>
          <a:p>
            <a:r>
              <a:rPr lang="en-US" dirty="0"/>
              <a:t>Predictive</a:t>
            </a:r>
          </a:p>
          <a:p>
            <a:r>
              <a:rPr lang="en-US" dirty="0"/>
              <a:t>Anticipate what will happen (inherently probabilistic)</a:t>
            </a:r>
          </a:p>
          <a:p>
            <a:r>
              <a:rPr lang="en-US" dirty="0"/>
              <a:t>Employed in Data Driven organizations</a:t>
            </a:r>
          </a:p>
          <a:p>
            <a:endParaRPr lang="en-US" dirty="0"/>
          </a:p>
          <a:p>
            <a:r>
              <a:rPr lang="en-US" dirty="0"/>
              <a:t>Prescriptive</a:t>
            </a:r>
          </a:p>
          <a:p>
            <a:r>
              <a:rPr lang="en-US" dirty="0"/>
              <a:t>Provide recommendations on what to do </a:t>
            </a:r>
          </a:p>
          <a:p>
            <a:endParaRPr lang="en-US" dirty="0"/>
          </a:p>
        </p:txBody>
      </p:sp>
      <p:sp>
        <p:nvSpPr>
          <p:cNvPr id="4" name="Slide Number Placeholder 3"/>
          <p:cNvSpPr>
            <a:spLocks noGrp="1"/>
          </p:cNvSpPr>
          <p:nvPr>
            <p:ph type="sldNum" sz="quarter" idx="5"/>
          </p:nvPr>
        </p:nvSpPr>
        <p:spPr/>
        <p:txBody>
          <a:bodyPr/>
          <a:lstStyle/>
          <a:p>
            <a:fld id="{7C9A5D83-2579-4A23-832A-F9EB5FED90EB}" type="slidenum">
              <a:rPr lang="en-US" smtClean="0"/>
              <a:t>9</a:t>
            </a:fld>
            <a:endParaRPr lang="en-US" dirty="0"/>
          </a:p>
        </p:txBody>
      </p:sp>
    </p:spTree>
    <p:extLst>
      <p:ext uri="{BB962C8B-B14F-4D97-AF65-F5344CB8AC3E}">
        <p14:creationId xmlns:p14="http://schemas.microsoft.com/office/powerpoint/2010/main" val="18982348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image" Target="../media/image1.jpeg"/><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0" Type="http://schemas.openxmlformats.org/officeDocument/2006/relationships/tags" Target="../tags/tag10.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8" Type="http://schemas.openxmlformats.org/officeDocument/2006/relationships/tags" Target="../tags/tag19.xml"/><Relationship Id="rId13" Type="http://schemas.openxmlformats.org/officeDocument/2006/relationships/tags" Target="../tags/tag24.xml"/><Relationship Id="rId3" Type="http://schemas.openxmlformats.org/officeDocument/2006/relationships/tags" Target="../tags/tag14.xml"/><Relationship Id="rId7" Type="http://schemas.openxmlformats.org/officeDocument/2006/relationships/tags" Target="../tags/tag18.xml"/><Relationship Id="rId12" Type="http://schemas.openxmlformats.org/officeDocument/2006/relationships/tags" Target="../tags/tag23.xml"/><Relationship Id="rId2" Type="http://schemas.openxmlformats.org/officeDocument/2006/relationships/tags" Target="../tags/tag13.xml"/><Relationship Id="rId16" Type="http://schemas.openxmlformats.org/officeDocument/2006/relationships/image" Target="../media/image10.png"/><Relationship Id="rId1" Type="http://schemas.openxmlformats.org/officeDocument/2006/relationships/tags" Target="../tags/tag12.xml"/><Relationship Id="rId6" Type="http://schemas.openxmlformats.org/officeDocument/2006/relationships/tags" Target="../tags/tag17.xml"/><Relationship Id="rId11" Type="http://schemas.openxmlformats.org/officeDocument/2006/relationships/tags" Target="../tags/tag22.xml"/><Relationship Id="rId5" Type="http://schemas.openxmlformats.org/officeDocument/2006/relationships/tags" Target="../tags/tag16.xml"/><Relationship Id="rId15" Type="http://schemas.openxmlformats.org/officeDocument/2006/relationships/image" Target="../media/image9.jpeg"/><Relationship Id="rId10" Type="http://schemas.openxmlformats.org/officeDocument/2006/relationships/tags" Target="../tags/tag21.xml"/><Relationship Id="rId4" Type="http://schemas.openxmlformats.org/officeDocument/2006/relationships/tags" Target="../tags/tag15.xml"/><Relationship Id="rId9" Type="http://schemas.openxmlformats.org/officeDocument/2006/relationships/tags" Target="../tags/tag20.xml"/><Relationship Id="rId14"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26.xml"/><Relationship Id="rId1" Type="http://schemas.openxmlformats.org/officeDocument/2006/relationships/tags" Target="../tags/tag25.xml"/><Relationship Id="rId5" Type="http://schemas.openxmlformats.org/officeDocument/2006/relationships/image" Target="../media/image10.png"/><Relationship Id="rId4" Type="http://schemas.openxmlformats.org/officeDocument/2006/relationships/image" Target="../media/image9.jpeg"/></Relationships>
</file>

<file path=ppt/slideLayouts/_rels/slideLayout19.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28.xml"/><Relationship Id="rId1" Type="http://schemas.openxmlformats.org/officeDocument/2006/relationships/tags" Target="../tags/tag27.xml"/><Relationship Id="rId5" Type="http://schemas.openxmlformats.org/officeDocument/2006/relationships/image" Target="../media/image10.png"/><Relationship Id="rId4" Type="http://schemas.openxmlformats.org/officeDocument/2006/relationships/image" Target="../media/image9.jpeg"/></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8" Type="http://schemas.openxmlformats.org/officeDocument/2006/relationships/tags" Target="../tags/tag36.xml"/><Relationship Id="rId13" Type="http://schemas.openxmlformats.org/officeDocument/2006/relationships/tags" Target="../tags/tag41.xml"/><Relationship Id="rId3" Type="http://schemas.openxmlformats.org/officeDocument/2006/relationships/tags" Target="../tags/tag31.xml"/><Relationship Id="rId7" Type="http://schemas.openxmlformats.org/officeDocument/2006/relationships/tags" Target="../tags/tag35.xml"/><Relationship Id="rId12" Type="http://schemas.openxmlformats.org/officeDocument/2006/relationships/tags" Target="../tags/tag40.xml"/><Relationship Id="rId2" Type="http://schemas.openxmlformats.org/officeDocument/2006/relationships/tags" Target="../tags/tag30.xml"/><Relationship Id="rId16" Type="http://schemas.openxmlformats.org/officeDocument/2006/relationships/image" Target="../media/image10.png"/><Relationship Id="rId1" Type="http://schemas.openxmlformats.org/officeDocument/2006/relationships/tags" Target="../tags/tag29.xml"/><Relationship Id="rId6" Type="http://schemas.openxmlformats.org/officeDocument/2006/relationships/tags" Target="../tags/tag34.xml"/><Relationship Id="rId11" Type="http://schemas.openxmlformats.org/officeDocument/2006/relationships/tags" Target="../tags/tag39.xml"/><Relationship Id="rId5" Type="http://schemas.openxmlformats.org/officeDocument/2006/relationships/tags" Target="../tags/tag33.xml"/><Relationship Id="rId15" Type="http://schemas.openxmlformats.org/officeDocument/2006/relationships/image" Target="../media/image9.jpeg"/><Relationship Id="rId10" Type="http://schemas.openxmlformats.org/officeDocument/2006/relationships/tags" Target="../tags/tag38.xml"/><Relationship Id="rId4" Type="http://schemas.openxmlformats.org/officeDocument/2006/relationships/tags" Target="../tags/tag32.xml"/><Relationship Id="rId9" Type="http://schemas.openxmlformats.org/officeDocument/2006/relationships/tags" Target="../tags/tag37.xml"/><Relationship Id="rId14"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8" Type="http://schemas.openxmlformats.org/officeDocument/2006/relationships/tags" Target="../tags/tag49.xml"/><Relationship Id="rId13" Type="http://schemas.openxmlformats.org/officeDocument/2006/relationships/image" Target="../media/image17.jpeg"/><Relationship Id="rId3" Type="http://schemas.openxmlformats.org/officeDocument/2006/relationships/tags" Target="../tags/tag44.xml"/><Relationship Id="rId7" Type="http://schemas.openxmlformats.org/officeDocument/2006/relationships/tags" Target="../tags/tag48.xml"/><Relationship Id="rId12" Type="http://schemas.openxmlformats.org/officeDocument/2006/relationships/slideMaster" Target="../slideMasters/slideMaster2.xml"/><Relationship Id="rId2" Type="http://schemas.openxmlformats.org/officeDocument/2006/relationships/tags" Target="../tags/tag43.xml"/><Relationship Id="rId1" Type="http://schemas.openxmlformats.org/officeDocument/2006/relationships/tags" Target="../tags/tag42.xml"/><Relationship Id="rId6" Type="http://schemas.openxmlformats.org/officeDocument/2006/relationships/tags" Target="../tags/tag47.xml"/><Relationship Id="rId11" Type="http://schemas.openxmlformats.org/officeDocument/2006/relationships/tags" Target="../tags/tag52.xml"/><Relationship Id="rId5" Type="http://schemas.openxmlformats.org/officeDocument/2006/relationships/tags" Target="../tags/tag46.xml"/><Relationship Id="rId10" Type="http://schemas.openxmlformats.org/officeDocument/2006/relationships/tags" Target="../tags/tag51.xml"/><Relationship Id="rId4" Type="http://schemas.openxmlformats.org/officeDocument/2006/relationships/tags" Target="../tags/tag45.xml"/><Relationship Id="rId9" Type="http://schemas.openxmlformats.org/officeDocument/2006/relationships/tags" Target="../tags/tag50.xml"/><Relationship Id="rId14" Type="http://schemas.openxmlformats.org/officeDocument/2006/relationships/image" Target="../media/image10.png"/></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hank You Campus">
    <p:spTree>
      <p:nvGrpSpPr>
        <p:cNvPr id="1" name=""/>
        <p:cNvGrpSpPr/>
        <p:nvPr/>
      </p:nvGrpSpPr>
      <p:grpSpPr>
        <a:xfrm>
          <a:off x="0" y="0"/>
          <a:ext cx="0" cy="0"/>
          <a:chOff x="0" y="0"/>
          <a:chExt cx="0" cy="0"/>
        </a:xfrm>
      </p:grpSpPr>
      <p:pic>
        <p:nvPicPr>
          <p:cNvPr id="52" name="Picture 51"/>
          <p:cNvPicPr>
            <a:picLocks noChangeAspect="1"/>
          </p:cNvPicPr>
          <p:nvPr userDrawn="1"/>
        </p:nvPicPr>
        <p:blipFill rotWithShape="1">
          <a:blip r:embed="rId13" cstate="print">
            <a:extLst>
              <a:ext uri="{28A0092B-C50C-407E-A947-70E740481C1C}">
                <a14:useLocalDpi xmlns:a14="http://schemas.microsoft.com/office/drawing/2010/main" val="0"/>
              </a:ext>
            </a:extLst>
          </a:blip>
          <a:srcRect l="11" t="41758" r="366" b="15666"/>
          <a:stretch/>
        </p:blipFill>
        <p:spPr>
          <a:xfrm>
            <a:off x="0" y="2417554"/>
            <a:ext cx="9109494" cy="2725946"/>
          </a:xfrm>
          <a:prstGeom prst="rect">
            <a:avLst/>
          </a:prstGeom>
        </p:spPr>
      </p:pic>
      <p:sp>
        <p:nvSpPr>
          <p:cNvPr id="50" name="Rectangle 49">
            <a:extLst>
              <a:ext uri="{FF2B5EF4-FFF2-40B4-BE49-F238E27FC236}">
                <a16:creationId xmlns:a16="http://schemas.microsoft.com/office/drawing/2014/main" id="{CD1A3DB2-7CC4-4A20-85E1-D54E8D6C7989}"/>
              </a:ext>
            </a:extLst>
          </p:cNvPr>
          <p:cNvSpPr/>
          <p:nvPr userDrawn="1"/>
        </p:nvSpPr>
        <p:spPr>
          <a:xfrm>
            <a:off x="-1" y="2415082"/>
            <a:ext cx="9172015" cy="2728417"/>
          </a:xfrm>
          <a:prstGeom prst="rect">
            <a:avLst/>
          </a:prstGeom>
          <a:gradFill flip="none" rotWithShape="1">
            <a:gsLst>
              <a:gs pos="44000">
                <a:srgbClr val="275680">
                  <a:alpha val="92000"/>
                </a:srgbClr>
              </a:gs>
              <a:gs pos="67000">
                <a:srgbClr val="286683">
                  <a:alpha val="87000"/>
                </a:srgbClr>
              </a:gs>
              <a:gs pos="22800">
                <a:srgbClr val="26527F"/>
              </a:gs>
              <a:gs pos="0">
                <a:srgbClr val="264E7F"/>
              </a:gs>
              <a:gs pos="100000">
                <a:srgbClr val="30B690">
                  <a:alpha val="92000"/>
                </a:srgbClr>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Open Sans Regular" charset="0"/>
            </a:endParaRPr>
          </a:p>
        </p:txBody>
      </p:sp>
      <p:sp>
        <p:nvSpPr>
          <p:cNvPr id="31" name="TextBox 30">
            <a:extLst>
              <a:ext uri="{FF2B5EF4-FFF2-40B4-BE49-F238E27FC236}">
                <a16:creationId xmlns:a16="http://schemas.microsoft.com/office/drawing/2014/main" id="{8B5A44B5-0777-4AC2-8188-D85AA49121CE}"/>
              </a:ext>
            </a:extLst>
          </p:cNvPr>
          <p:cNvSpPr txBox="1"/>
          <p:nvPr userDrawn="1"/>
        </p:nvSpPr>
        <p:spPr>
          <a:xfrm>
            <a:off x="0" y="2667967"/>
            <a:ext cx="9144000" cy="507831"/>
          </a:xfrm>
          <a:prstGeom prst="rect">
            <a:avLst/>
          </a:prstGeom>
          <a:noFill/>
        </p:spPr>
        <p:txBody>
          <a:bodyPr wrap="square" rtlCol="0">
            <a:spAutoFit/>
          </a:bodyPr>
          <a:lstStyle/>
          <a:p>
            <a:pPr algn="ctr"/>
            <a:r>
              <a:rPr lang="en-US" sz="2700" dirty="0">
                <a:solidFill>
                  <a:schemeClr val="bg1"/>
                </a:solidFill>
                <a:latin typeface="Calibri" panose="020F0502020204030204" pitchFamily="34" charset="0"/>
                <a:cs typeface="Calibri" panose="020F0502020204030204" pitchFamily="34" charset="0"/>
              </a:rPr>
              <a:t>Contact Us</a:t>
            </a:r>
          </a:p>
        </p:txBody>
      </p:sp>
      <p:grpSp>
        <p:nvGrpSpPr>
          <p:cNvPr id="93" name="Group 92"/>
          <p:cNvGrpSpPr>
            <a:grpSpLocks noChangeAspect="1"/>
          </p:cNvGrpSpPr>
          <p:nvPr userDrawn="1"/>
        </p:nvGrpSpPr>
        <p:grpSpPr bwMode="auto">
          <a:xfrm>
            <a:off x="3647252" y="3376350"/>
            <a:ext cx="285986" cy="481443"/>
            <a:chOff x="1033" y="2437"/>
            <a:chExt cx="139" cy="234"/>
          </a:xfrm>
          <a:solidFill>
            <a:srgbClr val="45C4E0"/>
          </a:solidFill>
        </p:grpSpPr>
        <p:sp>
          <p:nvSpPr>
            <p:cNvPr id="94" name="Freeform 5"/>
            <p:cNvSpPr>
              <a:spLocks noEditPoints="1"/>
            </p:cNvSpPr>
            <p:nvPr userDrawn="1">
              <p:custDataLst>
                <p:tags r:id="rId7"/>
              </p:custDataLst>
            </p:nvPr>
          </p:nvSpPr>
          <p:spPr bwMode="auto">
            <a:xfrm>
              <a:off x="1033" y="2437"/>
              <a:ext cx="139" cy="234"/>
            </a:xfrm>
            <a:custGeom>
              <a:avLst/>
              <a:gdLst>
                <a:gd name="T0" fmla="*/ 48 w 56"/>
                <a:gd name="T1" fmla="*/ 96 h 96"/>
                <a:gd name="T2" fmla="*/ 8 w 56"/>
                <a:gd name="T3" fmla="*/ 96 h 96"/>
                <a:gd name="T4" fmla="*/ 0 w 56"/>
                <a:gd name="T5" fmla="*/ 88 h 96"/>
                <a:gd name="T6" fmla="*/ 0 w 56"/>
                <a:gd name="T7" fmla="*/ 8 h 96"/>
                <a:gd name="T8" fmla="*/ 8 w 56"/>
                <a:gd name="T9" fmla="*/ 0 h 96"/>
                <a:gd name="T10" fmla="*/ 48 w 56"/>
                <a:gd name="T11" fmla="*/ 0 h 96"/>
                <a:gd name="T12" fmla="*/ 56 w 56"/>
                <a:gd name="T13" fmla="*/ 8 h 96"/>
                <a:gd name="T14" fmla="*/ 56 w 56"/>
                <a:gd name="T15" fmla="*/ 88 h 96"/>
                <a:gd name="T16" fmla="*/ 48 w 56"/>
                <a:gd name="T17" fmla="*/ 96 h 96"/>
                <a:gd name="T18" fmla="*/ 8 w 56"/>
                <a:gd name="T19" fmla="*/ 4 h 96"/>
                <a:gd name="T20" fmla="*/ 4 w 56"/>
                <a:gd name="T21" fmla="*/ 8 h 96"/>
                <a:gd name="T22" fmla="*/ 4 w 56"/>
                <a:gd name="T23" fmla="*/ 88 h 96"/>
                <a:gd name="T24" fmla="*/ 8 w 56"/>
                <a:gd name="T25" fmla="*/ 92 h 96"/>
                <a:gd name="T26" fmla="*/ 48 w 56"/>
                <a:gd name="T27" fmla="*/ 92 h 96"/>
                <a:gd name="T28" fmla="*/ 52 w 56"/>
                <a:gd name="T29" fmla="*/ 88 h 96"/>
                <a:gd name="T30" fmla="*/ 52 w 56"/>
                <a:gd name="T31" fmla="*/ 8 h 96"/>
                <a:gd name="T32" fmla="*/ 48 w 56"/>
                <a:gd name="T33" fmla="*/ 4 h 96"/>
                <a:gd name="T34" fmla="*/ 8 w 56"/>
                <a:gd name="T35" fmla="*/ 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96">
                  <a:moveTo>
                    <a:pt x="48" y="96"/>
                  </a:moveTo>
                  <a:cubicBezTo>
                    <a:pt x="8" y="96"/>
                    <a:pt x="8" y="96"/>
                    <a:pt x="8" y="96"/>
                  </a:cubicBezTo>
                  <a:cubicBezTo>
                    <a:pt x="4" y="96"/>
                    <a:pt x="0" y="92"/>
                    <a:pt x="0" y="88"/>
                  </a:cubicBezTo>
                  <a:cubicBezTo>
                    <a:pt x="0" y="8"/>
                    <a:pt x="0" y="8"/>
                    <a:pt x="0" y="8"/>
                  </a:cubicBezTo>
                  <a:cubicBezTo>
                    <a:pt x="0" y="3"/>
                    <a:pt x="4" y="0"/>
                    <a:pt x="8" y="0"/>
                  </a:cubicBezTo>
                  <a:cubicBezTo>
                    <a:pt x="48" y="0"/>
                    <a:pt x="48" y="0"/>
                    <a:pt x="48" y="0"/>
                  </a:cubicBezTo>
                  <a:cubicBezTo>
                    <a:pt x="52" y="0"/>
                    <a:pt x="56" y="3"/>
                    <a:pt x="56" y="8"/>
                  </a:cubicBezTo>
                  <a:cubicBezTo>
                    <a:pt x="56" y="88"/>
                    <a:pt x="56" y="88"/>
                    <a:pt x="56" y="88"/>
                  </a:cubicBezTo>
                  <a:cubicBezTo>
                    <a:pt x="56" y="92"/>
                    <a:pt x="52" y="96"/>
                    <a:pt x="48" y="96"/>
                  </a:cubicBezTo>
                  <a:moveTo>
                    <a:pt x="8" y="4"/>
                  </a:moveTo>
                  <a:cubicBezTo>
                    <a:pt x="6" y="4"/>
                    <a:pt x="4" y="5"/>
                    <a:pt x="4" y="8"/>
                  </a:cubicBezTo>
                  <a:cubicBezTo>
                    <a:pt x="4" y="88"/>
                    <a:pt x="4" y="88"/>
                    <a:pt x="4" y="88"/>
                  </a:cubicBezTo>
                  <a:cubicBezTo>
                    <a:pt x="4" y="90"/>
                    <a:pt x="6" y="92"/>
                    <a:pt x="8" y="92"/>
                  </a:cubicBezTo>
                  <a:cubicBezTo>
                    <a:pt x="48" y="92"/>
                    <a:pt x="48" y="92"/>
                    <a:pt x="48" y="92"/>
                  </a:cubicBezTo>
                  <a:cubicBezTo>
                    <a:pt x="50" y="92"/>
                    <a:pt x="52" y="90"/>
                    <a:pt x="52" y="88"/>
                  </a:cubicBezTo>
                  <a:cubicBezTo>
                    <a:pt x="52" y="8"/>
                    <a:pt x="52" y="8"/>
                    <a:pt x="52" y="8"/>
                  </a:cubicBezTo>
                  <a:cubicBezTo>
                    <a:pt x="52" y="5"/>
                    <a:pt x="50" y="4"/>
                    <a:pt x="48" y="4"/>
                  </a:cubicBezTo>
                  <a:lnTo>
                    <a:pt x="8"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a:endParaRPr lang="en-US" sz="2700" u="sng" dirty="0">
                <a:solidFill>
                  <a:srgbClr val="FCFCFC"/>
                </a:solidFill>
              </a:endParaRPr>
            </a:p>
          </p:txBody>
        </p:sp>
        <p:sp>
          <p:nvSpPr>
            <p:cNvPr id="95" name="Freeform 6"/>
            <p:cNvSpPr>
              <a:spLocks/>
            </p:cNvSpPr>
            <p:nvPr userDrawn="1">
              <p:custDataLst>
                <p:tags r:id="rId8"/>
              </p:custDataLst>
            </p:nvPr>
          </p:nvSpPr>
          <p:spPr bwMode="auto">
            <a:xfrm>
              <a:off x="1037" y="2476"/>
              <a:ext cx="129" cy="10"/>
            </a:xfrm>
            <a:custGeom>
              <a:avLst/>
              <a:gdLst>
                <a:gd name="T0" fmla="*/ 50 w 52"/>
                <a:gd name="T1" fmla="*/ 4 h 4"/>
                <a:gd name="T2" fmla="*/ 2 w 52"/>
                <a:gd name="T3" fmla="*/ 4 h 4"/>
                <a:gd name="T4" fmla="*/ 0 w 52"/>
                <a:gd name="T5" fmla="*/ 2 h 4"/>
                <a:gd name="T6" fmla="*/ 2 w 52"/>
                <a:gd name="T7" fmla="*/ 0 h 4"/>
                <a:gd name="T8" fmla="*/ 50 w 52"/>
                <a:gd name="T9" fmla="*/ 0 h 4"/>
                <a:gd name="T10" fmla="*/ 52 w 52"/>
                <a:gd name="T11" fmla="*/ 2 h 4"/>
                <a:gd name="T12" fmla="*/ 50 w 5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52" h="4">
                  <a:moveTo>
                    <a:pt x="50" y="4"/>
                  </a:moveTo>
                  <a:cubicBezTo>
                    <a:pt x="2" y="4"/>
                    <a:pt x="2" y="4"/>
                    <a:pt x="2" y="4"/>
                  </a:cubicBezTo>
                  <a:cubicBezTo>
                    <a:pt x="1" y="4"/>
                    <a:pt x="0" y="3"/>
                    <a:pt x="0" y="2"/>
                  </a:cubicBezTo>
                  <a:cubicBezTo>
                    <a:pt x="0" y="1"/>
                    <a:pt x="1" y="0"/>
                    <a:pt x="2" y="0"/>
                  </a:cubicBezTo>
                  <a:cubicBezTo>
                    <a:pt x="50" y="0"/>
                    <a:pt x="50" y="0"/>
                    <a:pt x="50" y="0"/>
                  </a:cubicBezTo>
                  <a:cubicBezTo>
                    <a:pt x="51" y="0"/>
                    <a:pt x="52" y="1"/>
                    <a:pt x="52" y="2"/>
                  </a:cubicBezTo>
                  <a:cubicBezTo>
                    <a:pt x="52" y="3"/>
                    <a:pt x="51" y="4"/>
                    <a:pt x="50"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a:endParaRPr lang="en-US" sz="2700" u="sng" dirty="0">
                <a:solidFill>
                  <a:srgbClr val="FCFCFC"/>
                </a:solidFill>
              </a:endParaRPr>
            </a:p>
          </p:txBody>
        </p:sp>
        <p:sp>
          <p:nvSpPr>
            <p:cNvPr id="96" name="Freeform 7"/>
            <p:cNvSpPr>
              <a:spLocks/>
            </p:cNvSpPr>
            <p:nvPr userDrawn="1">
              <p:custDataLst>
                <p:tags r:id="rId9"/>
              </p:custDataLst>
            </p:nvPr>
          </p:nvSpPr>
          <p:spPr bwMode="auto">
            <a:xfrm>
              <a:off x="1094" y="2454"/>
              <a:ext cx="10" cy="12"/>
            </a:xfrm>
            <a:custGeom>
              <a:avLst/>
              <a:gdLst>
                <a:gd name="T0" fmla="*/ 2 w 4"/>
                <a:gd name="T1" fmla="*/ 5 h 5"/>
                <a:gd name="T2" fmla="*/ 0 w 4"/>
                <a:gd name="T3" fmla="*/ 4 h 5"/>
                <a:gd name="T4" fmla="*/ 0 w 4"/>
                <a:gd name="T5" fmla="*/ 3 h 5"/>
                <a:gd name="T6" fmla="*/ 1 w 4"/>
                <a:gd name="T7" fmla="*/ 1 h 5"/>
                <a:gd name="T8" fmla="*/ 3 w 4"/>
                <a:gd name="T9" fmla="*/ 1 h 5"/>
                <a:gd name="T10" fmla="*/ 4 w 4"/>
                <a:gd name="T11" fmla="*/ 3 h 5"/>
                <a:gd name="T12" fmla="*/ 3 w 4"/>
                <a:gd name="T13" fmla="*/ 4 h 5"/>
                <a:gd name="T14" fmla="*/ 2 w 4"/>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5">
                  <a:moveTo>
                    <a:pt x="2" y="5"/>
                  </a:moveTo>
                  <a:cubicBezTo>
                    <a:pt x="1" y="5"/>
                    <a:pt x="1" y="4"/>
                    <a:pt x="0" y="4"/>
                  </a:cubicBezTo>
                  <a:cubicBezTo>
                    <a:pt x="0" y="4"/>
                    <a:pt x="0" y="3"/>
                    <a:pt x="0" y="3"/>
                  </a:cubicBezTo>
                  <a:cubicBezTo>
                    <a:pt x="0" y="2"/>
                    <a:pt x="0" y="2"/>
                    <a:pt x="1" y="1"/>
                  </a:cubicBezTo>
                  <a:cubicBezTo>
                    <a:pt x="1" y="0"/>
                    <a:pt x="3" y="0"/>
                    <a:pt x="3" y="1"/>
                  </a:cubicBezTo>
                  <a:cubicBezTo>
                    <a:pt x="4" y="2"/>
                    <a:pt x="4" y="2"/>
                    <a:pt x="4" y="3"/>
                  </a:cubicBezTo>
                  <a:cubicBezTo>
                    <a:pt x="4" y="3"/>
                    <a:pt x="4" y="4"/>
                    <a:pt x="3" y="4"/>
                  </a:cubicBezTo>
                  <a:cubicBezTo>
                    <a:pt x="3" y="4"/>
                    <a:pt x="2" y="5"/>
                    <a:pt x="2" y="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a:endParaRPr lang="en-US" sz="2700" u="sng" dirty="0">
                <a:solidFill>
                  <a:srgbClr val="FCFCFC"/>
                </a:solidFill>
              </a:endParaRPr>
            </a:p>
          </p:txBody>
        </p:sp>
        <p:sp>
          <p:nvSpPr>
            <p:cNvPr id="97" name="Freeform 8"/>
            <p:cNvSpPr>
              <a:spLocks/>
            </p:cNvSpPr>
            <p:nvPr userDrawn="1">
              <p:custDataLst>
                <p:tags r:id="rId10"/>
              </p:custDataLst>
            </p:nvPr>
          </p:nvSpPr>
          <p:spPr bwMode="auto">
            <a:xfrm>
              <a:off x="1087" y="2642"/>
              <a:ext cx="30" cy="10"/>
            </a:xfrm>
            <a:custGeom>
              <a:avLst/>
              <a:gdLst>
                <a:gd name="T0" fmla="*/ 10 w 12"/>
                <a:gd name="T1" fmla="*/ 4 h 4"/>
                <a:gd name="T2" fmla="*/ 2 w 12"/>
                <a:gd name="T3" fmla="*/ 4 h 4"/>
                <a:gd name="T4" fmla="*/ 0 w 12"/>
                <a:gd name="T5" fmla="*/ 2 h 4"/>
                <a:gd name="T6" fmla="*/ 2 w 12"/>
                <a:gd name="T7" fmla="*/ 0 h 4"/>
                <a:gd name="T8" fmla="*/ 10 w 12"/>
                <a:gd name="T9" fmla="*/ 0 h 4"/>
                <a:gd name="T10" fmla="*/ 12 w 12"/>
                <a:gd name="T11" fmla="*/ 2 h 4"/>
                <a:gd name="T12" fmla="*/ 10 w 1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10" y="4"/>
                  </a:moveTo>
                  <a:cubicBezTo>
                    <a:pt x="2" y="4"/>
                    <a:pt x="2" y="4"/>
                    <a:pt x="2" y="4"/>
                  </a:cubicBezTo>
                  <a:cubicBezTo>
                    <a:pt x="1" y="4"/>
                    <a:pt x="0" y="3"/>
                    <a:pt x="0" y="2"/>
                  </a:cubicBezTo>
                  <a:cubicBezTo>
                    <a:pt x="0" y="1"/>
                    <a:pt x="1" y="0"/>
                    <a:pt x="2" y="0"/>
                  </a:cubicBezTo>
                  <a:cubicBezTo>
                    <a:pt x="10" y="0"/>
                    <a:pt x="10" y="0"/>
                    <a:pt x="10" y="0"/>
                  </a:cubicBezTo>
                  <a:cubicBezTo>
                    <a:pt x="11" y="0"/>
                    <a:pt x="12" y="1"/>
                    <a:pt x="12" y="2"/>
                  </a:cubicBezTo>
                  <a:cubicBezTo>
                    <a:pt x="12" y="3"/>
                    <a:pt x="11" y="4"/>
                    <a:pt x="10"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a:endParaRPr lang="en-US" sz="2700" u="sng" dirty="0">
                <a:solidFill>
                  <a:srgbClr val="FCFCFC"/>
                </a:solidFill>
              </a:endParaRPr>
            </a:p>
          </p:txBody>
        </p:sp>
        <p:sp>
          <p:nvSpPr>
            <p:cNvPr id="98" name="Freeform 9"/>
            <p:cNvSpPr>
              <a:spLocks/>
            </p:cNvSpPr>
            <p:nvPr userDrawn="1">
              <p:custDataLst>
                <p:tags r:id="rId11"/>
              </p:custDataLst>
            </p:nvPr>
          </p:nvSpPr>
          <p:spPr bwMode="auto">
            <a:xfrm>
              <a:off x="1037" y="2622"/>
              <a:ext cx="129" cy="10"/>
            </a:xfrm>
            <a:custGeom>
              <a:avLst/>
              <a:gdLst>
                <a:gd name="T0" fmla="*/ 50 w 52"/>
                <a:gd name="T1" fmla="*/ 4 h 4"/>
                <a:gd name="T2" fmla="*/ 2 w 52"/>
                <a:gd name="T3" fmla="*/ 4 h 4"/>
                <a:gd name="T4" fmla="*/ 0 w 52"/>
                <a:gd name="T5" fmla="*/ 2 h 4"/>
                <a:gd name="T6" fmla="*/ 2 w 52"/>
                <a:gd name="T7" fmla="*/ 0 h 4"/>
                <a:gd name="T8" fmla="*/ 50 w 52"/>
                <a:gd name="T9" fmla="*/ 0 h 4"/>
                <a:gd name="T10" fmla="*/ 52 w 52"/>
                <a:gd name="T11" fmla="*/ 2 h 4"/>
                <a:gd name="T12" fmla="*/ 50 w 5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52" h="4">
                  <a:moveTo>
                    <a:pt x="50" y="4"/>
                  </a:moveTo>
                  <a:cubicBezTo>
                    <a:pt x="2" y="4"/>
                    <a:pt x="2" y="4"/>
                    <a:pt x="2" y="4"/>
                  </a:cubicBezTo>
                  <a:cubicBezTo>
                    <a:pt x="1" y="4"/>
                    <a:pt x="0" y="3"/>
                    <a:pt x="0" y="2"/>
                  </a:cubicBezTo>
                  <a:cubicBezTo>
                    <a:pt x="0" y="1"/>
                    <a:pt x="1" y="0"/>
                    <a:pt x="2" y="0"/>
                  </a:cubicBezTo>
                  <a:cubicBezTo>
                    <a:pt x="50" y="0"/>
                    <a:pt x="50" y="0"/>
                    <a:pt x="50" y="0"/>
                  </a:cubicBezTo>
                  <a:cubicBezTo>
                    <a:pt x="51" y="0"/>
                    <a:pt x="52" y="1"/>
                    <a:pt x="52" y="2"/>
                  </a:cubicBezTo>
                  <a:cubicBezTo>
                    <a:pt x="52" y="3"/>
                    <a:pt x="51" y="4"/>
                    <a:pt x="50"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a:endParaRPr lang="en-US" sz="2700" u="sng" dirty="0">
                <a:solidFill>
                  <a:srgbClr val="FCFCFC"/>
                </a:solidFill>
              </a:endParaRPr>
            </a:p>
          </p:txBody>
        </p:sp>
      </p:grpSp>
      <p:sp>
        <p:nvSpPr>
          <p:cNvPr id="99" name="Freeform 5"/>
          <p:cNvSpPr>
            <a:spLocks noEditPoints="1"/>
          </p:cNvSpPr>
          <p:nvPr userDrawn="1">
            <p:custDataLst>
              <p:tags r:id="rId1"/>
            </p:custDataLst>
          </p:nvPr>
        </p:nvSpPr>
        <p:spPr bwMode="auto">
          <a:xfrm>
            <a:off x="5970291" y="3459116"/>
            <a:ext cx="461962" cy="315912"/>
          </a:xfrm>
          <a:custGeom>
            <a:avLst/>
            <a:gdLst>
              <a:gd name="T0" fmla="*/ 1890 w 2048"/>
              <a:gd name="T1" fmla="*/ 1392 h 1392"/>
              <a:gd name="T2" fmla="*/ 158 w 2048"/>
              <a:gd name="T3" fmla="*/ 1392 h 1392"/>
              <a:gd name="T4" fmla="*/ 0 w 2048"/>
              <a:gd name="T5" fmla="*/ 1235 h 1392"/>
              <a:gd name="T6" fmla="*/ 0 w 2048"/>
              <a:gd name="T7" fmla="*/ 157 h 1392"/>
              <a:gd name="T8" fmla="*/ 158 w 2048"/>
              <a:gd name="T9" fmla="*/ 0 h 1392"/>
              <a:gd name="T10" fmla="*/ 1890 w 2048"/>
              <a:gd name="T11" fmla="*/ 0 h 1392"/>
              <a:gd name="T12" fmla="*/ 2048 w 2048"/>
              <a:gd name="T13" fmla="*/ 157 h 1392"/>
              <a:gd name="T14" fmla="*/ 2048 w 2048"/>
              <a:gd name="T15" fmla="*/ 1235 h 1392"/>
              <a:gd name="T16" fmla="*/ 1890 w 2048"/>
              <a:gd name="T17" fmla="*/ 1392 h 1392"/>
              <a:gd name="T18" fmla="*/ 86 w 2048"/>
              <a:gd name="T19" fmla="*/ 1299 h 1392"/>
              <a:gd name="T20" fmla="*/ 158 w 2048"/>
              <a:gd name="T21" fmla="*/ 1331 h 1392"/>
              <a:gd name="T22" fmla="*/ 1890 w 2048"/>
              <a:gd name="T23" fmla="*/ 1331 h 1392"/>
              <a:gd name="T24" fmla="*/ 1962 w 2048"/>
              <a:gd name="T25" fmla="*/ 1299 h 1392"/>
              <a:gd name="T26" fmla="*/ 1189 w 2048"/>
              <a:gd name="T27" fmla="*/ 732 h 1392"/>
              <a:gd name="T28" fmla="*/ 1042 w 2048"/>
              <a:gd name="T29" fmla="*/ 840 h 1392"/>
              <a:gd name="T30" fmla="*/ 1006 w 2048"/>
              <a:gd name="T31" fmla="*/ 840 h 1392"/>
              <a:gd name="T32" fmla="*/ 858 w 2048"/>
              <a:gd name="T33" fmla="*/ 732 h 1392"/>
              <a:gd name="T34" fmla="*/ 86 w 2048"/>
              <a:gd name="T35" fmla="*/ 1299 h 1392"/>
              <a:gd name="T36" fmla="*/ 1241 w 2048"/>
              <a:gd name="T37" fmla="*/ 694 h 1392"/>
              <a:gd name="T38" fmla="*/ 1987 w 2048"/>
              <a:gd name="T39" fmla="*/ 1242 h 1392"/>
              <a:gd name="T40" fmla="*/ 1987 w 2048"/>
              <a:gd name="T41" fmla="*/ 1235 h 1392"/>
              <a:gd name="T42" fmla="*/ 1987 w 2048"/>
              <a:gd name="T43" fmla="*/ 157 h 1392"/>
              <a:gd name="T44" fmla="*/ 1987 w 2048"/>
              <a:gd name="T45" fmla="*/ 150 h 1392"/>
              <a:gd name="T46" fmla="*/ 1241 w 2048"/>
              <a:gd name="T47" fmla="*/ 694 h 1392"/>
              <a:gd name="T48" fmla="*/ 61 w 2048"/>
              <a:gd name="T49" fmla="*/ 153 h 1392"/>
              <a:gd name="T50" fmla="*/ 61 w 2048"/>
              <a:gd name="T51" fmla="*/ 157 h 1392"/>
              <a:gd name="T52" fmla="*/ 61 w 2048"/>
              <a:gd name="T53" fmla="*/ 1235 h 1392"/>
              <a:gd name="T54" fmla="*/ 61 w 2048"/>
              <a:gd name="T55" fmla="*/ 1241 h 1392"/>
              <a:gd name="T56" fmla="*/ 806 w 2048"/>
              <a:gd name="T57" fmla="*/ 695 h 1392"/>
              <a:gd name="T58" fmla="*/ 61 w 2048"/>
              <a:gd name="T59" fmla="*/ 153 h 1392"/>
              <a:gd name="T60" fmla="*/ 84 w 2048"/>
              <a:gd name="T61" fmla="*/ 95 h 1392"/>
              <a:gd name="T62" fmla="*/ 1024 w 2048"/>
              <a:gd name="T63" fmla="*/ 777 h 1392"/>
              <a:gd name="T64" fmla="*/ 1962 w 2048"/>
              <a:gd name="T65" fmla="*/ 93 h 1392"/>
              <a:gd name="T66" fmla="*/ 1890 w 2048"/>
              <a:gd name="T67" fmla="*/ 61 h 1392"/>
              <a:gd name="T68" fmla="*/ 158 w 2048"/>
              <a:gd name="T69" fmla="*/ 61 h 1392"/>
              <a:gd name="T70" fmla="*/ 84 w 2048"/>
              <a:gd name="T71" fmla="*/ 95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48" h="1392">
                <a:moveTo>
                  <a:pt x="1890" y="1392"/>
                </a:moveTo>
                <a:cubicBezTo>
                  <a:pt x="158" y="1392"/>
                  <a:pt x="158" y="1392"/>
                  <a:pt x="158" y="1392"/>
                </a:cubicBezTo>
                <a:cubicBezTo>
                  <a:pt x="71" y="1392"/>
                  <a:pt x="0" y="1321"/>
                  <a:pt x="0" y="1235"/>
                </a:cubicBezTo>
                <a:cubicBezTo>
                  <a:pt x="0" y="157"/>
                  <a:pt x="0" y="157"/>
                  <a:pt x="0" y="157"/>
                </a:cubicBezTo>
                <a:cubicBezTo>
                  <a:pt x="0" y="71"/>
                  <a:pt x="71" y="0"/>
                  <a:pt x="158" y="0"/>
                </a:cubicBezTo>
                <a:cubicBezTo>
                  <a:pt x="1890" y="0"/>
                  <a:pt x="1890" y="0"/>
                  <a:pt x="1890" y="0"/>
                </a:cubicBezTo>
                <a:cubicBezTo>
                  <a:pt x="1977" y="0"/>
                  <a:pt x="2048" y="71"/>
                  <a:pt x="2048" y="157"/>
                </a:cubicBezTo>
                <a:cubicBezTo>
                  <a:pt x="2048" y="1235"/>
                  <a:pt x="2048" y="1235"/>
                  <a:pt x="2048" y="1235"/>
                </a:cubicBezTo>
                <a:cubicBezTo>
                  <a:pt x="2048" y="1321"/>
                  <a:pt x="1977" y="1392"/>
                  <a:pt x="1890" y="1392"/>
                </a:cubicBezTo>
                <a:close/>
                <a:moveTo>
                  <a:pt x="86" y="1299"/>
                </a:moveTo>
                <a:cubicBezTo>
                  <a:pt x="103" y="1319"/>
                  <a:pt x="129" y="1331"/>
                  <a:pt x="158" y="1331"/>
                </a:cubicBezTo>
                <a:cubicBezTo>
                  <a:pt x="1890" y="1331"/>
                  <a:pt x="1890" y="1331"/>
                  <a:pt x="1890" y="1331"/>
                </a:cubicBezTo>
                <a:cubicBezTo>
                  <a:pt x="1919" y="1331"/>
                  <a:pt x="1944" y="1319"/>
                  <a:pt x="1962" y="1299"/>
                </a:cubicBezTo>
                <a:cubicBezTo>
                  <a:pt x="1189" y="732"/>
                  <a:pt x="1189" y="732"/>
                  <a:pt x="1189" y="732"/>
                </a:cubicBezTo>
                <a:cubicBezTo>
                  <a:pt x="1042" y="840"/>
                  <a:pt x="1042" y="840"/>
                  <a:pt x="1042" y="840"/>
                </a:cubicBezTo>
                <a:cubicBezTo>
                  <a:pt x="1031" y="848"/>
                  <a:pt x="1017" y="848"/>
                  <a:pt x="1006" y="840"/>
                </a:cubicBezTo>
                <a:cubicBezTo>
                  <a:pt x="858" y="732"/>
                  <a:pt x="858" y="732"/>
                  <a:pt x="858" y="732"/>
                </a:cubicBezTo>
                <a:lnTo>
                  <a:pt x="86" y="1299"/>
                </a:lnTo>
                <a:close/>
                <a:moveTo>
                  <a:pt x="1241" y="694"/>
                </a:moveTo>
                <a:cubicBezTo>
                  <a:pt x="1987" y="1242"/>
                  <a:pt x="1987" y="1242"/>
                  <a:pt x="1987" y="1242"/>
                </a:cubicBezTo>
                <a:cubicBezTo>
                  <a:pt x="1987" y="1239"/>
                  <a:pt x="1987" y="1237"/>
                  <a:pt x="1987" y="1235"/>
                </a:cubicBezTo>
                <a:cubicBezTo>
                  <a:pt x="1987" y="157"/>
                  <a:pt x="1987" y="157"/>
                  <a:pt x="1987" y="157"/>
                </a:cubicBezTo>
                <a:cubicBezTo>
                  <a:pt x="1987" y="155"/>
                  <a:pt x="1987" y="153"/>
                  <a:pt x="1987" y="150"/>
                </a:cubicBezTo>
                <a:lnTo>
                  <a:pt x="1241" y="694"/>
                </a:lnTo>
                <a:close/>
                <a:moveTo>
                  <a:pt x="61" y="153"/>
                </a:moveTo>
                <a:cubicBezTo>
                  <a:pt x="61" y="155"/>
                  <a:pt x="61" y="156"/>
                  <a:pt x="61" y="157"/>
                </a:cubicBezTo>
                <a:cubicBezTo>
                  <a:pt x="61" y="1235"/>
                  <a:pt x="61" y="1235"/>
                  <a:pt x="61" y="1235"/>
                </a:cubicBezTo>
                <a:cubicBezTo>
                  <a:pt x="61" y="1237"/>
                  <a:pt x="61" y="1239"/>
                  <a:pt x="61" y="1241"/>
                </a:cubicBezTo>
                <a:cubicBezTo>
                  <a:pt x="806" y="695"/>
                  <a:pt x="806" y="695"/>
                  <a:pt x="806" y="695"/>
                </a:cubicBezTo>
                <a:lnTo>
                  <a:pt x="61" y="153"/>
                </a:lnTo>
                <a:close/>
                <a:moveTo>
                  <a:pt x="84" y="95"/>
                </a:moveTo>
                <a:cubicBezTo>
                  <a:pt x="1024" y="777"/>
                  <a:pt x="1024" y="777"/>
                  <a:pt x="1024" y="777"/>
                </a:cubicBezTo>
                <a:cubicBezTo>
                  <a:pt x="1962" y="93"/>
                  <a:pt x="1962" y="93"/>
                  <a:pt x="1962" y="93"/>
                </a:cubicBezTo>
                <a:cubicBezTo>
                  <a:pt x="1944" y="73"/>
                  <a:pt x="1919" y="61"/>
                  <a:pt x="1890" y="61"/>
                </a:cubicBezTo>
                <a:cubicBezTo>
                  <a:pt x="158" y="61"/>
                  <a:pt x="158" y="61"/>
                  <a:pt x="158" y="61"/>
                </a:cubicBezTo>
                <a:cubicBezTo>
                  <a:pt x="128" y="61"/>
                  <a:pt x="102" y="74"/>
                  <a:pt x="84" y="95"/>
                </a:cubicBezTo>
                <a:close/>
              </a:path>
            </a:pathLst>
          </a:custGeom>
          <a:solidFill>
            <a:srgbClr val="45C4E0"/>
          </a:solidFill>
          <a:ln>
            <a:noFill/>
          </a:ln>
        </p:spPr>
        <p:txBody>
          <a:bodyPr vert="horz" wrap="square" lIns="91440" tIns="45720" rIns="91440" bIns="45720" numCol="1" anchor="t" anchorCtr="0" compatLnSpc="1">
            <a:prstTxWarp prst="textNoShape">
              <a:avLst/>
            </a:prstTxWarp>
          </a:bodyPr>
          <a:lstStyle/>
          <a:p>
            <a:pPr algn="l"/>
            <a:endParaRPr lang="en-US" sz="2700" dirty="0">
              <a:solidFill>
                <a:srgbClr val="FCFCFC"/>
              </a:solidFill>
            </a:endParaRPr>
          </a:p>
        </p:txBody>
      </p:sp>
      <p:sp>
        <p:nvSpPr>
          <p:cNvPr id="100" name="Freeform 5"/>
          <p:cNvSpPr>
            <a:spLocks noEditPoints="1"/>
          </p:cNvSpPr>
          <p:nvPr userDrawn="1">
            <p:custDataLst>
              <p:tags r:id="rId2"/>
            </p:custDataLst>
          </p:nvPr>
        </p:nvSpPr>
        <p:spPr bwMode="auto">
          <a:xfrm>
            <a:off x="778869" y="3428127"/>
            <a:ext cx="377891" cy="377891"/>
          </a:xfrm>
          <a:custGeom>
            <a:avLst/>
            <a:gdLst>
              <a:gd name="T0" fmla="*/ 1748 w 2048"/>
              <a:gd name="T1" fmla="*/ 1324 h 2048"/>
              <a:gd name="T2" fmla="*/ 1359 w 2048"/>
              <a:gd name="T3" fmla="*/ 1080 h 2048"/>
              <a:gd name="T4" fmla="*/ 1616 w 2048"/>
              <a:gd name="T5" fmla="*/ 592 h 2048"/>
              <a:gd name="T6" fmla="*/ 1024 w 2048"/>
              <a:gd name="T7" fmla="*/ 0 h 2048"/>
              <a:gd name="T8" fmla="*/ 432 w 2048"/>
              <a:gd name="T9" fmla="*/ 592 h 2048"/>
              <a:gd name="T10" fmla="*/ 689 w 2048"/>
              <a:gd name="T11" fmla="*/ 1080 h 2048"/>
              <a:gd name="T12" fmla="*/ 300 w 2048"/>
              <a:gd name="T13" fmla="*/ 1324 h 2048"/>
              <a:gd name="T14" fmla="*/ 0 w 2048"/>
              <a:gd name="T15" fmla="*/ 2048 h 2048"/>
              <a:gd name="T16" fmla="*/ 160 w 2048"/>
              <a:gd name="T17" fmla="*/ 2048 h 2048"/>
              <a:gd name="T18" fmla="*/ 1024 w 2048"/>
              <a:gd name="T19" fmla="*/ 1184 h 2048"/>
              <a:gd name="T20" fmla="*/ 1888 w 2048"/>
              <a:gd name="T21" fmla="*/ 2048 h 2048"/>
              <a:gd name="T22" fmla="*/ 2048 w 2048"/>
              <a:gd name="T23" fmla="*/ 2048 h 2048"/>
              <a:gd name="T24" fmla="*/ 1748 w 2048"/>
              <a:gd name="T25" fmla="*/ 1324 h 2048"/>
              <a:gd name="T26" fmla="*/ 1024 w 2048"/>
              <a:gd name="T27" fmla="*/ 1024 h 2048"/>
              <a:gd name="T28" fmla="*/ 592 w 2048"/>
              <a:gd name="T29" fmla="*/ 592 h 2048"/>
              <a:gd name="T30" fmla="*/ 1024 w 2048"/>
              <a:gd name="T31" fmla="*/ 160 h 2048"/>
              <a:gd name="T32" fmla="*/ 1456 w 2048"/>
              <a:gd name="T33" fmla="*/ 592 h 2048"/>
              <a:gd name="T34" fmla="*/ 1024 w 2048"/>
              <a:gd name="T35" fmla="*/ 1024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48" h="2048">
                <a:moveTo>
                  <a:pt x="1748" y="1324"/>
                </a:moveTo>
                <a:cubicBezTo>
                  <a:pt x="1637" y="1212"/>
                  <a:pt x="1504" y="1130"/>
                  <a:pt x="1359" y="1080"/>
                </a:cubicBezTo>
                <a:cubicBezTo>
                  <a:pt x="1514" y="973"/>
                  <a:pt x="1616" y="794"/>
                  <a:pt x="1616" y="592"/>
                </a:cubicBezTo>
                <a:cubicBezTo>
                  <a:pt x="1616" y="266"/>
                  <a:pt x="1350" y="0"/>
                  <a:pt x="1024" y="0"/>
                </a:cubicBezTo>
                <a:cubicBezTo>
                  <a:pt x="698" y="0"/>
                  <a:pt x="432" y="266"/>
                  <a:pt x="432" y="592"/>
                </a:cubicBezTo>
                <a:cubicBezTo>
                  <a:pt x="432" y="794"/>
                  <a:pt x="534" y="973"/>
                  <a:pt x="689" y="1080"/>
                </a:cubicBezTo>
                <a:cubicBezTo>
                  <a:pt x="544" y="1130"/>
                  <a:pt x="411" y="1212"/>
                  <a:pt x="300" y="1324"/>
                </a:cubicBezTo>
                <a:cubicBezTo>
                  <a:pt x="107" y="1517"/>
                  <a:pt x="0" y="1774"/>
                  <a:pt x="0" y="2048"/>
                </a:cubicBezTo>
                <a:cubicBezTo>
                  <a:pt x="160" y="2048"/>
                  <a:pt x="160" y="2048"/>
                  <a:pt x="160" y="2048"/>
                </a:cubicBezTo>
                <a:cubicBezTo>
                  <a:pt x="160" y="1572"/>
                  <a:pt x="548" y="1184"/>
                  <a:pt x="1024" y="1184"/>
                </a:cubicBezTo>
                <a:cubicBezTo>
                  <a:pt x="1500" y="1184"/>
                  <a:pt x="1888" y="1572"/>
                  <a:pt x="1888" y="2048"/>
                </a:cubicBezTo>
                <a:cubicBezTo>
                  <a:pt x="2048" y="2048"/>
                  <a:pt x="2048" y="2048"/>
                  <a:pt x="2048" y="2048"/>
                </a:cubicBezTo>
                <a:cubicBezTo>
                  <a:pt x="2048" y="1774"/>
                  <a:pt x="1941" y="1517"/>
                  <a:pt x="1748" y="1324"/>
                </a:cubicBezTo>
                <a:close/>
                <a:moveTo>
                  <a:pt x="1024" y="1024"/>
                </a:moveTo>
                <a:cubicBezTo>
                  <a:pt x="786" y="1024"/>
                  <a:pt x="592" y="830"/>
                  <a:pt x="592" y="592"/>
                </a:cubicBezTo>
                <a:cubicBezTo>
                  <a:pt x="592" y="354"/>
                  <a:pt x="786" y="160"/>
                  <a:pt x="1024" y="160"/>
                </a:cubicBezTo>
                <a:cubicBezTo>
                  <a:pt x="1262" y="160"/>
                  <a:pt x="1456" y="354"/>
                  <a:pt x="1456" y="592"/>
                </a:cubicBezTo>
                <a:cubicBezTo>
                  <a:pt x="1456" y="830"/>
                  <a:pt x="1262" y="1024"/>
                  <a:pt x="1024" y="1024"/>
                </a:cubicBezTo>
                <a:close/>
              </a:path>
            </a:pathLst>
          </a:custGeom>
          <a:solidFill>
            <a:srgbClr val="45C4E0"/>
          </a:solidFill>
          <a:ln>
            <a:noFill/>
          </a:ln>
        </p:spPr>
        <p:txBody>
          <a:bodyPr vert="horz" wrap="square" lIns="91440" tIns="45720" rIns="91440" bIns="45720" numCol="1" anchor="t" anchorCtr="0" compatLnSpc="1">
            <a:prstTxWarp prst="textNoShape">
              <a:avLst/>
            </a:prstTxWarp>
          </a:bodyPr>
          <a:lstStyle/>
          <a:p>
            <a:pPr algn="l"/>
            <a:endParaRPr lang="en-US" sz="2700" dirty="0">
              <a:solidFill>
                <a:srgbClr val="353635"/>
              </a:solidFill>
            </a:endParaRPr>
          </a:p>
        </p:txBody>
      </p:sp>
      <p:sp>
        <p:nvSpPr>
          <p:cNvPr id="101" name="Text Placeholder 19"/>
          <p:cNvSpPr>
            <a:spLocks noGrp="1"/>
          </p:cNvSpPr>
          <p:nvPr>
            <p:ph type="body" sz="quarter" idx="10" hasCustomPrompt="1"/>
            <p:custDataLst>
              <p:tags r:id="rId3"/>
            </p:custDataLst>
          </p:nvPr>
        </p:nvSpPr>
        <p:spPr>
          <a:xfrm>
            <a:off x="1340024" y="3369922"/>
            <a:ext cx="2154273" cy="252000"/>
          </a:xfrm>
          <a:prstGeom prst="rect">
            <a:avLst/>
          </a:prstGeom>
        </p:spPr>
        <p:txBody>
          <a:bodyPr wrap="none" lIns="0" tIns="0" rIns="0" bIns="0" anchor="b" anchorCtr="0"/>
          <a:lstStyle>
            <a:lvl1pPr marL="0" indent="0" algn="l">
              <a:buFontTx/>
              <a:buNone/>
              <a:defRPr sz="1275" b="1" baseline="0">
                <a:solidFill>
                  <a:schemeClr val="bg1"/>
                </a:solidFill>
                <a:latin typeface="Calibri" panose="020F0502020204030204" pitchFamily="34" charset="0"/>
                <a:cs typeface="Calibri" panose="020F0502020204030204" pitchFamily="34" charset="0"/>
              </a:defRPr>
            </a:lvl1pPr>
            <a:lvl2pPr marL="457223" indent="0">
              <a:buFontTx/>
              <a:buNone/>
              <a:defRPr sz="1300"/>
            </a:lvl2pPr>
            <a:lvl3pPr marL="914446" indent="0">
              <a:buFontTx/>
              <a:buNone/>
              <a:defRPr sz="1300"/>
            </a:lvl3pPr>
            <a:lvl4pPr marL="1371668" indent="0">
              <a:buFontTx/>
              <a:buNone/>
              <a:defRPr sz="1300"/>
            </a:lvl4pPr>
            <a:lvl5pPr marL="1828892" indent="0">
              <a:buFontTx/>
              <a:buNone/>
              <a:defRPr sz="1300"/>
            </a:lvl5pPr>
          </a:lstStyle>
          <a:p>
            <a:pPr lvl="0"/>
            <a:r>
              <a:rPr lang="en-US" dirty="0"/>
              <a:t>John Doe</a:t>
            </a:r>
          </a:p>
        </p:txBody>
      </p:sp>
      <p:sp>
        <p:nvSpPr>
          <p:cNvPr id="102" name="Text Placeholder 19"/>
          <p:cNvSpPr>
            <a:spLocks noGrp="1"/>
          </p:cNvSpPr>
          <p:nvPr>
            <p:ph type="body" sz="quarter" idx="11" hasCustomPrompt="1"/>
            <p:custDataLst>
              <p:tags r:id="rId4"/>
            </p:custDataLst>
          </p:nvPr>
        </p:nvSpPr>
        <p:spPr>
          <a:xfrm>
            <a:off x="1340024" y="3654753"/>
            <a:ext cx="2154273" cy="270000"/>
          </a:xfrm>
          <a:prstGeom prst="rect">
            <a:avLst/>
          </a:prstGeom>
        </p:spPr>
        <p:txBody>
          <a:bodyPr lIns="0" tIns="0" rIns="0" bIns="0" anchor="ctr" anchorCtr="0"/>
          <a:lstStyle>
            <a:lvl1pPr marL="0" indent="0" algn="l">
              <a:buFontTx/>
              <a:buNone/>
              <a:defRPr sz="1200" baseline="0">
                <a:solidFill>
                  <a:schemeClr val="bg1"/>
                </a:solidFill>
                <a:latin typeface="Calibri" panose="020F0502020204030204" pitchFamily="34" charset="0"/>
                <a:cs typeface="Calibri" panose="020F0502020204030204" pitchFamily="34" charset="0"/>
              </a:defRPr>
            </a:lvl1pPr>
            <a:lvl2pPr marL="457223" indent="0">
              <a:buFontTx/>
              <a:buNone/>
              <a:defRPr sz="1300"/>
            </a:lvl2pPr>
            <a:lvl3pPr marL="914446" indent="0">
              <a:buFontTx/>
              <a:buNone/>
              <a:defRPr sz="1300"/>
            </a:lvl3pPr>
            <a:lvl4pPr marL="1371668" indent="0">
              <a:buFontTx/>
              <a:buNone/>
              <a:defRPr sz="1300"/>
            </a:lvl4pPr>
            <a:lvl5pPr marL="1828892" indent="0">
              <a:buFontTx/>
              <a:buNone/>
              <a:defRPr sz="1300"/>
            </a:lvl5pPr>
          </a:lstStyle>
          <a:p>
            <a:pPr lvl="0"/>
            <a:r>
              <a:rPr lang="en-US" dirty="0"/>
              <a:t>Job title goes in this space</a:t>
            </a:r>
          </a:p>
        </p:txBody>
      </p:sp>
      <p:sp>
        <p:nvSpPr>
          <p:cNvPr id="103" name="Text Placeholder 19"/>
          <p:cNvSpPr>
            <a:spLocks noGrp="1"/>
          </p:cNvSpPr>
          <p:nvPr>
            <p:ph type="body" sz="quarter" idx="12" hasCustomPrompt="1"/>
            <p:custDataLst>
              <p:tags r:id="rId5"/>
            </p:custDataLst>
          </p:nvPr>
        </p:nvSpPr>
        <p:spPr>
          <a:xfrm>
            <a:off x="4096337" y="3654753"/>
            <a:ext cx="1575769" cy="270000"/>
          </a:xfrm>
          <a:prstGeom prst="rect">
            <a:avLst/>
          </a:prstGeom>
        </p:spPr>
        <p:txBody>
          <a:bodyPr lIns="0" tIns="0" rIns="0" bIns="0" anchor="t" anchorCtr="0"/>
          <a:lstStyle>
            <a:lvl1pPr marL="0" indent="0" algn="l">
              <a:buFontTx/>
              <a:buNone/>
              <a:defRPr sz="1200" baseline="0">
                <a:solidFill>
                  <a:schemeClr val="bg1"/>
                </a:solidFill>
                <a:latin typeface="Calibri" panose="020F0502020204030204" pitchFamily="34" charset="0"/>
                <a:cs typeface="Calibri" panose="020F0502020204030204" pitchFamily="34" charset="0"/>
              </a:defRPr>
            </a:lvl1pPr>
            <a:lvl2pPr marL="457223" indent="0">
              <a:buFontTx/>
              <a:buNone/>
              <a:defRPr sz="1300"/>
            </a:lvl2pPr>
            <a:lvl3pPr marL="914446" indent="0">
              <a:buFontTx/>
              <a:buNone/>
              <a:defRPr sz="1300"/>
            </a:lvl3pPr>
            <a:lvl4pPr marL="1371668" indent="0">
              <a:buFontTx/>
              <a:buNone/>
              <a:defRPr sz="1300"/>
            </a:lvl4pPr>
            <a:lvl5pPr marL="1828892" indent="0">
              <a:buFontTx/>
              <a:buNone/>
              <a:defRPr sz="1300"/>
            </a:lvl5pPr>
          </a:lstStyle>
          <a:p>
            <a:pPr lvl="0"/>
            <a:r>
              <a:rPr lang="en-US" dirty="0"/>
              <a:t>999-99-999 9999</a:t>
            </a:r>
          </a:p>
        </p:txBody>
      </p:sp>
      <p:sp>
        <p:nvSpPr>
          <p:cNvPr id="104" name="Text Placeholder 19"/>
          <p:cNvSpPr>
            <a:spLocks noGrp="1"/>
          </p:cNvSpPr>
          <p:nvPr>
            <p:ph type="body" sz="quarter" idx="13" hasCustomPrompt="1"/>
            <p:custDataLst>
              <p:tags r:id="rId6"/>
            </p:custDataLst>
          </p:nvPr>
        </p:nvSpPr>
        <p:spPr>
          <a:xfrm>
            <a:off x="6570176" y="3647725"/>
            <a:ext cx="1890000" cy="270000"/>
          </a:xfrm>
          <a:prstGeom prst="rect">
            <a:avLst/>
          </a:prstGeom>
        </p:spPr>
        <p:txBody>
          <a:bodyPr lIns="0" tIns="0" rIns="0" bIns="0" anchor="t" anchorCtr="0"/>
          <a:lstStyle>
            <a:lvl1pPr marL="0" indent="0" algn="l">
              <a:buFontTx/>
              <a:buNone/>
              <a:defRPr sz="1200" baseline="0">
                <a:solidFill>
                  <a:schemeClr val="bg1"/>
                </a:solidFill>
                <a:latin typeface="Calibri" panose="020F0502020204030204" pitchFamily="34" charset="0"/>
                <a:cs typeface="Calibri" panose="020F0502020204030204" pitchFamily="34" charset="0"/>
              </a:defRPr>
            </a:lvl1pPr>
            <a:lvl2pPr marL="457223" indent="0">
              <a:buFontTx/>
              <a:buNone/>
              <a:defRPr sz="1300"/>
            </a:lvl2pPr>
            <a:lvl3pPr marL="914446" indent="0">
              <a:buFontTx/>
              <a:buNone/>
              <a:defRPr sz="1300"/>
            </a:lvl3pPr>
            <a:lvl4pPr marL="1371668" indent="0">
              <a:buFontTx/>
              <a:buNone/>
              <a:defRPr sz="1300"/>
            </a:lvl4pPr>
            <a:lvl5pPr marL="1828892" indent="0">
              <a:buFontTx/>
              <a:buNone/>
              <a:defRPr sz="1300"/>
            </a:lvl5pPr>
          </a:lstStyle>
          <a:p>
            <a:pPr lvl="0"/>
            <a:r>
              <a:rPr lang="en-US" dirty="0" err="1"/>
              <a:t>Johh.snow@gilat.com</a:t>
            </a:r>
            <a:endParaRPr lang="en-US" dirty="0"/>
          </a:p>
        </p:txBody>
      </p:sp>
      <p:sp>
        <p:nvSpPr>
          <p:cNvPr id="12" name="TextBox 11"/>
          <p:cNvSpPr txBox="1"/>
          <p:nvPr userDrawn="1"/>
        </p:nvSpPr>
        <p:spPr>
          <a:xfrm>
            <a:off x="4096337" y="3425714"/>
            <a:ext cx="468077" cy="196208"/>
          </a:xfrm>
          <a:prstGeom prst="rect">
            <a:avLst/>
          </a:prstGeom>
          <a:noFill/>
        </p:spPr>
        <p:txBody>
          <a:bodyPr wrap="none" lIns="0" tIns="0" rIns="0" bIns="0" rtlCol="0" anchor="b" anchorCtr="0">
            <a:spAutoFit/>
          </a:bodyPr>
          <a:lstStyle/>
          <a:p>
            <a:pPr algn="l"/>
            <a:r>
              <a:rPr lang="en-US" sz="1275" dirty="0">
                <a:solidFill>
                  <a:schemeClr val="bg1"/>
                </a:solidFill>
                <a:latin typeface="Calibri" panose="020F0502020204030204" pitchFamily="34" charset="0"/>
                <a:cs typeface="Calibri" panose="020F0502020204030204" pitchFamily="34" charset="0"/>
              </a:rPr>
              <a:t>Mobile</a:t>
            </a:r>
          </a:p>
        </p:txBody>
      </p:sp>
      <p:sp>
        <p:nvSpPr>
          <p:cNvPr id="107" name="TextBox 106"/>
          <p:cNvSpPr txBox="1"/>
          <p:nvPr userDrawn="1"/>
        </p:nvSpPr>
        <p:spPr>
          <a:xfrm>
            <a:off x="6598970" y="3425714"/>
            <a:ext cx="362279" cy="196208"/>
          </a:xfrm>
          <a:prstGeom prst="rect">
            <a:avLst/>
          </a:prstGeom>
          <a:noFill/>
        </p:spPr>
        <p:txBody>
          <a:bodyPr wrap="none" lIns="0" tIns="0" rIns="0" bIns="0" rtlCol="0" anchor="b" anchorCtr="0">
            <a:spAutoFit/>
          </a:bodyPr>
          <a:lstStyle/>
          <a:p>
            <a:pPr algn="l"/>
            <a:r>
              <a:rPr lang="en-US" sz="1275" dirty="0">
                <a:solidFill>
                  <a:schemeClr val="bg1"/>
                </a:solidFill>
                <a:latin typeface="Calibri" panose="020F0502020204030204" pitchFamily="34" charset="0"/>
                <a:cs typeface="Calibri" panose="020F0502020204030204" pitchFamily="34" charset="0"/>
              </a:rPr>
              <a:t>Email</a:t>
            </a:r>
          </a:p>
        </p:txBody>
      </p:sp>
      <p:pic>
        <p:nvPicPr>
          <p:cNvPr id="54" name="Picture 53"/>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701983" y="703225"/>
            <a:ext cx="1186021" cy="863656"/>
          </a:xfrm>
          <a:prstGeom prst="rect">
            <a:avLst/>
          </a:prstGeom>
        </p:spPr>
      </p:pic>
    </p:spTree>
    <p:extLst>
      <p:ext uri="{BB962C8B-B14F-4D97-AF65-F5344CB8AC3E}">
        <p14:creationId xmlns:p14="http://schemas.microsoft.com/office/powerpoint/2010/main" val="3968817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Single Column Text">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1" name="Rectangle 10"/>
          <p:cNvSpPr/>
          <p:nvPr userDrawn="1"/>
        </p:nvSpPr>
        <p:spPr>
          <a:xfrm>
            <a:off x="0" y="0"/>
            <a:ext cx="9172013" cy="5143500"/>
          </a:xfrm>
          <a:prstGeom prst="rect">
            <a:avLst/>
          </a:prstGeom>
          <a:solidFill>
            <a:srgbClr val="F3F5F7">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5" name="Text Placeholder 4"/>
          <p:cNvSpPr>
            <a:spLocks noGrp="1"/>
          </p:cNvSpPr>
          <p:nvPr>
            <p:ph type="body" sz="quarter" idx="31" hasCustomPrompt="1"/>
          </p:nvPr>
        </p:nvSpPr>
        <p:spPr>
          <a:xfrm>
            <a:off x="550863" y="1125538"/>
            <a:ext cx="7973395" cy="3510756"/>
          </a:xfrm>
          <a:prstGeom prst="rect">
            <a:avLst/>
          </a:prstGeom>
        </p:spPr>
        <p:txBody>
          <a:bodyPr/>
          <a:lstStyle>
            <a:lvl1pPr marL="342892" indent="-342892">
              <a:spcBef>
                <a:spcPts val="1800"/>
              </a:spcBef>
              <a:buClr>
                <a:schemeClr val="bg2"/>
              </a:buClr>
              <a:buSzPct val="100000"/>
              <a:buFont typeface="Wingdings" panose="05000000000000000000" pitchFamily="2" charset="2"/>
              <a:buChar char="§"/>
              <a:defRPr sz="2100" b="0">
                <a:solidFill>
                  <a:srgbClr val="2A4E76"/>
                </a:solidFill>
                <a:latin typeface="Calibri" panose="020F0502020204030204" pitchFamily="34" charset="0"/>
              </a:defRPr>
            </a:lvl1pPr>
            <a:lvl2pPr marL="625460" indent="-174621">
              <a:lnSpc>
                <a:spcPct val="100000"/>
              </a:lnSpc>
              <a:spcBef>
                <a:spcPts val="225"/>
              </a:spcBef>
              <a:buClr>
                <a:schemeClr val="tx1">
                  <a:lumMod val="65000"/>
                  <a:lumOff val="35000"/>
                </a:schemeClr>
              </a:buClr>
              <a:buFont typeface="Arial" panose="020B0604020202020204" pitchFamily="34" charset="0"/>
              <a:buChar char="‒"/>
              <a:defRPr sz="1200">
                <a:solidFill>
                  <a:schemeClr val="bg1">
                    <a:lumMod val="50000"/>
                  </a:schemeClr>
                </a:solidFill>
                <a:latin typeface="Calibri" panose="020F0502020204030204" pitchFamily="34" charset="0"/>
              </a:defRPr>
            </a:lvl2pPr>
          </a:lstStyle>
          <a:p>
            <a:r>
              <a:rPr lang="en-US" dirty="0"/>
              <a:t>First Topic Goes Here</a:t>
            </a:r>
          </a:p>
          <a:p>
            <a:pPr lvl="1"/>
            <a:r>
              <a:rPr lang="en-US" dirty="0"/>
              <a:t>Use 2-3 words for each topic</a:t>
            </a:r>
          </a:p>
          <a:p>
            <a:pPr lvl="1"/>
            <a:r>
              <a:rPr lang="en-US" dirty="0"/>
              <a:t>Use one line per topic</a:t>
            </a:r>
          </a:p>
          <a:p>
            <a:pPr lvl="1"/>
            <a:r>
              <a:rPr lang="en-US" dirty="0"/>
              <a:t>Avoid using complete sentences</a:t>
            </a:r>
          </a:p>
          <a:p>
            <a:r>
              <a:rPr lang="en-US" dirty="0"/>
              <a:t>Second Topic Goes Here</a:t>
            </a:r>
          </a:p>
          <a:p>
            <a:pPr lvl="1"/>
            <a:r>
              <a:rPr lang="en-US" dirty="0"/>
              <a:t>Try to limit </a:t>
            </a:r>
          </a:p>
          <a:p>
            <a:pPr lvl="1"/>
            <a:r>
              <a:rPr lang="en-US" dirty="0"/>
              <a:t>Use one line per topic</a:t>
            </a:r>
          </a:p>
          <a:p>
            <a:pPr lvl="1"/>
            <a:r>
              <a:rPr lang="en-US" dirty="0"/>
              <a:t>Avoid using complete sentences</a:t>
            </a:r>
          </a:p>
        </p:txBody>
      </p:sp>
      <p:sp>
        <p:nvSpPr>
          <p:cNvPr id="9" name="Title 1"/>
          <p:cNvSpPr>
            <a:spLocks noGrp="1"/>
          </p:cNvSpPr>
          <p:nvPr>
            <p:ph type="title" hasCustomPrompt="1"/>
          </p:nvPr>
        </p:nvSpPr>
        <p:spPr>
          <a:xfrm>
            <a:off x="1" y="429275"/>
            <a:ext cx="9143999" cy="540000"/>
          </a:xfrm>
          <a:prstGeom prst="rect">
            <a:avLst/>
          </a:prstGeom>
        </p:spPr>
        <p:txBody>
          <a:bodyPr wrap="none" lIns="0" tIns="0" rIns="0" bIns="0" anchor="ctr" anchorCtr="1">
            <a:noAutofit/>
          </a:bodyPr>
          <a:lstStyle>
            <a:lvl1pPr algn="l">
              <a:defRPr sz="3600" b="0" baseline="0">
                <a:solidFill>
                  <a:srgbClr val="2B4E76"/>
                </a:solidFill>
                <a:latin typeface="Calibri" panose="020F0502020204030204" pitchFamily="34" charset="0"/>
              </a:defRPr>
            </a:lvl1pPr>
          </a:lstStyle>
          <a:p>
            <a:r>
              <a:rPr lang="en-US" dirty="0"/>
              <a:t>CLICK TO EDIT MASTER TITLE STYLE</a:t>
            </a:r>
            <a:endParaRPr lang="en-JM" dirty="0"/>
          </a:p>
        </p:txBody>
      </p:sp>
    </p:spTree>
    <p:extLst>
      <p:ext uri="{BB962C8B-B14F-4D97-AF65-F5344CB8AC3E}">
        <p14:creationId xmlns:p14="http://schemas.microsoft.com/office/powerpoint/2010/main" val="2879162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46">
          <p15:clr>
            <a:srgbClr val="F26B43"/>
          </p15:clr>
        </p15:guide>
        <p15:guide id="2" pos="347">
          <p15:clr>
            <a:srgbClr val="FBAE40"/>
          </p15:clr>
        </p15:guide>
        <p15:guide id="3" orient="horz" pos="709">
          <p15:clr>
            <a:srgbClr val="FBAE40"/>
          </p15:clr>
        </p15:guide>
        <p15:guide id="4" pos="7061">
          <p15:clr>
            <a:srgbClr val="FBAE40"/>
          </p15:clr>
        </p15:guide>
        <p15:guide id="5" orient="horz" pos="3566">
          <p15:clr>
            <a:srgbClr val="FBAE40"/>
          </p15:clr>
        </p15:guide>
        <p15:guide id="6" orient="horz" pos="3793">
          <p15:clr>
            <a:srgbClr val="FBAE40"/>
          </p15:clr>
        </p15:guide>
        <p15:guide id="7" orient="horz" pos="89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ouble Column Text">
    <p:spTree>
      <p:nvGrpSpPr>
        <p:cNvPr id="1" name=""/>
        <p:cNvGrpSpPr/>
        <p:nvPr/>
      </p:nvGrpSpPr>
      <p:grpSpPr>
        <a:xfrm>
          <a:off x="0" y="0"/>
          <a:ext cx="0" cy="0"/>
          <a:chOff x="0" y="0"/>
          <a:chExt cx="0" cy="0"/>
        </a:xfrm>
      </p:grpSpPr>
      <p:pic>
        <p:nvPicPr>
          <p:cNvPr id="13" name="Picture 1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4" name="Rectangle 13"/>
          <p:cNvSpPr/>
          <p:nvPr userDrawn="1"/>
        </p:nvSpPr>
        <p:spPr>
          <a:xfrm>
            <a:off x="0" y="0"/>
            <a:ext cx="9172013" cy="5143500"/>
          </a:xfrm>
          <a:prstGeom prst="rect">
            <a:avLst/>
          </a:prstGeom>
          <a:solidFill>
            <a:srgbClr val="F3F5F7">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7" name="Title 1"/>
          <p:cNvSpPr>
            <a:spLocks noGrp="1"/>
          </p:cNvSpPr>
          <p:nvPr>
            <p:ph type="title" hasCustomPrompt="1"/>
          </p:nvPr>
        </p:nvSpPr>
        <p:spPr>
          <a:xfrm>
            <a:off x="1" y="429275"/>
            <a:ext cx="9144000" cy="540000"/>
          </a:xfrm>
          <a:prstGeom prst="rect">
            <a:avLst/>
          </a:prstGeom>
        </p:spPr>
        <p:txBody>
          <a:bodyPr wrap="none" lIns="0" tIns="0" rIns="0" bIns="0" anchor="ctr" anchorCtr="0">
            <a:noAutofit/>
          </a:bodyPr>
          <a:lstStyle>
            <a:lvl1pPr algn="ctr">
              <a:defRPr sz="3600" b="0" baseline="0">
                <a:solidFill>
                  <a:srgbClr val="2A4E76"/>
                </a:solidFill>
                <a:latin typeface="Calibri" panose="020F0502020204030204" pitchFamily="34" charset="0"/>
              </a:defRPr>
            </a:lvl1pPr>
          </a:lstStyle>
          <a:p>
            <a:r>
              <a:rPr lang="en-US" dirty="0"/>
              <a:t>CLICK TO EDIT MASTER </a:t>
            </a:r>
            <a:endParaRPr lang="en-JM" dirty="0"/>
          </a:p>
        </p:txBody>
      </p:sp>
      <p:sp>
        <p:nvSpPr>
          <p:cNvPr id="8" name="Text Placeholder 4"/>
          <p:cNvSpPr>
            <a:spLocks noGrp="1"/>
          </p:cNvSpPr>
          <p:nvPr>
            <p:ph type="body" sz="quarter" idx="31" hasCustomPrompt="1"/>
          </p:nvPr>
        </p:nvSpPr>
        <p:spPr>
          <a:xfrm>
            <a:off x="550864" y="1125538"/>
            <a:ext cx="3771106" cy="3517900"/>
          </a:xfrm>
          <a:prstGeom prst="rect">
            <a:avLst/>
          </a:prstGeom>
        </p:spPr>
        <p:txBody>
          <a:bodyPr/>
          <a:lstStyle>
            <a:lvl1pPr marL="342892" indent="-342892">
              <a:spcBef>
                <a:spcPts val="1800"/>
              </a:spcBef>
              <a:buClr>
                <a:schemeClr val="bg2"/>
              </a:buClr>
              <a:buSzPct val="100000"/>
              <a:buFont typeface="Wingdings" panose="05000000000000000000" pitchFamily="2" charset="2"/>
              <a:buChar char="§"/>
              <a:defRPr sz="2100" b="0">
                <a:solidFill>
                  <a:srgbClr val="2A4E76"/>
                </a:solidFill>
                <a:latin typeface="Calibri" panose="020F0502020204030204" pitchFamily="34" charset="0"/>
              </a:defRPr>
            </a:lvl1pPr>
            <a:lvl2pPr marL="625460" indent="-174621">
              <a:lnSpc>
                <a:spcPct val="100000"/>
              </a:lnSpc>
              <a:spcBef>
                <a:spcPts val="225"/>
              </a:spcBef>
              <a:buClr>
                <a:schemeClr val="tx1">
                  <a:lumMod val="65000"/>
                  <a:lumOff val="35000"/>
                </a:schemeClr>
              </a:buClr>
              <a:buFont typeface="Arial" panose="020B0604020202020204" pitchFamily="34" charset="0"/>
              <a:buChar char="‒"/>
              <a:defRPr sz="1200">
                <a:solidFill>
                  <a:schemeClr val="bg1">
                    <a:lumMod val="50000"/>
                  </a:schemeClr>
                </a:solidFill>
                <a:latin typeface="Calibri" panose="020F0502020204030204" pitchFamily="34" charset="0"/>
              </a:defRPr>
            </a:lvl2pPr>
          </a:lstStyle>
          <a:p>
            <a:r>
              <a:rPr lang="en-US" dirty="0"/>
              <a:t>First Topic Goes Here</a:t>
            </a:r>
          </a:p>
          <a:p>
            <a:pPr lvl="1"/>
            <a:r>
              <a:rPr lang="en-US" dirty="0"/>
              <a:t>Use 2-3 words for each topic</a:t>
            </a:r>
          </a:p>
          <a:p>
            <a:pPr lvl="1"/>
            <a:r>
              <a:rPr lang="en-US" dirty="0"/>
              <a:t>Use one line per topic</a:t>
            </a:r>
          </a:p>
          <a:p>
            <a:pPr lvl="1"/>
            <a:r>
              <a:rPr lang="en-US" dirty="0"/>
              <a:t>Avoid using complete sentences</a:t>
            </a:r>
          </a:p>
          <a:p>
            <a:r>
              <a:rPr lang="en-US" dirty="0"/>
              <a:t>Second Topic Goes Here</a:t>
            </a:r>
          </a:p>
          <a:p>
            <a:pPr lvl="1"/>
            <a:r>
              <a:rPr lang="en-US" dirty="0"/>
              <a:t>Try to limit </a:t>
            </a:r>
          </a:p>
          <a:p>
            <a:pPr lvl="1"/>
            <a:r>
              <a:rPr lang="en-US" dirty="0"/>
              <a:t>Use one line per topic</a:t>
            </a:r>
          </a:p>
          <a:p>
            <a:pPr lvl="1"/>
            <a:r>
              <a:rPr lang="en-US" dirty="0"/>
              <a:t>Avoid using complete sentences</a:t>
            </a:r>
          </a:p>
        </p:txBody>
      </p:sp>
      <p:sp>
        <p:nvSpPr>
          <p:cNvPr id="9" name="Text Placeholder 4"/>
          <p:cNvSpPr>
            <a:spLocks noGrp="1"/>
          </p:cNvSpPr>
          <p:nvPr>
            <p:ph type="body" sz="quarter" idx="32" hasCustomPrompt="1"/>
          </p:nvPr>
        </p:nvSpPr>
        <p:spPr>
          <a:xfrm>
            <a:off x="4828660" y="1125538"/>
            <a:ext cx="3771106" cy="3517900"/>
          </a:xfrm>
          <a:prstGeom prst="rect">
            <a:avLst/>
          </a:prstGeom>
        </p:spPr>
        <p:txBody>
          <a:bodyPr/>
          <a:lstStyle>
            <a:lvl1pPr marL="342892" indent="-342892">
              <a:spcBef>
                <a:spcPts val="1800"/>
              </a:spcBef>
              <a:buClr>
                <a:schemeClr val="bg2"/>
              </a:buClr>
              <a:buSzPct val="100000"/>
              <a:buFont typeface="Wingdings" panose="05000000000000000000" pitchFamily="2" charset="2"/>
              <a:buChar char="§"/>
              <a:defRPr sz="2100" b="0">
                <a:solidFill>
                  <a:srgbClr val="2A4E76"/>
                </a:solidFill>
                <a:latin typeface="Calibri" panose="020F0502020204030204" pitchFamily="34" charset="0"/>
              </a:defRPr>
            </a:lvl1pPr>
            <a:lvl2pPr marL="625460" indent="-174621">
              <a:lnSpc>
                <a:spcPct val="100000"/>
              </a:lnSpc>
              <a:spcBef>
                <a:spcPts val="225"/>
              </a:spcBef>
              <a:buClr>
                <a:schemeClr val="tx1">
                  <a:lumMod val="65000"/>
                  <a:lumOff val="35000"/>
                </a:schemeClr>
              </a:buClr>
              <a:buFont typeface="Arial" panose="020B0604020202020204" pitchFamily="34" charset="0"/>
              <a:buChar char="‒"/>
              <a:defRPr sz="1200">
                <a:solidFill>
                  <a:schemeClr val="bg1">
                    <a:lumMod val="50000"/>
                  </a:schemeClr>
                </a:solidFill>
                <a:latin typeface="Calibri" panose="020F0502020204030204" pitchFamily="34" charset="0"/>
              </a:defRPr>
            </a:lvl2pPr>
          </a:lstStyle>
          <a:p>
            <a:r>
              <a:rPr lang="en-US" dirty="0"/>
              <a:t>First Topic Goes Here</a:t>
            </a:r>
          </a:p>
          <a:p>
            <a:pPr lvl="1"/>
            <a:r>
              <a:rPr lang="en-US" dirty="0"/>
              <a:t>Use 2-3 words for each topic</a:t>
            </a:r>
          </a:p>
          <a:p>
            <a:pPr lvl="1"/>
            <a:r>
              <a:rPr lang="en-US" dirty="0"/>
              <a:t>Use one line per topic</a:t>
            </a:r>
          </a:p>
          <a:p>
            <a:pPr lvl="1"/>
            <a:r>
              <a:rPr lang="en-US" dirty="0"/>
              <a:t>Avoid using complete sentences</a:t>
            </a:r>
          </a:p>
          <a:p>
            <a:r>
              <a:rPr lang="en-US" dirty="0"/>
              <a:t>Second Topic Goes Here</a:t>
            </a:r>
          </a:p>
          <a:p>
            <a:pPr lvl="1"/>
            <a:r>
              <a:rPr lang="en-US" dirty="0"/>
              <a:t>Try to limit </a:t>
            </a:r>
          </a:p>
          <a:p>
            <a:pPr lvl="1"/>
            <a:r>
              <a:rPr lang="en-US" dirty="0"/>
              <a:t>Use one line per topic</a:t>
            </a:r>
          </a:p>
          <a:p>
            <a:pPr lvl="1"/>
            <a:r>
              <a:rPr lang="en-US" dirty="0"/>
              <a:t>Avoid using complete sentences</a:t>
            </a:r>
          </a:p>
        </p:txBody>
      </p:sp>
    </p:spTree>
    <p:extLst>
      <p:ext uri="{BB962C8B-B14F-4D97-AF65-F5344CB8AC3E}">
        <p14:creationId xmlns:p14="http://schemas.microsoft.com/office/powerpoint/2010/main" val="1191718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46">
          <p15:clr>
            <a:srgbClr val="FBAE40"/>
          </p15:clr>
        </p15:guide>
        <p15:guide id="2" pos="347">
          <p15:clr>
            <a:srgbClr val="FBAE40"/>
          </p15:clr>
        </p15:guide>
        <p15:guide id="3" orient="horz" pos="709">
          <p15:clr>
            <a:srgbClr val="FBAE40"/>
          </p15:clr>
        </p15:guide>
        <p15:guide id="4" pos="7061">
          <p15:clr>
            <a:srgbClr val="FBAE40"/>
          </p15:clr>
        </p15:guide>
        <p15:guide id="5" orient="horz" pos="3566">
          <p15:clr>
            <a:srgbClr val="FBAE40"/>
          </p15:clr>
        </p15:guide>
        <p15:guide id="6" orient="horz" pos="3793">
          <p15:clr>
            <a:srgbClr val="FBAE40"/>
          </p15:clr>
        </p15:guide>
        <p15:guide id="7" orient="horz" pos="890">
          <p15:clr>
            <a:srgbClr val="FBAE40"/>
          </p15:clr>
        </p15:guide>
        <p15:guide id="8" pos="3386">
          <p15:clr>
            <a:srgbClr val="FBAE40"/>
          </p15:clr>
        </p15:guide>
        <p15:guide id="9" pos="402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Blank">
    <p:bg>
      <p:bgPr>
        <a:solidFill>
          <a:srgbClr val="FFFFFF"/>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21" name="Rectangle 20"/>
          <p:cNvSpPr/>
          <p:nvPr userDrawn="1"/>
        </p:nvSpPr>
        <p:spPr>
          <a:xfrm>
            <a:off x="0" y="0"/>
            <a:ext cx="9182100" cy="5143500"/>
          </a:xfrm>
          <a:prstGeom prst="rect">
            <a:avLst/>
          </a:prstGeom>
          <a:solidFill>
            <a:srgbClr val="F3F5F7">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5" name="Title 1"/>
          <p:cNvSpPr>
            <a:spLocks noGrp="1"/>
          </p:cNvSpPr>
          <p:nvPr>
            <p:ph type="title" hasCustomPrompt="1"/>
          </p:nvPr>
        </p:nvSpPr>
        <p:spPr>
          <a:xfrm>
            <a:off x="1" y="429275"/>
            <a:ext cx="9143999" cy="540000"/>
          </a:xfrm>
          <a:prstGeom prst="rect">
            <a:avLst/>
          </a:prstGeom>
        </p:spPr>
        <p:txBody>
          <a:bodyPr wrap="none" lIns="0" tIns="0" rIns="0" bIns="0" anchor="ctr" anchorCtr="1">
            <a:noAutofit/>
          </a:bodyPr>
          <a:lstStyle>
            <a:lvl1pPr algn="l">
              <a:defRPr sz="3600" b="0" baseline="0">
                <a:solidFill>
                  <a:srgbClr val="2B4E76"/>
                </a:solidFill>
                <a:latin typeface="Calibri" panose="020F0502020204030204" pitchFamily="34" charset="0"/>
              </a:defRPr>
            </a:lvl1pPr>
          </a:lstStyle>
          <a:p>
            <a:r>
              <a:rPr lang="en-US" dirty="0"/>
              <a:t>CLICK TO EDIT MASTER TITLE STYLE</a:t>
            </a:r>
            <a:endParaRPr lang="en-JM" dirty="0"/>
          </a:p>
        </p:txBody>
      </p:sp>
    </p:spTree>
    <p:extLst>
      <p:ext uri="{BB962C8B-B14F-4D97-AF65-F5344CB8AC3E}">
        <p14:creationId xmlns:p14="http://schemas.microsoft.com/office/powerpoint/2010/main" val="4248603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2_Blank">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email">
            <a:lum bright="-2000"/>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2" name="Title 1"/>
          <p:cNvSpPr>
            <a:spLocks noGrp="1"/>
          </p:cNvSpPr>
          <p:nvPr>
            <p:ph type="title" hasCustomPrompt="1"/>
          </p:nvPr>
        </p:nvSpPr>
        <p:spPr>
          <a:xfrm>
            <a:off x="484743" y="1218053"/>
            <a:ext cx="3128790" cy="540000"/>
          </a:xfrm>
          <a:prstGeom prst="rect">
            <a:avLst/>
          </a:prstGeom>
        </p:spPr>
        <p:txBody>
          <a:bodyPr wrap="none" lIns="0" tIns="0" rIns="0" bIns="0" anchor="b" anchorCtr="0">
            <a:noAutofit/>
          </a:bodyPr>
          <a:lstStyle>
            <a:lvl1pPr algn="l">
              <a:defRPr sz="3200" b="0" baseline="0">
                <a:solidFill>
                  <a:srgbClr val="2B4E76"/>
                </a:solidFill>
                <a:latin typeface="Calibri" panose="020F0502020204030204" pitchFamily="34" charset="0"/>
              </a:defRPr>
            </a:lvl1pPr>
          </a:lstStyle>
          <a:p>
            <a:r>
              <a:rPr lang="en-US" dirty="0"/>
              <a:t>CLICK TO EDIT MASTER </a:t>
            </a:r>
            <a:endParaRPr lang="en-JM" dirty="0"/>
          </a:p>
        </p:txBody>
      </p:sp>
      <p:cxnSp>
        <p:nvCxnSpPr>
          <p:cNvPr id="4" name="Straight Connector 3"/>
          <p:cNvCxnSpPr/>
          <p:nvPr userDrawn="1"/>
        </p:nvCxnSpPr>
        <p:spPr>
          <a:xfrm>
            <a:off x="484743" y="1901874"/>
            <a:ext cx="584200" cy="0"/>
          </a:xfrm>
          <a:prstGeom prst="line">
            <a:avLst/>
          </a:prstGeom>
          <a:ln>
            <a:solidFill>
              <a:srgbClr val="2B4E76"/>
            </a:solidFill>
          </a:ln>
        </p:spPr>
        <p:style>
          <a:lnRef idx="1">
            <a:schemeClr val="accent1"/>
          </a:lnRef>
          <a:fillRef idx="0">
            <a:schemeClr val="accent1"/>
          </a:fillRef>
          <a:effectRef idx="0">
            <a:schemeClr val="accent1"/>
          </a:effectRef>
          <a:fontRef idx="minor">
            <a:schemeClr val="tx1"/>
          </a:fontRef>
        </p:style>
      </p:cxnSp>
      <p:sp>
        <p:nvSpPr>
          <p:cNvPr id="6" name="Text Placeholder 4"/>
          <p:cNvSpPr>
            <a:spLocks noGrp="1"/>
          </p:cNvSpPr>
          <p:nvPr>
            <p:ph type="body" sz="quarter" idx="31" hasCustomPrompt="1"/>
          </p:nvPr>
        </p:nvSpPr>
        <p:spPr>
          <a:xfrm>
            <a:off x="484743" y="2045696"/>
            <a:ext cx="3128790" cy="2008513"/>
          </a:xfrm>
          <a:prstGeom prst="rect">
            <a:avLst/>
          </a:prstGeom>
        </p:spPr>
        <p:txBody>
          <a:bodyPr lIns="0" tIns="0" rIns="0" bIns="0"/>
          <a:lstStyle>
            <a:lvl1pPr marL="0" indent="0" algn="just">
              <a:lnSpc>
                <a:spcPct val="100000"/>
              </a:lnSpc>
              <a:spcBef>
                <a:spcPts val="2400"/>
              </a:spcBef>
              <a:buClr>
                <a:srgbClr val="56B1B0"/>
              </a:buClr>
              <a:buSzPct val="100000"/>
              <a:buFontTx/>
              <a:buNone/>
              <a:defRPr sz="1500" b="0">
                <a:solidFill>
                  <a:schemeClr val="bg1">
                    <a:lumMod val="50000"/>
                  </a:schemeClr>
                </a:solidFill>
                <a:latin typeface="Calibri" panose="020F0502020204030204" pitchFamily="34" charset="0"/>
              </a:defRPr>
            </a:lvl1pPr>
            <a:lvl2pPr marL="0" indent="0">
              <a:lnSpc>
                <a:spcPct val="100000"/>
              </a:lnSpc>
              <a:spcBef>
                <a:spcPts val="0"/>
              </a:spcBef>
              <a:buClr>
                <a:schemeClr val="tx1">
                  <a:lumMod val="65000"/>
                  <a:lumOff val="35000"/>
                </a:schemeClr>
              </a:buClr>
              <a:buFont typeface="Arial" panose="020B0604020202020204" pitchFamily="34" charset="0"/>
              <a:buNone/>
              <a:defRPr sz="1100" baseline="0">
                <a:solidFill>
                  <a:schemeClr val="tx1">
                    <a:lumMod val="75000"/>
                    <a:lumOff val="25000"/>
                  </a:schemeClr>
                </a:solidFill>
                <a:latin typeface="Calibri" panose="020F0502020204030204" pitchFamily="34" charset="0"/>
              </a:defRPr>
            </a:lvl2pPr>
          </a:lstStyle>
          <a:p>
            <a:r>
              <a:rPr lang="en-US" dirty="0"/>
              <a:t>First Topic Goes Here</a:t>
            </a:r>
          </a:p>
        </p:txBody>
      </p:sp>
    </p:spTree>
    <p:extLst>
      <p:ext uri="{BB962C8B-B14F-4D97-AF65-F5344CB8AC3E}">
        <p14:creationId xmlns:p14="http://schemas.microsoft.com/office/powerpoint/2010/main" val="2761195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3_Blank">
    <p:bg>
      <p:bgPr>
        <a:solidFill>
          <a:srgbClr val="FFFFFF"/>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5" name="Title 1"/>
          <p:cNvSpPr>
            <a:spLocks noGrp="1"/>
          </p:cNvSpPr>
          <p:nvPr>
            <p:ph type="title" hasCustomPrompt="1"/>
          </p:nvPr>
        </p:nvSpPr>
        <p:spPr>
          <a:xfrm>
            <a:off x="1" y="429275"/>
            <a:ext cx="9143999" cy="540000"/>
          </a:xfrm>
          <a:prstGeom prst="rect">
            <a:avLst/>
          </a:prstGeom>
        </p:spPr>
        <p:txBody>
          <a:bodyPr wrap="none" lIns="0" tIns="0" rIns="0" bIns="0" anchor="ctr" anchorCtr="1">
            <a:noAutofit/>
          </a:bodyPr>
          <a:lstStyle>
            <a:lvl1pPr algn="l">
              <a:defRPr sz="3600" b="0" baseline="0">
                <a:solidFill>
                  <a:srgbClr val="2B4E76"/>
                </a:solidFill>
                <a:latin typeface="Calibri" panose="020F0502020204030204" pitchFamily="34" charset="0"/>
              </a:defRPr>
            </a:lvl1pPr>
          </a:lstStyle>
          <a:p>
            <a:r>
              <a:rPr lang="en-US" dirty="0"/>
              <a:t>CLICK TO EDIT MASTER TITLE STYLE</a:t>
            </a:r>
            <a:endParaRPr lang="en-JM" dirty="0"/>
          </a:p>
        </p:txBody>
      </p:sp>
    </p:spTree>
    <p:extLst>
      <p:ext uri="{BB962C8B-B14F-4D97-AF65-F5344CB8AC3E}">
        <p14:creationId xmlns:p14="http://schemas.microsoft.com/office/powerpoint/2010/main" val="2427072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8_Blank">
    <p:bg>
      <p:bgPr>
        <a:solidFill>
          <a:srgbClr val="FFFFFF"/>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5" name="Title 1"/>
          <p:cNvSpPr>
            <a:spLocks noGrp="1"/>
          </p:cNvSpPr>
          <p:nvPr>
            <p:ph type="title" hasCustomPrompt="1"/>
          </p:nvPr>
        </p:nvSpPr>
        <p:spPr>
          <a:xfrm>
            <a:off x="1120878" y="1174068"/>
            <a:ext cx="2178843" cy="2378219"/>
          </a:xfrm>
          <a:prstGeom prst="rect">
            <a:avLst/>
          </a:prstGeom>
        </p:spPr>
        <p:txBody>
          <a:bodyPr wrap="square" lIns="0" tIns="0" rIns="0" bIns="0" anchor="ctr" anchorCtr="1">
            <a:noAutofit/>
          </a:bodyPr>
          <a:lstStyle>
            <a:lvl1pPr algn="l">
              <a:defRPr sz="3600" b="0" baseline="0">
                <a:solidFill>
                  <a:srgbClr val="2B4E76"/>
                </a:solidFill>
                <a:latin typeface="Calibri" panose="020F0502020204030204" pitchFamily="34" charset="0"/>
              </a:defRPr>
            </a:lvl1pPr>
          </a:lstStyle>
          <a:p>
            <a:r>
              <a:rPr lang="en-US" dirty="0"/>
              <a:t>CLICK TO EDIT MASTER TITLE STYLE</a:t>
            </a:r>
            <a:endParaRPr lang="en-JM" dirty="0"/>
          </a:p>
        </p:txBody>
      </p:sp>
    </p:spTree>
    <p:extLst>
      <p:ext uri="{BB962C8B-B14F-4D97-AF65-F5344CB8AC3E}">
        <p14:creationId xmlns:p14="http://schemas.microsoft.com/office/powerpoint/2010/main" val="2419510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0_Blank">
    <p:bg>
      <p:bgPr>
        <a:solidFill>
          <a:srgbClr val="FFFFFF"/>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21" name="Rectangle 20"/>
          <p:cNvSpPr/>
          <p:nvPr userDrawn="1"/>
        </p:nvSpPr>
        <p:spPr>
          <a:xfrm>
            <a:off x="0" y="0"/>
            <a:ext cx="9172013" cy="5143500"/>
          </a:xfrm>
          <a:prstGeom prst="rect">
            <a:avLst/>
          </a:prstGeom>
          <a:solidFill>
            <a:srgbClr val="F3F5F7">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12" name="Title 1"/>
          <p:cNvSpPr>
            <a:spLocks noGrp="1"/>
          </p:cNvSpPr>
          <p:nvPr>
            <p:ph type="title" hasCustomPrompt="1"/>
          </p:nvPr>
        </p:nvSpPr>
        <p:spPr>
          <a:xfrm>
            <a:off x="1" y="429275"/>
            <a:ext cx="9144000" cy="540000"/>
          </a:xfrm>
          <a:prstGeom prst="rect">
            <a:avLst/>
          </a:prstGeom>
        </p:spPr>
        <p:txBody>
          <a:bodyPr wrap="none" lIns="0" tIns="0" rIns="0" bIns="0" anchor="ctr" anchorCtr="0">
            <a:noAutofit/>
          </a:bodyPr>
          <a:lstStyle>
            <a:lvl1pPr algn="ctr">
              <a:defRPr sz="3600" b="0" baseline="0">
                <a:solidFill>
                  <a:srgbClr val="2A4E76"/>
                </a:solidFill>
                <a:latin typeface="Calibri" panose="020F0502020204030204" pitchFamily="34" charset="0"/>
              </a:defRPr>
            </a:lvl1pPr>
          </a:lstStyle>
          <a:p>
            <a:r>
              <a:rPr lang="en-US" dirty="0"/>
              <a:t>CLICK TO EDIT MASTER </a:t>
            </a:r>
            <a:endParaRPr lang="en-JM" dirty="0"/>
          </a:p>
        </p:txBody>
      </p:sp>
    </p:spTree>
    <p:extLst>
      <p:ext uri="{BB962C8B-B14F-4D97-AF65-F5344CB8AC3E}">
        <p14:creationId xmlns:p14="http://schemas.microsoft.com/office/powerpoint/2010/main" val="1440394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Title Only">
    <p:spTree>
      <p:nvGrpSpPr>
        <p:cNvPr id="1" name=""/>
        <p:cNvGrpSpPr/>
        <p:nvPr/>
      </p:nvGrpSpPr>
      <p:grpSpPr>
        <a:xfrm>
          <a:off x="0" y="0"/>
          <a:ext cx="0" cy="0"/>
          <a:chOff x="0" y="0"/>
          <a:chExt cx="0" cy="0"/>
        </a:xfrm>
      </p:grpSpPr>
      <p:pic>
        <p:nvPicPr>
          <p:cNvPr id="37" name="Picture 36"/>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5084346" y="0"/>
            <a:ext cx="4059654" cy="5143500"/>
          </a:xfrm>
          <a:prstGeom prst="rect">
            <a:avLst/>
          </a:prstGeom>
          <a:noFill/>
          <a:ln>
            <a:noFill/>
          </a:ln>
        </p:spPr>
      </p:pic>
      <p:sp>
        <p:nvSpPr>
          <p:cNvPr id="35" name="Rectangle 34"/>
          <p:cNvSpPr/>
          <p:nvPr userDrawn="1"/>
        </p:nvSpPr>
        <p:spPr>
          <a:xfrm>
            <a:off x="-1" y="1"/>
            <a:ext cx="5100605" cy="5143500"/>
          </a:xfrm>
          <a:prstGeom prst="rect">
            <a:avLst/>
          </a:prstGeom>
          <a:solidFill>
            <a:srgbClr val="F3F5F7">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15" name="Text Placeholder 4"/>
          <p:cNvSpPr>
            <a:spLocks noGrp="1"/>
          </p:cNvSpPr>
          <p:nvPr>
            <p:ph type="body" sz="quarter" idx="31"/>
          </p:nvPr>
        </p:nvSpPr>
        <p:spPr>
          <a:xfrm>
            <a:off x="1254994" y="1230317"/>
            <a:ext cx="3618000" cy="288000"/>
          </a:xfrm>
          <a:prstGeom prst="rect">
            <a:avLst/>
          </a:prstGeom>
        </p:spPr>
        <p:txBody>
          <a:bodyPr lIns="91440" tIns="0" rIns="0" bIns="0"/>
          <a:lstStyle>
            <a:lvl1pPr marL="0" indent="0">
              <a:buFontTx/>
              <a:buNone/>
              <a:defRPr sz="2100" b="0">
                <a:solidFill>
                  <a:srgbClr val="274F80"/>
                </a:solidFill>
                <a:latin typeface="Calibri" panose="020F0502020204030204" pitchFamily="34" charset="0"/>
              </a:defRPr>
            </a:lvl1pPr>
            <a:lvl2pPr marL="0" indent="0">
              <a:buFontTx/>
              <a:buNone/>
              <a:defRPr sz="1300"/>
            </a:lvl2pPr>
          </a:lstStyle>
          <a:p>
            <a:pPr lvl="0"/>
            <a:r>
              <a:rPr lang="en-US" dirty="0"/>
              <a:t>Click to edit Master text styles</a:t>
            </a:r>
          </a:p>
        </p:txBody>
      </p:sp>
      <p:sp>
        <p:nvSpPr>
          <p:cNvPr id="16" name="Text Placeholder 4"/>
          <p:cNvSpPr>
            <a:spLocks noGrp="1"/>
          </p:cNvSpPr>
          <p:nvPr>
            <p:ph type="body" sz="quarter" idx="32"/>
          </p:nvPr>
        </p:nvSpPr>
        <p:spPr>
          <a:xfrm>
            <a:off x="1254994" y="2113795"/>
            <a:ext cx="3618000" cy="288000"/>
          </a:xfrm>
          <a:prstGeom prst="rect">
            <a:avLst/>
          </a:prstGeom>
        </p:spPr>
        <p:txBody>
          <a:bodyPr lIns="91440" tIns="0" rIns="0" bIns="0"/>
          <a:lstStyle>
            <a:lvl1pPr marL="0" indent="0">
              <a:buFontTx/>
              <a:buNone/>
              <a:defRPr sz="2100" b="0">
                <a:solidFill>
                  <a:srgbClr val="274F80"/>
                </a:solidFill>
                <a:latin typeface="Calibri" panose="020F0502020204030204" pitchFamily="34" charset="0"/>
              </a:defRPr>
            </a:lvl1pPr>
            <a:lvl2pPr marL="0" indent="0">
              <a:buFontTx/>
              <a:buNone/>
              <a:defRPr sz="1300"/>
            </a:lvl2pPr>
          </a:lstStyle>
          <a:p>
            <a:pPr lvl="0"/>
            <a:r>
              <a:rPr lang="en-US"/>
              <a:t>Click to edit Master text styles</a:t>
            </a:r>
          </a:p>
        </p:txBody>
      </p:sp>
      <p:sp>
        <p:nvSpPr>
          <p:cNvPr id="18" name="Text Placeholder 4"/>
          <p:cNvSpPr>
            <a:spLocks noGrp="1"/>
          </p:cNvSpPr>
          <p:nvPr>
            <p:ph type="body" sz="quarter" idx="35"/>
          </p:nvPr>
        </p:nvSpPr>
        <p:spPr>
          <a:xfrm>
            <a:off x="1254994" y="2997273"/>
            <a:ext cx="3618000" cy="288000"/>
          </a:xfrm>
          <a:prstGeom prst="rect">
            <a:avLst/>
          </a:prstGeom>
        </p:spPr>
        <p:txBody>
          <a:bodyPr lIns="91440" tIns="0" rIns="0" bIns="0"/>
          <a:lstStyle>
            <a:lvl1pPr marL="0" indent="0">
              <a:buFontTx/>
              <a:buNone/>
              <a:defRPr sz="2100" b="0">
                <a:solidFill>
                  <a:srgbClr val="274F80"/>
                </a:solidFill>
                <a:latin typeface="Calibri" panose="020F0502020204030204" pitchFamily="34" charset="0"/>
              </a:defRPr>
            </a:lvl1pPr>
            <a:lvl2pPr marL="0" indent="0">
              <a:buFontTx/>
              <a:buNone/>
              <a:defRPr sz="1300"/>
            </a:lvl2pPr>
          </a:lstStyle>
          <a:p>
            <a:pPr lvl="0"/>
            <a:r>
              <a:rPr lang="en-US"/>
              <a:t>Click to edit Master text styles</a:t>
            </a:r>
          </a:p>
        </p:txBody>
      </p:sp>
      <p:sp>
        <p:nvSpPr>
          <p:cNvPr id="19" name="Text Placeholder 4"/>
          <p:cNvSpPr>
            <a:spLocks noGrp="1"/>
          </p:cNvSpPr>
          <p:nvPr>
            <p:ph type="body" sz="quarter" idx="36"/>
          </p:nvPr>
        </p:nvSpPr>
        <p:spPr>
          <a:xfrm>
            <a:off x="1254994" y="3880750"/>
            <a:ext cx="3618000" cy="288000"/>
          </a:xfrm>
          <a:prstGeom prst="rect">
            <a:avLst/>
          </a:prstGeom>
        </p:spPr>
        <p:txBody>
          <a:bodyPr lIns="91440" tIns="0" rIns="0" bIns="0"/>
          <a:lstStyle>
            <a:lvl1pPr marL="0" indent="0">
              <a:buFontTx/>
              <a:buNone/>
              <a:defRPr sz="2100" b="0">
                <a:solidFill>
                  <a:srgbClr val="274F80"/>
                </a:solidFill>
                <a:latin typeface="Calibri" panose="020F0502020204030204" pitchFamily="34" charset="0"/>
              </a:defRPr>
            </a:lvl1pPr>
            <a:lvl2pPr marL="0" indent="0">
              <a:buFontTx/>
              <a:buNone/>
              <a:defRPr sz="1300"/>
            </a:lvl2pPr>
          </a:lstStyle>
          <a:p>
            <a:pPr lvl="0"/>
            <a:r>
              <a:rPr lang="en-US" dirty="0"/>
              <a:t>Click to edit Master text styles</a:t>
            </a:r>
          </a:p>
        </p:txBody>
      </p:sp>
      <p:sp>
        <p:nvSpPr>
          <p:cNvPr id="27" name="Text Placeholder 4"/>
          <p:cNvSpPr>
            <a:spLocks noGrp="1"/>
          </p:cNvSpPr>
          <p:nvPr>
            <p:ph type="body" sz="quarter" idx="44"/>
          </p:nvPr>
        </p:nvSpPr>
        <p:spPr>
          <a:xfrm>
            <a:off x="1254994" y="1554830"/>
            <a:ext cx="3636000" cy="252000"/>
          </a:xfrm>
          <a:prstGeom prst="rect">
            <a:avLst/>
          </a:prstGeom>
        </p:spPr>
        <p:txBody>
          <a:bodyPr tIns="0" rIns="0" bIns="0"/>
          <a:lstStyle>
            <a:lvl1pPr marL="0" indent="0">
              <a:buFontTx/>
              <a:buNone/>
              <a:defRPr sz="1100" b="0">
                <a:solidFill>
                  <a:schemeClr val="bg1">
                    <a:lumMod val="50000"/>
                  </a:schemeClr>
                </a:solidFill>
                <a:latin typeface="Calibri" panose="020F0502020204030204" pitchFamily="34" charset="0"/>
              </a:defRPr>
            </a:lvl1pPr>
            <a:lvl2pPr marL="0" indent="0">
              <a:buFontTx/>
              <a:buNone/>
              <a:defRPr sz="1300"/>
            </a:lvl2pPr>
          </a:lstStyle>
          <a:p>
            <a:pPr lvl="0"/>
            <a:r>
              <a:rPr lang="en-US"/>
              <a:t>Click to edit Master text styles</a:t>
            </a:r>
          </a:p>
        </p:txBody>
      </p:sp>
      <p:sp>
        <p:nvSpPr>
          <p:cNvPr id="28" name="Text Placeholder 4"/>
          <p:cNvSpPr>
            <a:spLocks noGrp="1"/>
          </p:cNvSpPr>
          <p:nvPr>
            <p:ph type="body" sz="quarter" idx="45"/>
          </p:nvPr>
        </p:nvSpPr>
        <p:spPr>
          <a:xfrm>
            <a:off x="1254994" y="2441030"/>
            <a:ext cx="3636000" cy="252000"/>
          </a:xfrm>
          <a:prstGeom prst="rect">
            <a:avLst/>
          </a:prstGeom>
        </p:spPr>
        <p:txBody>
          <a:bodyPr tIns="0" rIns="0" bIns="0"/>
          <a:lstStyle>
            <a:lvl1pPr marL="0" indent="0">
              <a:buFontTx/>
              <a:buNone/>
              <a:defRPr sz="1100" b="0">
                <a:solidFill>
                  <a:schemeClr val="bg1">
                    <a:lumMod val="50000"/>
                  </a:schemeClr>
                </a:solidFill>
                <a:latin typeface="Calibri" panose="020F0502020204030204" pitchFamily="34" charset="0"/>
              </a:defRPr>
            </a:lvl1pPr>
            <a:lvl2pPr marL="0" indent="0">
              <a:buFontTx/>
              <a:buNone/>
              <a:defRPr sz="1300"/>
            </a:lvl2pPr>
          </a:lstStyle>
          <a:p>
            <a:pPr lvl="0"/>
            <a:r>
              <a:rPr lang="en-US" dirty="0"/>
              <a:t>Click to edit Master text styles</a:t>
            </a:r>
          </a:p>
        </p:txBody>
      </p:sp>
      <p:sp>
        <p:nvSpPr>
          <p:cNvPr id="30" name="Text Placeholder 4"/>
          <p:cNvSpPr>
            <a:spLocks noGrp="1"/>
          </p:cNvSpPr>
          <p:nvPr>
            <p:ph type="body" sz="quarter" idx="47"/>
          </p:nvPr>
        </p:nvSpPr>
        <p:spPr>
          <a:xfrm>
            <a:off x="1254994" y="3327230"/>
            <a:ext cx="3636000" cy="252000"/>
          </a:xfrm>
          <a:prstGeom prst="rect">
            <a:avLst/>
          </a:prstGeom>
        </p:spPr>
        <p:txBody>
          <a:bodyPr tIns="0" rIns="0" bIns="0"/>
          <a:lstStyle>
            <a:lvl1pPr marL="0" indent="0">
              <a:buFontTx/>
              <a:buNone/>
              <a:defRPr sz="1100" b="0">
                <a:solidFill>
                  <a:schemeClr val="bg1">
                    <a:lumMod val="50000"/>
                  </a:schemeClr>
                </a:solidFill>
                <a:latin typeface="Calibri" panose="020F0502020204030204" pitchFamily="34" charset="0"/>
              </a:defRPr>
            </a:lvl1pPr>
            <a:lvl2pPr marL="0" indent="0">
              <a:buFontTx/>
              <a:buNone/>
              <a:defRPr sz="1300"/>
            </a:lvl2pPr>
          </a:lstStyle>
          <a:p>
            <a:pPr lvl="0"/>
            <a:r>
              <a:rPr lang="en-US"/>
              <a:t>Click to edit Master text styles</a:t>
            </a:r>
          </a:p>
        </p:txBody>
      </p:sp>
      <p:sp>
        <p:nvSpPr>
          <p:cNvPr id="31" name="Text Placeholder 4"/>
          <p:cNvSpPr>
            <a:spLocks noGrp="1"/>
          </p:cNvSpPr>
          <p:nvPr>
            <p:ph type="body" sz="quarter" idx="48"/>
          </p:nvPr>
        </p:nvSpPr>
        <p:spPr>
          <a:xfrm>
            <a:off x="1254994" y="4213429"/>
            <a:ext cx="3636000" cy="252000"/>
          </a:xfrm>
          <a:prstGeom prst="rect">
            <a:avLst/>
          </a:prstGeom>
        </p:spPr>
        <p:txBody>
          <a:bodyPr tIns="0" rIns="0" bIns="0"/>
          <a:lstStyle>
            <a:lvl1pPr marL="0" indent="0">
              <a:buFontTx/>
              <a:buNone/>
              <a:defRPr sz="1100" b="0">
                <a:solidFill>
                  <a:schemeClr val="bg1">
                    <a:lumMod val="50000"/>
                  </a:schemeClr>
                </a:solidFill>
                <a:latin typeface="Calibri" panose="020F0502020204030204" pitchFamily="34" charset="0"/>
              </a:defRPr>
            </a:lvl1pPr>
            <a:lvl2pPr marL="0" indent="0">
              <a:buFontTx/>
              <a:buNone/>
              <a:defRPr sz="1300"/>
            </a:lvl2pPr>
          </a:lstStyle>
          <a:p>
            <a:pPr lvl="0"/>
            <a:r>
              <a:rPr lang="en-US"/>
              <a:t>Click to edit Master text styles</a:t>
            </a:r>
          </a:p>
        </p:txBody>
      </p:sp>
      <p:sp>
        <p:nvSpPr>
          <p:cNvPr id="26" name="Oval 25"/>
          <p:cNvSpPr/>
          <p:nvPr userDrawn="1"/>
        </p:nvSpPr>
        <p:spPr>
          <a:xfrm>
            <a:off x="635367" y="3888635"/>
            <a:ext cx="576000" cy="576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1F1F1F">
                  <a:lumMod val="75000"/>
                  <a:lumOff val="25000"/>
                </a:srgbClr>
              </a:solidFill>
            </a:endParaRPr>
          </a:p>
        </p:txBody>
      </p:sp>
      <p:sp>
        <p:nvSpPr>
          <p:cNvPr id="29" name="Oval 28"/>
          <p:cNvSpPr>
            <a:spLocks noChangeAspect="1"/>
          </p:cNvSpPr>
          <p:nvPr userDrawn="1"/>
        </p:nvSpPr>
        <p:spPr>
          <a:xfrm>
            <a:off x="635367" y="1234816"/>
            <a:ext cx="576000" cy="576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1F1F1F">
                  <a:lumMod val="75000"/>
                  <a:lumOff val="25000"/>
                </a:srgbClr>
              </a:solidFill>
            </a:endParaRPr>
          </a:p>
        </p:txBody>
      </p:sp>
      <p:sp>
        <p:nvSpPr>
          <p:cNvPr id="33" name="Oval 32"/>
          <p:cNvSpPr/>
          <p:nvPr userDrawn="1"/>
        </p:nvSpPr>
        <p:spPr>
          <a:xfrm>
            <a:off x="635367" y="2119422"/>
            <a:ext cx="576000" cy="5760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1F1F1F">
                  <a:lumMod val="75000"/>
                  <a:lumOff val="25000"/>
                </a:srgbClr>
              </a:solidFill>
            </a:endParaRPr>
          </a:p>
        </p:txBody>
      </p:sp>
      <p:sp>
        <p:nvSpPr>
          <p:cNvPr id="36" name="Oval 35"/>
          <p:cNvSpPr/>
          <p:nvPr userDrawn="1"/>
        </p:nvSpPr>
        <p:spPr>
          <a:xfrm>
            <a:off x="635367" y="3004028"/>
            <a:ext cx="576000" cy="576000"/>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1F1F1F">
                  <a:lumMod val="75000"/>
                  <a:lumOff val="25000"/>
                </a:srgbClr>
              </a:solidFill>
            </a:endParaRPr>
          </a:p>
        </p:txBody>
      </p:sp>
      <p:sp>
        <p:nvSpPr>
          <p:cNvPr id="32" name="Rectangle 31">
            <a:extLst>
              <a:ext uri="{FF2B5EF4-FFF2-40B4-BE49-F238E27FC236}">
                <a16:creationId xmlns:a16="http://schemas.microsoft.com/office/drawing/2014/main" id="{CD1A3DB2-7CC4-4A20-85E1-D54E8D6C7989}"/>
              </a:ext>
            </a:extLst>
          </p:cNvPr>
          <p:cNvSpPr/>
          <p:nvPr userDrawn="1"/>
        </p:nvSpPr>
        <p:spPr>
          <a:xfrm>
            <a:off x="5100604" y="0"/>
            <a:ext cx="4043396" cy="5143500"/>
          </a:xfrm>
          <a:prstGeom prst="rect">
            <a:avLst/>
          </a:prstGeom>
          <a:gradFill flip="none" rotWithShape="1">
            <a:gsLst>
              <a:gs pos="56000">
                <a:srgbClr val="286683">
                  <a:alpha val="81000"/>
                </a:srgbClr>
              </a:gs>
              <a:gs pos="1000">
                <a:srgbClr val="264E7F">
                  <a:alpha val="58000"/>
                </a:srgbClr>
              </a:gs>
              <a:gs pos="100000">
                <a:srgbClr val="30B690">
                  <a:alpha val="73000"/>
                </a:srgbClr>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latin typeface="Open Sans Regular" charset="0"/>
            </a:endParaRPr>
          </a:p>
        </p:txBody>
      </p:sp>
      <p:sp>
        <p:nvSpPr>
          <p:cNvPr id="20" name="Title 1"/>
          <p:cNvSpPr>
            <a:spLocks noGrp="1"/>
          </p:cNvSpPr>
          <p:nvPr>
            <p:ph type="title" hasCustomPrompt="1"/>
          </p:nvPr>
        </p:nvSpPr>
        <p:spPr>
          <a:xfrm>
            <a:off x="1" y="429275"/>
            <a:ext cx="5116861" cy="540000"/>
          </a:xfrm>
          <a:prstGeom prst="rect">
            <a:avLst/>
          </a:prstGeom>
        </p:spPr>
        <p:txBody>
          <a:bodyPr wrap="none" lIns="576000" tIns="0" rIns="0" bIns="0" anchor="ctr" anchorCtr="0">
            <a:noAutofit/>
          </a:bodyPr>
          <a:lstStyle>
            <a:lvl1pPr algn="l">
              <a:defRPr sz="3600" b="0" baseline="0">
                <a:solidFill>
                  <a:srgbClr val="2A4E76"/>
                </a:solidFill>
                <a:latin typeface="Calibri" panose="020F0502020204030204" pitchFamily="34" charset="0"/>
              </a:defRPr>
            </a:lvl1pPr>
          </a:lstStyle>
          <a:p>
            <a:r>
              <a:rPr lang="en-US" dirty="0"/>
              <a:t>CLICK TO EDIT </a:t>
            </a:r>
            <a:endParaRPr lang="en-JM" dirty="0"/>
          </a:p>
        </p:txBody>
      </p:sp>
    </p:spTree>
    <p:extLst>
      <p:ext uri="{BB962C8B-B14F-4D97-AF65-F5344CB8AC3E}">
        <p14:creationId xmlns:p14="http://schemas.microsoft.com/office/powerpoint/2010/main" val="1464431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Title Only">
    <p:spTree>
      <p:nvGrpSpPr>
        <p:cNvPr id="1" name=""/>
        <p:cNvGrpSpPr/>
        <p:nvPr/>
      </p:nvGrpSpPr>
      <p:grpSpPr>
        <a:xfrm>
          <a:off x="0" y="0"/>
          <a:ext cx="0" cy="0"/>
          <a:chOff x="0" y="0"/>
          <a:chExt cx="0" cy="0"/>
        </a:xfrm>
      </p:grpSpPr>
      <p:pic>
        <p:nvPicPr>
          <p:cNvPr id="37" name="Picture 36"/>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5084346" y="0"/>
            <a:ext cx="4059654" cy="5143500"/>
          </a:xfrm>
          <a:prstGeom prst="rect">
            <a:avLst/>
          </a:prstGeom>
          <a:noFill/>
          <a:ln>
            <a:noFill/>
          </a:ln>
        </p:spPr>
      </p:pic>
      <p:sp>
        <p:nvSpPr>
          <p:cNvPr id="35" name="Rectangle 34"/>
          <p:cNvSpPr/>
          <p:nvPr userDrawn="1"/>
        </p:nvSpPr>
        <p:spPr>
          <a:xfrm>
            <a:off x="-1" y="1"/>
            <a:ext cx="5100605" cy="5143500"/>
          </a:xfrm>
          <a:prstGeom prst="rect">
            <a:avLst/>
          </a:prstGeom>
          <a:solidFill>
            <a:srgbClr val="F3F5F7">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32" name="Rectangle 31">
            <a:extLst>
              <a:ext uri="{FF2B5EF4-FFF2-40B4-BE49-F238E27FC236}">
                <a16:creationId xmlns:a16="http://schemas.microsoft.com/office/drawing/2014/main" id="{CD1A3DB2-7CC4-4A20-85E1-D54E8D6C7989}"/>
              </a:ext>
            </a:extLst>
          </p:cNvPr>
          <p:cNvSpPr/>
          <p:nvPr userDrawn="1"/>
        </p:nvSpPr>
        <p:spPr>
          <a:xfrm>
            <a:off x="5100604" y="0"/>
            <a:ext cx="4043396" cy="5143500"/>
          </a:xfrm>
          <a:prstGeom prst="rect">
            <a:avLst/>
          </a:prstGeom>
          <a:gradFill flip="none" rotWithShape="1">
            <a:gsLst>
              <a:gs pos="56000">
                <a:srgbClr val="286683">
                  <a:alpha val="81000"/>
                </a:srgbClr>
              </a:gs>
              <a:gs pos="1000">
                <a:srgbClr val="264E7F">
                  <a:alpha val="58000"/>
                </a:srgbClr>
              </a:gs>
              <a:gs pos="100000">
                <a:srgbClr val="30B690">
                  <a:alpha val="73000"/>
                </a:srgbClr>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latin typeface="Open Sans Regular" charset="0"/>
            </a:endParaRPr>
          </a:p>
        </p:txBody>
      </p:sp>
      <p:sp>
        <p:nvSpPr>
          <p:cNvPr id="6" name="Title 1"/>
          <p:cNvSpPr>
            <a:spLocks noGrp="1"/>
          </p:cNvSpPr>
          <p:nvPr>
            <p:ph type="title" hasCustomPrompt="1"/>
          </p:nvPr>
        </p:nvSpPr>
        <p:spPr>
          <a:xfrm>
            <a:off x="2" y="429275"/>
            <a:ext cx="4917056" cy="540000"/>
          </a:xfrm>
          <a:prstGeom prst="rect">
            <a:avLst/>
          </a:prstGeom>
        </p:spPr>
        <p:txBody>
          <a:bodyPr wrap="none" lIns="576000" tIns="0" rIns="0" bIns="0" anchor="ctr" anchorCtr="0">
            <a:noAutofit/>
          </a:bodyPr>
          <a:lstStyle>
            <a:lvl1pPr algn="l">
              <a:defRPr sz="3600" b="0" baseline="0">
                <a:solidFill>
                  <a:srgbClr val="2A4E76"/>
                </a:solidFill>
                <a:latin typeface="Calibri" panose="020F0502020204030204" pitchFamily="34" charset="0"/>
              </a:defRPr>
            </a:lvl1pPr>
          </a:lstStyle>
          <a:p>
            <a:r>
              <a:rPr lang="en-US" dirty="0"/>
              <a:t>CLICK TO EDIT </a:t>
            </a:r>
            <a:endParaRPr lang="en-JM" dirty="0"/>
          </a:p>
        </p:txBody>
      </p:sp>
    </p:spTree>
    <p:extLst>
      <p:ext uri="{BB962C8B-B14F-4D97-AF65-F5344CB8AC3E}">
        <p14:creationId xmlns:p14="http://schemas.microsoft.com/office/powerpoint/2010/main" val="2274762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5_Blank">
    <p:spTree>
      <p:nvGrpSpPr>
        <p:cNvPr id="1" name=""/>
        <p:cNvGrpSpPr/>
        <p:nvPr/>
      </p:nvGrpSpPr>
      <p:grpSpPr>
        <a:xfrm>
          <a:off x="0" y="0"/>
          <a:ext cx="0" cy="0"/>
          <a:chOff x="0" y="0"/>
          <a:chExt cx="0" cy="0"/>
        </a:xfrm>
      </p:grpSpPr>
      <p:pic>
        <p:nvPicPr>
          <p:cNvPr id="36" name="Picture 35"/>
          <p:cNvPicPr>
            <a:picLocks noChangeAspect="1"/>
          </p:cNvPicPr>
          <p:nvPr userDrawn="1"/>
        </p:nvPicPr>
        <p:blipFill>
          <a:blip r:embed="rId15" cstate="email">
            <a:extLst>
              <a:ext uri="{28A0092B-C50C-407E-A947-70E740481C1C}">
                <a14:useLocalDpi xmlns:a14="http://schemas.microsoft.com/office/drawing/2010/main"/>
              </a:ext>
            </a:extLst>
          </a:blip>
          <a:stretch>
            <a:fillRect/>
          </a:stretch>
        </p:blipFill>
        <p:spPr>
          <a:xfrm>
            <a:off x="2125980" y="0"/>
            <a:ext cx="7018020" cy="5143500"/>
          </a:xfrm>
          <a:prstGeom prst="rect">
            <a:avLst/>
          </a:prstGeom>
        </p:spPr>
      </p:pic>
      <p:sp>
        <p:nvSpPr>
          <p:cNvPr id="37" name="Rectangle 36">
            <a:extLst>
              <a:ext uri="{FF2B5EF4-FFF2-40B4-BE49-F238E27FC236}">
                <a16:creationId xmlns:a16="http://schemas.microsoft.com/office/drawing/2014/main" id="{CD1A3DB2-7CC4-4A20-85E1-D54E8D6C7989}"/>
              </a:ext>
            </a:extLst>
          </p:cNvPr>
          <p:cNvSpPr/>
          <p:nvPr userDrawn="1"/>
        </p:nvSpPr>
        <p:spPr>
          <a:xfrm>
            <a:off x="2118577" y="0"/>
            <a:ext cx="7025423" cy="5143500"/>
          </a:xfrm>
          <a:prstGeom prst="rect">
            <a:avLst/>
          </a:prstGeom>
          <a:gradFill flip="none" rotWithShape="1">
            <a:gsLst>
              <a:gs pos="56000">
                <a:srgbClr val="286683">
                  <a:alpha val="81000"/>
                </a:srgbClr>
              </a:gs>
              <a:gs pos="1000">
                <a:srgbClr val="264E7F">
                  <a:alpha val="58000"/>
                </a:srgbClr>
              </a:gs>
              <a:gs pos="100000">
                <a:srgbClr val="30B690">
                  <a:alpha val="73000"/>
                </a:srgbClr>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latin typeface="Open Sans Regular" charset="0"/>
            </a:endParaRPr>
          </a:p>
        </p:txBody>
      </p:sp>
      <p:sp>
        <p:nvSpPr>
          <p:cNvPr id="4" name="TextBox 3"/>
          <p:cNvSpPr txBox="1"/>
          <p:nvPr userDrawn="1">
            <p:custDataLst>
              <p:tags r:id="rId1"/>
            </p:custDataLst>
          </p:nvPr>
        </p:nvSpPr>
        <p:spPr>
          <a:xfrm>
            <a:off x="3150446" y="999112"/>
            <a:ext cx="4391781" cy="646331"/>
          </a:xfrm>
          <a:prstGeom prst="rect">
            <a:avLst/>
          </a:prstGeom>
          <a:noFill/>
        </p:spPr>
        <p:txBody>
          <a:bodyPr wrap="square" lIns="0" tIns="0" rIns="0" bIns="0" rtlCol="0" anchor="ctr" anchorCtr="0">
            <a:noAutofit/>
          </a:bodyPr>
          <a:lstStyle/>
          <a:p>
            <a:r>
              <a:rPr lang="en-US" sz="3200" dirty="0">
                <a:solidFill>
                  <a:srgbClr val="FDFDFD"/>
                </a:solidFill>
              </a:rPr>
              <a:t>Further Information</a:t>
            </a:r>
          </a:p>
        </p:txBody>
      </p:sp>
      <p:grpSp>
        <p:nvGrpSpPr>
          <p:cNvPr id="6" name="Group 5"/>
          <p:cNvGrpSpPr>
            <a:grpSpLocks noChangeAspect="1"/>
          </p:cNvGrpSpPr>
          <p:nvPr/>
        </p:nvGrpSpPr>
        <p:grpSpPr bwMode="auto">
          <a:xfrm>
            <a:off x="3238434" y="2406191"/>
            <a:ext cx="285986" cy="481443"/>
            <a:chOff x="1033" y="2437"/>
            <a:chExt cx="139" cy="234"/>
          </a:xfrm>
          <a:solidFill>
            <a:schemeClr val="bg1"/>
          </a:solidFill>
        </p:grpSpPr>
        <p:sp>
          <p:nvSpPr>
            <p:cNvPr id="14" name="Freeform 5"/>
            <p:cNvSpPr>
              <a:spLocks noEditPoints="1"/>
            </p:cNvSpPr>
            <p:nvPr userDrawn="1">
              <p:custDataLst>
                <p:tags r:id="rId9"/>
              </p:custDataLst>
            </p:nvPr>
          </p:nvSpPr>
          <p:spPr bwMode="auto">
            <a:xfrm>
              <a:off x="1033" y="2437"/>
              <a:ext cx="139" cy="234"/>
            </a:xfrm>
            <a:custGeom>
              <a:avLst/>
              <a:gdLst>
                <a:gd name="T0" fmla="*/ 48 w 56"/>
                <a:gd name="T1" fmla="*/ 96 h 96"/>
                <a:gd name="T2" fmla="*/ 8 w 56"/>
                <a:gd name="T3" fmla="*/ 96 h 96"/>
                <a:gd name="T4" fmla="*/ 0 w 56"/>
                <a:gd name="T5" fmla="*/ 88 h 96"/>
                <a:gd name="T6" fmla="*/ 0 w 56"/>
                <a:gd name="T7" fmla="*/ 8 h 96"/>
                <a:gd name="T8" fmla="*/ 8 w 56"/>
                <a:gd name="T9" fmla="*/ 0 h 96"/>
                <a:gd name="T10" fmla="*/ 48 w 56"/>
                <a:gd name="T11" fmla="*/ 0 h 96"/>
                <a:gd name="T12" fmla="*/ 56 w 56"/>
                <a:gd name="T13" fmla="*/ 8 h 96"/>
                <a:gd name="T14" fmla="*/ 56 w 56"/>
                <a:gd name="T15" fmla="*/ 88 h 96"/>
                <a:gd name="T16" fmla="*/ 48 w 56"/>
                <a:gd name="T17" fmla="*/ 96 h 96"/>
                <a:gd name="T18" fmla="*/ 8 w 56"/>
                <a:gd name="T19" fmla="*/ 4 h 96"/>
                <a:gd name="T20" fmla="*/ 4 w 56"/>
                <a:gd name="T21" fmla="*/ 8 h 96"/>
                <a:gd name="T22" fmla="*/ 4 w 56"/>
                <a:gd name="T23" fmla="*/ 88 h 96"/>
                <a:gd name="T24" fmla="*/ 8 w 56"/>
                <a:gd name="T25" fmla="*/ 92 h 96"/>
                <a:gd name="T26" fmla="*/ 48 w 56"/>
                <a:gd name="T27" fmla="*/ 92 h 96"/>
                <a:gd name="T28" fmla="*/ 52 w 56"/>
                <a:gd name="T29" fmla="*/ 88 h 96"/>
                <a:gd name="T30" fmla="*/ 52 w 56"/>
                <a:gd name="T31" fmla="*/ 8 h 96"/>
                <a:gd name="T32" fmla="*/ 48 w 56"/>
                <a:gd name="T33" fmla="*/ 4 h 96"/>
                <a:gd name="T34" fmla="*/ 8 w 56"/>
                <a:gd name="T35" fmla="*/ 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96">
                  <a:moveTo>
                    <a:pt x="48" y="96"/>
                  </a:moveTo>
                  <a:cubicBezTo>
                    <a:pt x="8" y="96"/>
                    <a:pt x="8" y="96"/>
                    <a:pt x="8" y="96"/>
                  </a:cubicBezTo>
                  <a:cubicBezTo>
                    <a:pt x="4" y="96"/>
                    <a:pt x="0" y="92"/>
                    <a:pt x="0" y="88"/>
                  </a:cubicBezTo>
                  <a:cubicBezTo>
                    <a:pt x="0" y="8"/>
                    <a:pt x="0" y="8"/>
                    <a:pt x="0" y="8"/>
                  </a:cubicBezTo>
                  <a:cubicBezTo>
                    <a:pt x="0" y="3"/>
                    <a:pt x="4" y="0"/>
                    <a:pt x="8" y="0"/>
                  </a:cubicBezTo>
                  <a:cubicBezTo>
                    <a:pt x="48" y="0"/>
                    <a:pt x="48" y="0"/>
                    <a:pt x="48" y="0"/>
                  </a:cubicBezTo>
                  <a:cubicBezTo>
                    <a:pt x="52" y="0"/>
                    <a:pt x="56" y="3"/>
                    <a:pt x="56" y="8"/>
                  </a:cubicBezTo>
                  <a:cubicBezTo>
                    <a:pt x="56" y="88"/>
                    <a:pt x="56" y="88"/>
                    <a:pt x="56" y="88"/>
                  </a:cubicBezTo>
                  <a:cubicBezTo>
                    <a:pt x="56" y="92"/>
                    <a:pt x="52" y="96"/>
                    <a:pt x="48" y="96"/>
                  </a:cubicBezTo>
                  <a:moveTo>
                    <a:pt x="8" y="4"/>
                  </a:moveTo>
                  <a:cubicBezTo>
                    <a:pt x="6" y="4"/>
                    <a:pt x="4" y="5"/>
                    <a:pt x="4" y="8"/>
                  </a:cubicBezTo>
                  <a:cubicBezTo>
                    <a:pt x="4" y="88"/>
                    <a:pt x="4" y="88"/>
                    <a:pt x="4" y="88"/>
                  </a:cubicBezTo>
                  <a:cubicBezTo>
                    <a:pt x="4" y="90"/>
                    <a:pt x="6" y="92"/>
                    <a:pt x="8" y="92"/>
                  </a:cubicBezTo>
                  <a:cubicBezTo>
                    <a:pt x="48" y="92"/>
                    <a:pt x="48" y="92"/>
                    <a:pt x="48" y="92"/>
                  </a:cubicBezTo>
                  <a:cubicBezTo>
                    <a:pt x="50" y="92"/>
                    <a:pt x="52" y="90"/>
                    <a:pt x="52" y="88"/>
                  </a:cubicBezTo>
                  <a:cubicBezTo>
                    <a:pt x="52" y="8"/>
                    <a:pt x="52" y="8"/>
                    <a:pt x="52" y="8"/>
                  </a:cubicBezTo>
                  <a:cubicBezTo>
                    <a:pt x="52" y="5"/>
                    <a:pt x="50" y="4"/>
                    <a:pt x="48" y="4"/>
                  </a:cubicBezTo>
                  <a:lnTo>
                    <a:pt x="8"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DFDFD"/>
                </a:solidFill>
              </a:endParaRPr>
            </a:p>
          </p:txBody>
        </p:sp>
        <p:sp>
          <p:nvSpPr>
            <p:cNvPr id="15" name="Freeform 6"/>
            <p:cNvSpPr>
              <a:spLocks/>
            </p:cNvSpPr>
            <p:nvPr userDrawn="1">
              <p:custDataLst>
                <p:tags r:id="rId10"/>
              </p:custDataLst>
            </p:nvPr>
          </p:nvSpPr>
          <p:spPr bwMode="auto">
            <a:xfrm>
              <a:off x="1037" y="2476"/>
              <a:ext cx="129" cy="10"/>
            </a:xfrm>
            <a:custGeom>
              <a:avLst/>
              <a:gdLst>
                <a:gd name="T0" fmla="*/ 50 w 52"/>
                <a:gd name="T1" fmla="*/ 4 h 4"/>
                <a:gd name="T2" fmla="*/ 2 w 52"/>
                <a:gd name="T3" fmla="*/ 4 h 4"/>
                <a:gd name="T4" fmla="*/ 0 w 52"/>
                <a:gd name="T5" fmla="*/ 2 h 4"/>
                <a:gd name="T6" fmla="*/ 2 w 52"/>
                <a:gd name="T7" fmla="*/ 0 h 4"/>
                <a:gd name="T8" fmla="*/ 50 w 52"/>
                <a:gd name="T9" fmla="*/ 0 h 4"/>
                <a:gd name="T10" fmla="*/ 52 w 52"/>
                <a:gd name="T11" fmla="*/ 2 h 4"/>
                <a:gd name="T12" fmla="*/ 50 w 5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52" h="4">
                  <a:moveTo>
                    <a:pt x="50" y="4"/>
                  </a:moveTo>
                  <a:cubicBezTo>
                    <a:pt x="2" y="4"/>
                    <a:pt x="2" y="4"/>
                    <a:pt x="2" y="4"/>
                  </a:cubicBezTo>
                  <a:cubicBezTo>
                    <a:pt x="1" y="4"/>
                    <a:pt x="0" y="3"/>
                    <a:pt x="0" y="2"/>
                  </a:cubicBezTo>
                  <a:cubicBezTo>
                    <a:pt x="0" y="1"/>
                    <a:pt x="1" y="0"/>
                    <a:pt x="2" y="0"/>
                  </a:cubicBezTo>
                  <a:cubicBezTo>
                    <a:pt x="50" y="0"/>
                    <a:pt x="50" y="0"/>
                    <a:pt x="50" y="0"/>
                  </a:cubicBezTo>
                  <a:cubicBezTo>
                    <a:pt x="51" y="0"/>
                    <a:pt x="52" y="1"/>
                    <a:pt x="52" y="2"/>
                  </a:cubicBezTo>
                  <a:cubicBezTo>
                    <a:pt x="52" y="3"/>
                    <a:pt x="51" y="4"/>
                    <a:pt x="50"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DFDFD"/>
                </a:solidFill>
              </a:endParaRPr>
            </a:p>
          </p:txBody>
        </p:sp>
        <p:sp>
          <p:nvSpPr>
            <p:cNvPr id="16" name="Freeform 7"/>
            <p:cNvSpPr>
              <a:spLocks/>
            </p:cNvSpPr>
            <p:nvPr userDrawn="1">
              <p:custDataLst>
                <p:tags r:id="rId11"/>
              </p:custDataLst>
            </p:nvPr>
          </p:nvSpPr>
          <p:spPr bwMode="auto">
            <a:xfrm>
              <a:off x="1094" y="2454"/>
              <a:ext cx="10" cy="12"/>
            </a:xfrm>
            <a:custGeom>
              <a:avLst/>
              <a:gdLst>
                <a:gd name="T0" fmla="*/ 2 w 4"/>
                <a:gd name="T1" fmla="*/ 5 h 5"/>
                <a:gd name="T2" fmla="*/ 0 w 4"/>
                <a:gd name="T3" fmla="*/ 4 h 5"/>
                <a:gd name="T4" fmla="*/ 0 w 4"/>
                <a:gd name="T5" fmla="*/ 3 h 5"/>
                <a:gd name="T6" fmla="*/ 1 w 4"/>
                <a:gd name="T7" fmla="*/ 1 h 5"/>
                <a:gd name="T8" fmla="*/ 3 w 4"/>
                <a:gd name="T9" fmla="*/ 1 h 5"/>
                <a:gd name="T10" fmla="*/ 4 w 4"/>
                <a:gd name="T11" fmla="*/ 3 h 5"/>
                <a:gd name="T12" fmla="*/ 3 w 4"/>
                <a:gd name="T13" fmla="*/ 4 h 5"/>
                <a:gd name="T14" fmla="*/ 2 w 4"/>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5">
                  <a:moveTo>
                    <a:pt x="2" y="5"/>
                  </a:moveTo>
                  <a:cubicBezTo>
                    <a:pt x="1" y="5"/>
                    <a:pt x="1" y="4"/>
                    <a:pt x="0" y="4"/>
                  </a:cubicBezTo>
                  <a:cubicBezTo>
                    <a:pt x="0" y="4"/>
                    <a:pt x="0" y="3"/>
                    <a:pt x="0" y="3"/>
                  </a:cubicBezTo>
                  <a:cubicBezTo>
                    <a:pt x="0" y="2"/>
                    <a:pt x="0" y="2"/>
                    <a:pt x="1" y="1"/>
                  </a:cubicBezTo>
                  <a:cubicBezTo>
                    <a:pt x="1" y="0"/>
                    <a:pt x="3" y="0"/>
                    <a:pt x="3" y="1"/>
                  </a:cubicBezTo>
                  <a:cubicBezTo>
                    <a:pt x="4" y="2"/>
                    <a:pt x="4" y="2"/>
                    <a:pt x="4" y="3"/>
                  </a:cubicBezTo>
                  <a:cubicBezTo>
                    <a:pt x="4" y="3"/>
                    <a:pt x="4" y="4"/>
                    <a:pt x="3" y="4"/>
                  </a:cubicBezTo>
                  <a:cubicBezTo>
                    <a:pt x="3" y="4"/>
                    <a:pt x="2" y="5"/>
                    <a:pt x="2" y="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DFDFD"/>
                </a:solidFill>
              </a:endParaRPr>
            </a:p>
          </p:txBody>
        </p:sp>
        <p:sp>
          <p:nvSpPr>
            <p:cNvPr id="17" name="Freeform 8"/>
            <p:cNvSpPr>
              <a:spLocks/>
            </p:cNvSpPr>
            <p:nvPr userDrawn="1">
              <p:custDataLst>
                <p:tags r:id="rId12"/>
              </p:custDataLst>
            </p:nvPr>
          </p:nvSpPr>
          <p:spPr bwMode="auto">
            <a:xfrm>
              <a:off x="1087" y="2642"/>
              <a:ext cx="30" cy="10"/>
            </a:xfrm>
            <a:custGeom>
              <a:avLst/>
              <a:gdLst>
                <a:gd name="T0" fmla="*/ 10 w 12"/>
                <a:gd name="T1" fmla="*/ 4 h 4"/>
                <a:gd name="T2" fmla="*/ 2 w 12"/>
                <a:gd name="T3" fmla="*/ 4 h 4"/>
                <a:gd name="T4" fmla="*/ 0 w 12"/>
                <a:gd name="T5" fmla="*/ 2 h 4"/>
                <a:gd name="T6" fmla="*/ 2 w 12"/>
                <a:gd name="T7" fmla="*/ 0 h 4"/>
                <a:gd name="T8" fmla="*/ 10 w 12"/>
                <a:gd name="T9" fmla="*/ 0 h 4"/>
                <a:gd name="T10" fmla="*/ 12 w 12"/>
                <a:gd name="T11" fmla="*/ 2 h 4"/>
                <a:gd name="T12" fmla="*/ 10 w 1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10" y="4"/>
                  </a:moveTo>
                  <a:cubicBezTo>
                    <a:pt x="2" y="4"/>
                    <a:pt x="2" y="4"/>
                    <a:pt x="2" y="4"/>
                  </a:cubicBezTo>
                  <a:cubicBezTo>
                    <a:pt x="1" y="4"/>
                    <a:pt x="0" y="3"/>
                    <a:pt x="0" y="2"/>
                  </a:cubicBezTo>
                  <a:cubicBezTo>
                    <a:pt x="0" y="1"/>
                    <a:pt x="1" y="0"/>
                    <a:pt x="2" y="0"/>
                  </a:cubicBezTo>
                  <a:cubicBezTo>
                    <a:pt x="10" y="0"/>
                    <a:pt x="10" y="0"/>
                    <a:pt x="10" y="0"/>
                  </a:cubicBezTo>
                  <a:cubicBezTo>
                    <a:pt x="11" y="0"/>
                    <a:pt x="12" y="1"/>
                    <a:pt x="12" y="2"/>
                  </a:cubicBezTo>
                  <a:cubicBezTo>
                    <a:pt x="12" y="3"/>
                    <a:pt x="11" y="4"/>
                    <a:pt x="10"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DFDFD"/>
                </a:solidFill>
              </a:endParaRPr>
            </a:p>
          </p:txBody>
        </p:sp>
        <p:sp>
          <p:nvSpPr>
            <p:cNvPr id="18" name="Freeform 9"/>
            <p:cNvSpPr>
              <a:spLocks/>
            </p:cNvSpPr>
            <p:nvPr userDrawn="1">
              <p:custDataLst>
                <p:tags r:id="rId13"/>
              </p:custDataLst>
            </p:nvPr>
          </p:nvSpPr>
          <p:spPr bwMode="auto">
            <a:xfrm>
              <a:off x="1037" y="2622"/>
              <a:ext cx="129" cy="10"/>
            </a:xfrm>
            <a:custGeom>
              <a:avLst/>
              <a:gdLst>
                <a:gd name="T0" fmla="*/ 50 w 52"/>
                <a:gd name="T1" fmla="*/ 4 h 4"/>
                <a:gd name="T2" fmla="*/ 2 w 52"/>
                <a:gd name="T3" fmla="*/ 4 h 4"/>
                <a:gd name="T4" fmla="*/ 0 w 52"/>
                <a:gd name="T5" fmla="*/ 2 h 4"/>
                <a:gd name="T6" fmla="*/ 2 w 52"/>
                <a:gd name="T7" fmla="*/ 0 h 4"/>
                <a:gd name="T8" fmla="*/ 50 w 52"/>
                <a:gd name="T9" fmla="*/ 0 h 4"/>
                <a:gd name="T10" fmla="*/ 52 w 52"/>
                <a:gd name="T11" fmla="*/ 2 h 4"/>
                <a:gd name="T12" fmla="*/ 50 w 5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52" h="4">
                  <a:moveTo>
                    <a:pt x="50" y="4"/>
                  </a:moveTo>
                  <a:cubicBezTo>
                    <a:pt x="2" y="4"/>
                    <a:pt x="2" y="4"/>
                    <a:pt x="2" y="4"/>
                  </a:cubicBezTo>
                  <a:cubicBezTo>
                    <a:pt x="1" y="4"/>
                    <a:pt x="0" y="3"/>
                    <a:pt x="0" y="2"/>
                  </a:cubicBezTo>
                  <a:cubicBezTo>
                    <a:pt x="0" y="1"/>
                    <a:pt x="1" y="0"/>
                    <a:pt x="2" y="0"/>
                  </a:cubicBezTo>
                  <a:cubicBezTo>
                    <a:pt x="50" y="0"/>
                    <a:pt x="50" y="0"/>
                    <a:pt x="50" y="0"/>
                  </a:cubicBezTo>
                  <a:cubicBezTo>
                    <a:pt x="51" y="0"/>
                    <a:pt x="52" y="1"/>
                    <a:pt x="52" y="2"/>
                  </a:cubicBezTo>
                  <a:cubicBezTo>
                    <a:pt x="52" y="3"/>
                    <a:pt x="51" y="4"/>
                    <a:pt x="50"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DFDFD"/>
                </a:solidFill>
              </a:endParaRPr>
            </a:p>
          </p:txBody>
        </p:sp>
      </p:grpSp>
      <p:sp>
        <p:nvSpPr>
          <p:cNvPr id="10" name="Freeform 5"/>
          <p:cNvSpPr>
            <a:spLocks noEditPoints="1"/>
          </p:cNvSpPr>
          <p:nvPr>
            <p:custDataLst>
              <p:tags r:id="rId2"/>
            </p:custDataLst>
          </p:nvPr>
        </p:nvSpPr>
        <p:spPr bwMode="auto">
          <a:xfrm>
            <a:off x="3150446" y="3098430"/>
            <a:ext cx="461962" cy="315912"/>
          </a:xfrm>
          <a:custGeom>
            <a:avLst/>
            <a:gdLst>
              <a:gd name="T0" fmla="*/ 1890 w 2048"/>
              <a:gd name="T1" fmla="*/ 1392 h 1392"/>
              <a:gd name="T2" fmla="*/ 158 w 2048"/>
              <a:gd name="T3" fmla="*/ 1392 h 1392"/>
              <a:gd name="T4" fmla="*/ 0 w 2048"/>
              <a:gd name="T5" fmla="*/ 1235 h 1392"/>
              <a:gd name="T6" fmla="*/ 0 w 2048"/>
              <a:gd name="T7" fmla="*/ 157 h 1392"/>
              <a:gd name="T8" fmla="*/ 158 w 2048"/>
              <a:gd name="T9" fmla="*/ 0 h 1392"/>
              <a:gd name="T10" fmla="*/ 1890 w 2048"/>
              <a:gd name="T11" fmla="*/ 0 h 1392"/>
              <a:gd name="T12" fmla="*/ 2048 w 2048"/>
              <a:gd name="T13" fmla="*/ 157 h 1392"/>
              <a:gd name="T14" fmla="*/ 2048 w 2048"/>
              <a:gd name="T15" fmla="*/ 1235 h 1392"/>
              <a:gd name="T16" fmla="*/ 1890 w 2048"/>
              <a:gd name="T17" fmla="*/ 1392 h 1392"/>
              <a:gd name="T18" fmla="*/ 86 w 2048"/>
              <a:gd name="T19" fmla="*/ 1299 h 1392"/>
              <a:gd name="T20" fmla="*/ 158 w 2048"/>
              <a:gd name="T21" fmla="*/ 1331 h 1392"/>
              <a:gd name="T22" fmla="*/ 1890 w 2048"/>
              <a:gd name="T23" fmla="*/ 1331 h 1392"/>
              <a:gd name="T24" fmla="*/ 1962 w 2048"/>
              <a:gd name="T25" fmla="*/ 1299 h 1392"/>
              <a:gd name="T26" fmla="*/ 1189 w 2048"/>
              <a:gd name="T27" fmla="*/ 732 h 1392"/>
              <a:gd name="T28" fmla="*/ 1042 w 2048"/>
              <a:gd name="T29" fmla="*/ 840 h 1392"/>
              <a:gd name="T30" fmla="*/ 1006 w 2048"/>
              <a:gd name="T31" fmla="*/ 840 h 1392"/>
              <a:gd name="T32" fmla="*/ 858 w 2048"/>
              <a:gd name="T33" fmla="*/ 732 h 1392"/>
              <a:gd name="T34" fmla="*/ 86 w 2048"/>
              <a:gd name="T35" fmla="*/ 1299 h 1392"/>
              <a:gd name="T36" fmla="*/ 1241 w 2048"/>
              <a:gd name="T37" fmla="*/ 694 h 1392"/>
              <a:gd name="T38" fmla="*/ 1987 w 2048"/>
              <a:gd name="T39" fmla="*/ 1242 h 1392"/>
              <a:gd name="T40" fmla="*/ 1987 w 2048"/>
              <a:gd name="T41" fmla="*/ 1235 h 1392"/>
              <a:gd name="T42" fmla="*/ 1987 w 2048"/>
              <a:gd name="T43" fmla="*/ 157 h 1392"/>
              <a:gd name="T44" fmla="*/ 1987 w 2048"/>
              <a:gd name="T45" fmla="*/ 150 h 1392"/>
              <a:gd name="T46" fmla="*/ 1241 w 2048"/>
              <a:gd name="T47" fmla="*/ 694 h 1392"/>
              <a:gd name="T48" fmla="*/ 61 w 2048"/>
              <a:gd name="T49" fmla="*/ 153 h 1392"/>
              <a:gd name="T50" fmla="*/ 61 w 2048"/>
              <a:gd name="T51" fmla="*/ 157 h 1392"/>
              <a:gd name="T52" fmla="*/ 61 w 2048"/>
              <a:gd name="T53" fmla="*/ 1235 h 1392"/>
              <a:gd name="T54" fmla="*/ 61 w 2048"/>
              <a:gd name="T55" fmla="*/ 1241 h 1392"/>
              <a:gd name="T56" fmla="*/ 806 w 2048"/>
              <a:gd name="T57" fmla="*/ 695 h 1392"/>
              <a:gd name="T58" fmla="*/ 61 w 2048"/>
              <a:gd name="T59" fmla="*/ 153 h 1392"/>
              <a:gd name="T60" fmla="*/ 84 w 2048"/>
              <a:gd name="T61" fmla="*/ 95 h 1392"/>
              <a:gd name="T62" fmla="*/ 1024 w 2048"/>
              <a:gd name="T63" fmla="*/ 777 h 1392"/>
              <a:gd name="T64" fmla="*/ 1962 w 2048"/>
              <a:gd name="T65" fmla="*/ 93 h 1392"/>
              <a:gd name="T66" fmla="*/ 1890 w 2048"/>
              <a:gd name="T67" fmla="*/ 61 h 1392"/>
              <a:gd name="T68" fmla="*/ 158 w 2048"/>
              <a:gd name="T69" fmla="*/ 61 h 1392"/>
              <a:gd name="T70" fmla="*/ 84 w 2048"/>
              <a:gd name="T71" fmla="*/ 95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48" h="1392">
                <a:moveTo>
                  <a:pt x="1890" y="1392"/>
                </a:moveTo>
                <a:cubicBezTo>
                  <a:pt x="158" y="1392"/>
                  <a:pt x="158" y="1392"/>
                  <a:pt x="158" y="1392"/>
                </a:cubicBezTo>
                <a:cubicBezTo>
                  <a:pt x="71" y="1392"/>
                  <a:pt x="0" y="1321"/>
                  <a:pt x="0" y="1235"/>
                </a:cubicBezTo>
                <a:cubicBezTo>
                  <a:pt x="0" y="157"/>
                  <a:pt x="0" y="157"/>
                  <a:pt x="0" y="157"/>
                </a:cubicBezTo>
                <a:cubicBezTo>
                  <a:pt x="0" y="71"/>
                  <a:pt x="71" y="0"/>
                  <a:pt x="158" y="0"/>
                </a:cubicBezTo>
                <a:cubicBezTo>
                  <a:pt x="1890" y="0"/>
                  <a:pt x="1890" y="0"/>
                  <a:pt x="1890" y="0"/>
                </a:cubicBezTo>
                <a:cubicBezTo>
                  <a:pt x="1977" y="0"/>
                  <a:pt x="2048" y="71"/>
                  <a:pt x="2048" y="157"/>
                </a:cubicBezTo>
                <a:cubicBezTo>
                  <a:pt x="2048" y="1235"/>
                  <a:pt x="2048" y="1235"/>
                  <a:pt x="2048" y="1235"/>
                </a:cubicBezTo>
                <a:cubicBezTo>
                  <a:pt x="2048" y="1321"/>
                  <a:pt x="1977" y="1392"/>
                  <a:pt x="1890" y="1392"/>
                </a:cubicBezTo>
                <a:close/>
                <a:moveTo>
                  <a:pt x="86" y="1299"/>
                </a:moveTo>
                <a:cubicBezTo>
                  <a:pt x="103" y="1319"/>
                  <a:pt x="129" y="1331"/>
                  <a:pt x="158" y="1331"/>
                </a:cubicBezTo>
                <a:cubicBezTo>
                  <a:pt x="1890" y="1331"/>
                  <a:pt x="1890" y="1331"/>
                  <a:pt x="1890" y="1331"/>
                </a:cubicBezTo>
                <a:cubicBezTo>
                  <a:pt x="1919" y="1331"/>
                  <a:pt x="1944" y="1319"/>
                  <a:pt x="1962" y="1299"/>
                </a:cubicBezTo>
                <a:cubicBezTo>
                  <a:pt x="1189" y="732"/>
                  <a:pt x="1189" y="732"/>
                  <a:pt x="1189" y="732"/>
                </a:cubicBezTo>
                <a:cubicBezTo>
                  <a:pt x="1042" y="840"/>
                  <a:pt x="1042" y="840"/>
                  <a:pt x="1042" y="840"/>
                </a:cubicBezTo>
                <a:cubicBezTo>
                  <a:pt x="1031" y="848"/>
                  <a:pt x="1017" y="848"/>
                  <a:pt x="1006" y="840"/>
                </a:cubicBezTo>
                <a:cubicBezTo>
                  <a:pt x="858" y="732"/>
                  <a:pt x="858" y="732"/>
                  <a:pt x="858" y="732"/>
                </a:cubicBezTo>
                <a:lnTo>
                  <a:pt x="86" y="1299"/>
                </a:lnTo>
                <a:close/>
                <a:moveTo>
                  <a:pt x="1241" y="694"/>
                </a:moveTo>
                <a:cubicBezTo>
                  <a:pt x="1987" y="1242"/>
                  <a:pt x="1987" y="1242"/>
                  <a:pt x="1987" y="1242"/>
                </a:cubicBezTo>
                <a:cubicBezTo>
                  <a:pt x="1987" y="1239"/>
                  <a:pt x="1987" y="1237"/>
                  <a:pt x="1987" y="1235"/>
                </a:cubicBezTo>
                <a:cubicBezTo>
                  <a:pt x="1987" y="157"/>
                  <a:pt x="1987" y="157"/>
                  <a:pt x="1987" y="157"/>
                </a:cubicBezTo>
                <a:cubicBezTo>
                  <a:pt x="1987" y="155"/>
                  <a:pt x="1987" y="153"/>
                  <a:pt x="1987" y="150"/>
                </a:cubicBezTo>
                <a:lnTo>
                  <a:pt x="1241" y="694"/>
                </a:lnTo>
                <a:close/>
                <a:moveTo>
                  <a:pt x="61" y="153"/>
                </a:moveTo>
                <a:cubicBezTo>
                  <a:pt x="61" y="155"/>
                  <a:pt x="61" y="156"/>
                  <a:pt x="61" y="157"/>
                </a:cubicBezTo>
                <a:cubicBezTo>
                  <a:pt x="61" y="1235"/>
                  <a:pt x="61" y="1235"/>
                  <a:pt x="61" y="1235"/>
                </a:cubicBezTo>
                <a:cubicBezTo>
                  <a:pt x="61" y="1237"/>
                  <a:pt x="61" y="1239"/>
                  <a:pt x="61" y="1241"/>
                </a:cubicBezTo>
                <a:cubicBezTo>
                  <a:pt x="806" y="695"/>
                  <a:pt x="806" y="695"/>
                  <a:pt x="806" y="695"/>
                </a:cubicBezTo>
                <a:lnTo>
                  <a:pt x="61" y="153"/>
                </a:lnTo>
                <a:close/>
                <a:moveTo>
                  <a:pt x="84" y="95"/>
                </a:moveTo>
                <a:cubicBezTo>
                  <a:pt x="1024" y="777"/>
                  <a:pt x="1024" y="777"/>
                  <a:pt x="1024" y="777"/>
                </a:cubicBezTo>
                <a:cubicBezTo>
                  <a:pt x="1962" y="93"/>
                  <a:pt x="1962" y="93"/>
                  <a:pt x="1962" y="93"/>
                </a:cubicBezTo>
                <a:cubicBezTo>
                  <a:pt x="1944" y="73"/>
                  <a:pt x="1919" y="61"/>
                  <a:pt x="1890" y="61"/>
                </a:cubicBezTo>
                <a:cubicBezTo>
                  <a:pt x="158" y="61"/>
                  <a:pt x="158" y="61"/>
                  <a:pt x="158" y="61"/>
                </a:cubicBezTo>
                <a:cubicBezTo>
                  <a:pt x="128" y="61"/>
                  <a:pt x="102" y="74"/>
                  <a:pt x="84" y="9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700" dirty="0">
              <a:solidFill>
                <a:srgbClr val="FDFDFD"/>
              </a:solidFill>
            </a:endParaRPr>
          </a:p>
        </p:txBody>
      </p:sp>
      <p:sp>
        <p:nvSpPr>
          <p:cNvPr id="13" name="Freeform 5"/>
          <p:cNvSpPr>
            <a:spLocks noEditPoints="1"/>
          </p:cNvSpPr>
          <p:nvPr>
            <p:custDataLst>
              <p:tags r:id="rId3"/>
            </p:custDataLst>
          </p:nvPr>
        </p:nvSpPr>
        <p:spPr bwMode="auto">
          <a:xfrm>
            <a:off x="3192482" y="1817505"/>
            <a:ext cx="377891" cy="377891"/>
          </a:xfrm>
          <a:custGeom>
            <a:avLst/>
            <a:gdLst>
              <a:gd name="T0" fmla="*/ 1748 w 2048"/>
              <a:gd name="T1" fmla="*/ 1324 h 2048"/>
              <a:gd name="T2" fmla="*/ 1359 w 2048"/>
              <a:gd name="T3" fmla="*/ 1080 h 2048"/>
              <a:gd name="T4" fmla="*/ 1616 w 2048"/>
              <a:gd name="T5" fmla="*/ 592 h 2048"/>
              <a:gd name="T6" fmla="*/ 1024 w 2048"/>
              <a:gd name="T7" fmla="*/ 0 h 2048"/>
              <a:gd name="T8" fmla="*/ 432 w 2048"/>
              <a:gd name="T9" fmla="*/ 592 h 2048"/>
              <a:gd name="T10" fmla="*/ 689 w 2048"/>
              <a:gd name="T11" fmla="*/ 1080 h 2048"/>
              <a:gd name="T12" fmla="*/ 300 w 2048"/>
              <a:gd name="T13" fmla="*/ 1324 h 2048"/>
              <a:gd name="T14" fmla="*/ 0 w 2048"/>
              <a:gd name="T15" fmla="*/ 2048 h 2048"/>
              <a:gd name="T16" fmla="*/ 160 w 2048"/>
              <a:gd name="T17" fmla="*/ 2048 h 2048"/>
              <a:gd name="T18" fmla="*/ 1024 w 2048"/>
              <a:gd name="T19" fmla="*/ 1184 h 2048"/>
              <a:gd name="T20" fmla="*/ 1888 w 2048"/>
              <a:gd name="T21" fmla="*/ 2048 h 2048"/>
              <a:gd name="T22" fmla="*/ 2048 w 2048"/>
              <a:gd name="T23" fmla="*/ 2048 h 2048"/>
              <a:gd name="T24" fmla="*/ 1748 w 2048"/>
              <a:gd name="T25" fmla="*/ 1324 h 2048"/>
              <a:gd name="T26" fmla="*/ 1024 w 2048"/>
              <a:gd name="T27" fmla="*/ 1024 h 2048"/>
              <a:gd name="T28" fmla="*/ 592 w 2048"/>
              <a:gd name="T29" fmla="*/ 592 h 2048"/>
              <a:gd name="T30" fmla="*/ 1024 w 2048"/>
              <a:gd name="T31" fmla="*/ 160 h 2048"/>
              <a:gd name="T32" fmla="*/ 1456 w 2048"/>
              <a:gd name="T33" fmla="*/ 592 h 2048"/>
              <a:gd name="T34" fmla="*/ 1024 w 2048"/>
              <a:gd name="T35" fmla="*/ 1024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48" h="2048">
                <a:moveTo>
                  <a:pt x="1748" y="1324"/>
                </a:moveTo>
                <a:cubicBezTo>
                  <a:pt x="1637" y="1212"/>
                  <a:pt x="1504" y="1130"/>
                  <a:pt x="1359" y="1080"/>
                </a:cubicBezTo>
                <a:cubicBezTo>
                  <a:pt x="1514" y="973"/>
                  <a:pt x="1616" y="794"/>
                  <a:pt x="1616" y="592"/>
                </a:cubicBezTo>
                <a:cubicBezTo>
                  <a:pt x="1616" y="266"/>
                  <a:pt x="1350" y="0"/>
                  <a:pt x="1024" y="0"/>
                </a:cubicBezTo>
                <a:cubicBezTo>
                  <a:pt x="698" y="0"/>
                  <a:pt x="432" y="266"/>
                  <a:pt x="432" y="592"/>
                </a:cubicBezTo>
                <a:cubicBezTo>
                  <a:pt x="432" y="794"/>
                  <a:pt x="534" y="973"/>
                  <a:pt x="689" y="1080"/>
                </a:cubicBezTo>
                <a:cubicBezTo>
                  <a:pt x="544" y="1130"/>
                  <a:pt x="411" y="1212"/>
                  <a:pt x="300" y="1324"/>
                </a:cubicBezTo>
                <a:cubicBezTo>
                  <a:pt x="107" y="1517"/>
                  <a:pt x="0" y="1774"/>
                  <a:pt x="0" y="2048"/>
                </a:cubicBezTo>
                <a:cubicBezTo>
                  <a:pt x="160" y="2048"/>
                  <a:pt x="160" y="2048"/>
                  <a:pt x="160" y="2048"/>
                </a:cubicBezTo>
                <a:cubicBezTo>
                  <a:pt x="160" y="1572"/>
                  <a:pt x="548" y="1184"/>
                  <a:pt x="1024" y="1184"/>
                </a:cubicBezTo>
                <a:cubicBezTo>
                  <a:pt x="1500" y="1184"/>
                  <a:pt x="1888" y="1572"/>
                  <a:pt x="1888" y="2048"/>
                </a:cubicBezTo>
                <a:cubicBezTo>
                  <a:pt x="2048" y="2048"/>
                  <a:pt x="2048" y="2048"/>
                  <a:pt x="2048" y="2048"/>
                </a:cubicBezTo>
                <a:cubicBezTo>
                  <a:pt x="2048" y="1774"/>
                  <a:pt x="1941" y="1517"/>
                  <a:pt x="1748" y="1324"/>
                </a:cubicBezTo>
                <a:close/>
                <a:moveTo>
                  <a:pt x="1024" y="1024"/>
                </a:moveTo>
                <a:cubicBezTo>
                  <a:pt x="786" y="1024"/>
                  <a:pt x="592" y="830"/>
                  <a:pt x="592" y="592"/>
                </a:cubicBezTo>
                <a:cubicBezTo>
                  <a:pt x="592" y="354"/>
                  <a:pt x="786" y="160"/>
                  <a:pt x="1024" y="160"/>
                </a:cubicBezTo>
                <a:cubicBezTo>
                  <a:pt x="1262" y="160"/>
                  <a:pt x="1456" y="354"/>
                  <a:pt x="1456" y="592"/>
                </a:cubicBezTo>
                <a:cubicBezTo>
                  <a:pt x="1456" y="830"/>
                  <a:pt x="1262" y="1024"/>
                  <a:pt x="1024" y="102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700" dirty="0">
              <a:solidFill>
                <a:srgbClr val="1F1F1F"/>
              </a:solidFill>
            </a:endParaRPr>
          </a:p>
        </p:txBody>
      </p:sp>
      <p:sp>
        <p:nvSpPr>
          <p:cNvPr id="20" name="Text Placeholder 19"/>
          <p:cNvSpPr>
            <a:spLocks noGrp="1"/>
          </p:cNvSpPr>
          <p:nvPr userDrawn="1">
            <p:ph type="body" sz="quarter" idx="10" hasCustomPrompt="1"/>
            <p:custDataLst>
              <p:tags r:id="rId4"/>
            </p:custDataLst>
          </p:nvPr>
        </p:nvSpPr>
        <p:spPr>
          <a:xfrm>
            <a:off x="3835002" y="1775805"/>
            <a:ext cx="2700000" cy="252000"/>
          </a:xfrm>
          <a:prstGeom prst="rect">
            <a:avLst/>
          </a:prstGeom>
        </p:spPr>
        <p:txBody>
          <a:bodyPr wrap="none" lIns="0" tIns="0" rIns="0" bIns="0" anchor="b" anchorCtr="0"/>
          <a:lstStyle>
            <a:lvl1pPr marL="0" indent="0">
              <a:buFontTx/>
              <a:buNone/>
              <a:defRPr sz="1700" b="0" baseline="0">
                <a:solidFill>
                  <a:schemeClr val="bg1"/>
                </a:solidFill>
                <a:latin typeface="Calibri" panose="020F0502020204030204" pitchFamily="34" charset="0"/>
              </a:defRPr>
            </a:lvl1pPr>
            <a:lvl2pPr marL="457200" indent="0">
              <a:buFontTx/>
              <a:buNone/>
              <a:defRPr sz="1300"/>
            </a:lvl2pPr>
            <a:lvl3pPr marL="914400" indent="0">
              <a:buFontTx/>
              <a:buNone/>
              <a:defRPr sz="1300"/>
            </a:lvl3pPr>
            <a:lvl4pPr marL="1371600" indent="0">
              <a:buFontTx/>
              <a:buNone/>
              <a:defRPr sz="1300"/>
            </a:lvl4pPr>
            <a:lvl5pPr marL="1828800" indent="0">
              <a:buFontTx/>
              <a:buNone/>
              <a:defRPr sz="1300"/>
            </a:lvl5pPr>
          </a:lstStyle>
          <a:p>
            <a:pPr lvl="0"/>
            <a:r>
              <a:rPr lang="en-US" dirty="0"/>
              <a:t>John Doe</a:t>
            </a:r>
          </a:p>
        </p:txBody>
      </p:sp>
      <p:sp>
        <p:nvSpPr>
          <p:cNvPr id="21" name="Text Placeholder 19"/>
          <p:cNvSpPr>
            <a:spLocks noGrp="1"/>
          </p:cNvSpPr>
          <p:nvPr userDrawn="1">
            <p:ph type="body" sz="quarter" idx="11" hasCustomPrompt="1"/>
            <p:custDataLst>
              <p:tags r:id="rId5"/>
            </p:custDataLst>
          </p:nvPr>
        </p:nvSpPr>
        <p:spPr>
          <a:xfrm>
            <a:off x="3835002" y="2060636"/>
            <a:ext cx="2700000" cy="252000"/>
          </a:xfrm>
          <a:prstGeom prst="rect">
            <a:avLst/>
          </a:prstGeom>
        </p:spPr>
        <p:txBody>
          <a:bodyPr lIns="0" tIns="0" rIns="0" bIns="0" anchor="t" anchorCtr="0"/>
          <a:lstStyle>
            <a:lvl1pPr marL="0" indent="0">
              <a:buFontTx/>
              <a:buNone/>
              <a:defRPr sz="1300" baseline="0">
                <a:solidFill>
                  <a:schemeClr val="bg1"/>
                </a:solidFill>
                <a:latin typeface="Calibri" panose="020F0502020204030204" pitchFamily="34" charset="0"/>
              </a:defRPr>
            </a:lvl1pPr>
            <a:lvl2pPr marL="457200" indent="0">
              <a:buFontTx/>
              <a:buNone/>
              <a:defRPr sz="1300"/>
            </a:lvl2pPr>
            <a:lvl3pPr marL="914400" indent="0">
              <a:buFontTx/>
              <a:buNone/>
              <a:defRPr sz="1300"/>
            </a:lvl3pPr>
            <a:lvl4pPr marL="1371600" indent="0">
              <a:buFontTx/>
              <a:buNone/>
              <a:defRPr sz="1300"/>
            </a:lvl4pPr>
            <a:lvl5pPr marL="1828800" indent="0">
              <a:buFontTx/>
              <a:buNone/>
              <a:defRPr sz="1300"/>
            </a:lvl5pPr>
          </a:lstStyle>
          <a:p>
            <a:pPr lvl="0"/>
            <a:r>
              <a:rPr lang="en-US" dirty="0"/>
              <a:t>Job title goes in this space</a:t>
            </a:r>
          </a:p>
        </p:txBody>
      </p:sp>
      <p:sp>
        <p:nvSpPr>
          <p:cNvPr id="23" name="Text Placeholder 19"/>
          <p:cNvSpPr>
            <a:spLocks noGrp="1"/>
          </p:cNvSpPr>
          <p:nvPr>
            <p:ph type="body" sz="quarter" idx="12" hasCustomPrompt="1"/>
            <p:custDataLst>
              <p:tags r:id="rId6"/>
            </p:custDataLst>
          </p:nvPr>
        </p:nvSpPr>
        <p:spPr>
          <a:xfrm>
            <a:off x="3835002" y="2533593"/>
            <a:ext cx="2700000" cy="252000"/>
          </a:xfrm>
          <a:prstGeom prst="rect">
            <a:avLst/>
          </a:prstGeom>
        </p:spPr>
        <p:txBody>
          <a:bodyPr lIns="0" tIns="0" rIns="0" bIns="0" anchor="ctr" anchorCtr="0"/>
          <a:lstStyle>
            <a:lvl1pPr marL="0" indent="0">
              <a:buFontTx/>
              <a:buNone/>
              <a:defRPr sz="1700" baseline="0">
                <a:solidFill>
                  <a:schemeClr val="bg1"/>
                </a:solidFill>
                <a:latin typeface="Calibri" panose="020F0502020204030204" pitchFamily="34" charset="0"/>
              </a:defRPr>
            </a:lvl1pPr>
            <a:lvl2pPr marL="457200" indent="0">
              <a:buFontTx/>
              <a:buNone/>
              <a:defRPr sz="1300"/>
            </a:lvl2pPr>
            <a:lvl3pPr marL="914400" indent="0">
              <a:buFontTx/>
              <a:buNone/>
              <a:defRPr sz="1300"/>
            </a:lvl3pPr>
            <a:lvl4pPr marL="1371600" indent="0">
              <a:buFontTx/>
              <a:buNone/>
              <a:defRPr sz="1300"/>
            </a:lvl4pPr>
            <a:lvl5pPr marL="1828800" indent="0">
              <a:buFontTx/>
              <a:buNone/>
              <a:defRPr sz="1300"/>
            </a:lvl5pPr>
          </a:lstStyle>
          <a:p>
            <a:pPr lvl="0"/>
            <a:r>
              <a:rPr lang="en-US" dirty="0"/>
              <a:t>999-99-999 9999</a:t>
            </a:r>
          </a:p>
        </p:txBody>
      </p:sp>
      <p:sp>
        <p:nvSpPr>
          <p:cNvPr id="24" name="Text Placeholder 19"/>
          <p:cNvSpPr>
            <a:spLocks noGrp="1"/>
          </p:cNvSpPr>
          <p:nvPr>
            <p:ph type="body" sz="quarter" idx="13" hasCustomPrompt="1"/>
            <p:custDataLst>
              <p:tags r:id="rId7"/>
            </p:custDataLst>
          </p:nvPr>
        </p:nvSpPr>
        <p:spPr>
          <a:xfrm>
            <a:off x="3835002" y="3118195"/>
            <a:ext cx="2700000" cy="252000"/>
          </a:xfrm>
          <a:prstGeom prst="rect">
            <a:avLst/>
          </a:prstGeom>
        </p:spPr>
        <p:txBody>
          <a:bodyPr lIns="0" tIns="0" rIns="0" bIns="0" anchor="ctr" anchorCtr="0"/>
          <a:lstStyle>
            <a:lvl1pPr marL="0" marR="0" indent="0" algn="l" defTabSz="685800" rtl="0" eaLnBrk="1" fontAlgn="auto" latinLnBrk="0" hangingPunct="1">
              <a:lnSpc>
                <a:spcPct val="90000"/>
              </a:lnSpc>
              <a:spcBef>
                <a:spcPts val="750"/>
              </a:spcBef>
              <a:spcAft>
                <a:spcPts val="0"/>
              </a:spcAft>
              <a:buClrTx/>
              <a:buSzTx/>
              <a:buFontTx/>
              <a:buNone/>
              <a:tabLst/>
              <a:defRPr sz="1700" baseline="0">
                <a:solidFill>
                  <a:schemeClr val="bg1"/>
                </a:solidFill>
                <a:latin typeface="Calibri" panose="020F0502020204030204" pitchFamily="34" charset="0"/>
              </a:defRPr>
            </a:lvl1pPr>
            <a:lvl2pPr marL="457200" indent="0">
              <a:buFontTx/>
              <a:buNone/>
              <a:defRPr sz="1300"/>
            </a:lvl2pPr>
            <a:lvl3pPr marL="914400" indent="0">
              <a:buFontTx/>
              <a:buNone/>
              <a:defRPr sz="1300"/>
            </a:lvl3pPr>
            <a:lvl4pPr marL="1371600" indent="0">
              <a:buFontTx/>
              <a:buNone/>
              <a:defRPr sz="1300"/>
            </a:lvl4pPr>
            <a:lvl5pPr marL="1828800" indent="0">
              <a:buFontTx/>
              <a:buNone/>
              <a:defRPr sz="1300"/>
            </a:lvl5pPr>
          </a:lstStyle>
          <a:p>
            <a:pPr marL="0" marR="0" lvl="0" indent="0" algn="l" defTabSz="685800" rtl="0" eaLnBrk="1" fontAlgn="auto" latinLnBrk="0" hangingPunct="1">
              <a:lnSpc>
                <a:spcPct val="90000"/>
              </a:lnSpc>
              <a:spcBef>
                <a:spcPts val="750"/>
              </a:spcBef>
              <a:spcAft>
                <a:spcPts val="0"/>
              </a:spcAft>
              <a:buClrTx/>
              <a:buSzTx/>
              <a:buFontTx/>
              <a:buNone/>
              <a:tabLst/>
              <a:defRPr/>
            </a:pPr>
            <a:r>
              <a:rPr lang="en-US" dirty="0"/>
              <a:t>Johh.doe@pangea-global.com</a:t>
            </a:r>
          </a:p>
        </p:txBody>
      </p:sp>
      <p:sp>
        <p:nvSpPr>
          <p:cNvPr id="19" name="Text Placeholder 19"/>
          <p:cNvSpPr>
            <a:spLocks noGrp="1"/>
          </p:cNvSpPr>
          <p:nvPr>
            <p:ph type="body" sz="quarter" idx="14" hasCustomPrompt="1"/>
            <p:custDataLst>
              <p:tags r:id="rId8"/>
            </p:custDataLst>
          </p:nvPr>
        </p:nvSpPr>
        <p:spPr>
          <a:xfrm>
            <a:off x="3842962" y="3702798"/>
            <a:ext cx="2700000" cy="252000"/>
          </a:xfrm>
          <a:prstGeom prst="rect">
            <a:avLst/>
          </a:prstGeom>
        </p:spPr>
        <p:txBody>
          <a:bodyPr lIns="0" tIns="0" rIns="0" bIns="0" anchor="ctr" anchorCtr="0"/>
          <a:lstStyle>
            <a:lvl1pPr marL="0" indent="0">
              <a:buFontTx/>
              <a:buNone/>
              <a:defRPr sz="1700" baseline="0">
                <a:solidFill>
                  <a:schemeClr val="bg1"/>
                </a:solidFill>
                <a:latin typeface="Calibri" panose="020F0502020204030204" pitchFamily="34" charset="0"/>
              </a:defRPr>
            </a:lvl1pPr>
            <a:lvl2pPr marL="457200" indent="0">
              <a:buFontTx/>
              <a:buNone/>
              <a:defRPr sz="1300"/>
            </a:lvl2pPr>
            <a:lvl3pPr marL="914400" indent="0">
              <a:buFontTx/>
              <a:buNone/>
              <a:defRPr sz="1300"/>
            </a:lvl3pPr>
            <a:lvl4pPr marL="1371600" indent="0">
              <a:buFontTx/>
              <a:buNone/>
              <a:defRPr sz="1300"/>
            </a:lvl4pPr>
            <a:lvl5pPr marL="1828800" indent="0">
              <a:buFontTx/>
              <a:buNone/>
              <a:defRPr sz="1300"/>
            </a:lvl5pPr>
          </a:lstStyle>
          <a:p>
            <a:pPr lvl="0"/>
            <a:r>
              <a:rPr lang="en-US" dirty="0"/>
              <a:t>www.pangea-global.com</a:t>
            </a:r>
          </a:p>
        </p:txBody>
      </p:sp>
      <p:sp>
        <p:nvSpPr>
          <p:cNvPr id="25" name="Freeform 204"/>
          <p:cNvSpPr>
            <a:spLocks noChangeAspect="1" noEditPoints="1"/>
          </p:cNvSpPr>
          <p:nvPr userDrawn="1"/>
        </p:nvSpPr>
        <p:spPr bwMode="auto">
          <a:xfrm>
            <a:off x="3170588" y="3625138"/>
            <a:ext cx="421678" cy="395324"/>
          </a:xfrm>
          <a:custGeom>
            <a:avLst/>
            <a:gdLst>
              <a:gd name="T0" fmla="*/ 1422 w 1636"/>
              <a:gd name="T1" fmla="*/ 295 h 1538"/>
              <a:gd name="T2" fmla="*/ 214 w 1636"/>
              <a:gd name="T3" fmla="*/ 295 h 1538"/>
              <a:gd name="T4" fmla="*/ 199 w 1636"/>
              <a:gd name="T5" fmla="*/ 316 h 1538"/>
              <a:gd name="T6" fmla="*/ 214 w 1636"/>
              <a:gd name="T7" fmla="*/ 1243 h 1538"/>
              <a:gd name="T8" fmla="*/ 1422 w 1636"/>
              <a:gd name="T9" fmla="*/ 1243 h 1538"/>
              <a:gd name="T10" fmla="*/ 1437 w 1636"/>
              <a:gd name="T11" fmla="*/ 1222 h 1538"/>
              <a:gd name="T12" fmla="*/ 289 w 1636"/>
              <a:gd name="T13" fmla="*/ 286 h 1538"/>
              <a:gd name="T14" fmla="*/ 332 w 1636"/>
              <a:gd name="T15" fmla="*/ 243 h 1538"/>
              <a:gd name="T16" fmla="*/ 376 w 1636"/>
              <a:gd name="T17" fmla="*/ 205 h 1538"/>
              <a:gd name="T18" fmla="*/ 425 w 1636"/>
              <a:gd name="T19" fmla="*/ 169 h 1538"/>
              <a:gd name="T20" fmla="*/ 475 w 1636"/>
              <a:gd name="T21" fmla="*/ 139 h 1538"/>
              <a:gd name="T22" fmla="*/ 529 w 1636"/>
              <a:gd name="T23" fmla="*/ 113 h 1538"/>
              <a:gd name="T24" fmla="*/ 583 w 1636"/>
              <a:gd name="T25" fmla="*/ 92 h 1538"/>
              <a:gd name="T26" fmla="*/ 271 w 1636"/>
              <a:gd name="T27" fmla="*/ 307 h 1538"/>
              <a:gd name="T28" fmla="*/ 383 w 1636"/>
              <a:gd name="T29" fmla="*/ 427 h 1538"/>
              <a:gd name="T30" fmla="*/ 240 w 1636"/>
              <a:gd name="T31" fmla="*/ 347 h 1538"/>
              <a:gd name="T32" fmla="*/ 383 w 1636"/>
              <a:gd name="T33" fmla="*/ 1111 h 1538"/>
              <a:gd name="T34" fmla="*/ 582 w 1636"/>
              <a:gd name="T35" fmla="*/ 1446 h 1538"/>
              <a:gd name="T36" fmla="*/ 530 w 1636"/>
              <a:gd name="T37" fmla="*/ 1425 h 1538"/>
              <a:gd name="T38" fmla="*/ 474 w 1636"/>
              <a:gd name="T39" fmla="*/ 1398 h 1538"/>
              <a:gd name="T40" fmla="*/ 426 w 1636"/>
              <a:gd name="T41" fmla="*/ 1369 h 1538"/>
              <a:gd name="T42" fmla="*/ 376 w 1636"/>
              <a:gd name="T43" fmla="*/ 1333 h 1538"/>
              <a:gd name="T44" fmla="*/ 332 w 1636"/>
              <a:gd name="T45" fmla="*/ 1295 h 1538"/>
              <a:gd name="T46" fmla="*/ 288 w 1636"/>
              <a:gd name="T47" fmla="*/ 1251 h 1538"/>
              <a:gd name="T48" fmla="*/ 399 w 1636"/>
              <a:gd name="T49" fmla="*/ 1159 h 1538"/>
              <a:gd name="T50" fmla="*/ 792 w 1636"/>
              <a:gd name="T51" fmla="*/ 1484 h 1538"/>
              <a:gd name="T52" fmla="*/ 792 w 1636"/>
              <a:gd name="T53" fmla="*/ 1484 h 1538"/>
              <a:gd name="T54" fmla="*/ 383 w 1636"/>
              <a:gd name="T55" fmla="*/ 794 h 1538"/>
              <a:gd name="T56" fmla="*/ 792 w 1636"/>
              <a:gd name="T57" fmla="*/ 743 h 1538"/>
              <a:gd name="T58" fmla="*/ 792 w 1636"/>
              <a:gd name="T59" fmla="*/ 512 h 1538"/>
              <a:gd name="T60" fmla="*/ 446 w 1636"/>
              <a:gd name="T61" fmla="*/ 398 h 1538"/>
              <a:gd name="T62" fmla="*/ 1534 w 1636"/>
              <a:gd name="T63" fmla="*/ 743 h 1538"/>
              <a:gd name="T64" fmla="*/ 1396 w 1636"/>
              <a:gd name="T65" fmla="*/ 347 h 1538"/>
              <a:gd name="T66" fmla="*/ 1070 w 1636"/>
              <a:gd name="T67" fmla="*/ 98 h 1538"/>
              <a:gd name="T68" fmla="*/ 1127 w 1636"/>
              <a:gd name="T69" fmla="*/ 121 h 1538"/>
              <a:gd name="T70" fmla="*/ 1177 w 1636"/>
              <a:gd name="T71" fmla="*/ 148 h 1538"/>
              <a:gd name="T72" fmla="*/ 1229 w 1636"/>
              <a:gd name="T73" fmla="*/ 181 h 1538"/>
              <a:gd name="T74" fmla="*/ 1274 w 1636"/>
              <a:gd name="T75" fmla="*/ 216 h 1538"/>
              <a:gd name="T76" fmla="*/ 1320 w 1636"/>
              <a:gd name="T77" fmla="*/ 257 h 1538"/>
              <a:gd name="T78" fmla="*/ 1360 w 1636"/>
              <a:gd name="T79" fmla="*/ 300 h 1538"/>
              <a:gd name="T80" fmla="*/ 1043 w 1636"/>
              <a:gd name="T81" fmla="*/ 88 h 1538"/>
              <a:gd name="T82" fmla="*/ 1190 w 1636"/>
              <a:gd name="T83" fmla="*/ 397 h 1538"/>
              <a:gd name="T84" fmla="*/ 844 w 1636"/>
              <a:gd name="T85" fmla="*/ 512 h 1538"/>
              <a:gd name="T86" fmla="*/ 844 w 1636"/>
              <a:gd name="T87" fmla="*/ 743 h 1538"/>
              <a:gd name="T88" fmla="*/ 1253 w 1636"/>
              <a:gd name="T89" fmla="*/ 794 h 1538"/>
              <a:gd name="T90" fmla="*/ 844 w 1636"/>
              <a:gd name="T91" fmla="*/ 794 h 1538"/>
              <a:gd name="T92" fmla="*/ 1190 w 1636"/>
              <a:gd name="T93" fmla="*/ 1140 h 1538"/>
              <a:gd name="T94" fmla="*/ 1347 w 1636"/>
              <a:gd name="T95" fmla="*/ 1252 h 1538"/>
              <a:gd name="T96" fmla="*/ 1320 w 1636"/>
              <a:gd name="T97" fmla="*/ 1280 h 1538"/>
              <a:gd name="T98" fmla="*/ 1275 w 1636"/>
              <a:gd name="T99" fmla="*/ 1321 h 1538"/>
              <a:gd name="T100" fmla="*/ 1228 w 1636"/>
              <a:gd name="T101" fmla="*/ 1357 h 1538"/>
              <a:gd name="T102" fmla="*/ 1177 w 1636"/>
              <a:gd name="T103" fmla="*/ 1389 h 1538"/>
              <a:gd name="T104" fmla="*/ 1126 w 1636"/>
              <a:gd name="T105" fmla="*/ 1416 h 1538"/>
              <a:gd name="T106" fmla="*/ 1070 w 1636"/>
              <a:gd name="T107" fmla="*/ 1440 h 1538"/>
              <a:gd name="T108" fmla="*/ 1237 w 1636"/>
              <a:gd name="T109" fmla="*/ 1159 h 1538"/>
              <a:gd name="T110" fmla="*/ 1396 w 1636"/>
              <a:gd name="T111" fmla="*/ 1191 h 1538"/>
              <a:gd name="T112" fmla="*/ 1534 w 1636"/>
              <a:gd name="T113" fmla="*/ 794 h 1538"/>
              <a:gd name="T114" fmla="*/ 1396 w 1636"/>
              <a:gd name="T115" fmla="*/ 1191 h 1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36" h="1538">
                <a:moveTo>
                  <a:pt x="1437" y="316"/>
                </a:moveTo>
                <a:cubicBezTo>
                  <a:pt x="1438" y="315"/>
                  <a:pt x="1438" y="315"/>
                  <a:pt x="1438" y="315"/>
                </a:cubicBezTo>
                <a:cubicBezTo>
                  <a:pt x="1422" y="295"/>
                  <a:pt x="1422" y="295"/>
                  <a:pt x="1422" y="295"/>
                </a:cubicBezTo>
                <a:cubicBezTo>
                  <a:pt x="1277" y="109"/>
                  <a:pt x="1054" y="0"/>
                  <a:pt x="818" y="1"/>
                </a:cubicBezTo>
                <a:cubicBezTo>
                  <a:pt x="774" y="1"/>
                  <a:pt x="730" y="5"/>
                  <a:pt x="687" y="12"/>
                </a:cubicBezTo>
                <a:cubicBezTo>
                  <a:pt x="499" y="44"/>
                  <a:pt x="331" y="145"/>
                  <a:pt x="214" y="295"/>
                </a:cubicBezTo>
                <a:cubicBezTo>
                  <a:pt x="214" y="295"/>
                  <a:pt x="214" y="295"/>
                  <a:pt x="214" y="295"/>
                </a:cubicBezTo>
                <a:cubicBezTo>
                  <a:pt x="198" y="315"/>
                  <a:pt x="198" y="315"/>
                  <a:pt x="198" y="315"/>
                </a:cubicBezTo>
                <a:cubicBezTo>
                  <a:pt x="199" y="316"/>
                  <a:pt x="199" y="316"/>
                  <a:pt x="199" y="316"/>
                </a:cubicBezTo>
                <a:cubicBezTo>
                  <a:pt x="0" y="585"/>
                  <a:pt x="0" y="953"/>
                  <a:pt x="199" y="1222"/>
                </a:cubicBezTo>
                <a:cubicBezTo>
                  <a:pt x="198" y="1223"/>
                  <a:pt x="198" y="1223"/>
                  <a:pt x="198" y="1223"/>
                </a:cubicBezTo>
                <a:cubicBezTo>
                  <a:pt x="214" y="1243"/>
                  <a:pt x="214" y="1243"/>
                  <a:pt x="214" y="1243"/>
                </a:cubicBezTo>
                <a:cubicBezTo>
                  <a:pt x="359" y="1429"/>
                  <a:pt x="582" y="1538"/>
                  <a:pt x="818" y="1537"/>
                </a:cubicBezTo>
                <a:cubicBezTo>
                  <a:pt x="862" y="1537"/>
                  <a:pt x="906" y="1533"/>
                  <a:pt x="949" y="1526"/>
                </a:cubicBezTo>
                <a:cubicBezTo>
                  <a:pt x="1137" y="1494"/>
                  <a:pt x="1305" y="1393"/>
                  <a:pt x="1422" y="1243"/>
                </a:cubicBezTo>
                <a:cubicBezTo>
                  <a:pt x="1422" y="1242"/>
                  <a:pt x="1422" y="1242"/>
                  <a:pt x="1422" y="1242"/>
                </a:cubicBezTo>
                <a:cubicBezTo>
                  <a:pt x="1438" y="1223"/>
                  <a:pt x="1438" y="1223"/>
                  <a:pt x="1438" y="1223"/>
                </a:cubicBezTo>
                <a:cubicBezTo>
                  <a:pt x="1437" y="1222"/>
                  <a:pt x="1437" y="1222"/>
                  <a:pt x="1437" y="1222"/>
                </a:cubicBezTo>
                <a:cubicBezTo>
                  <a:pt x="1636" y="953"/>
                  <a:pt x="1636" y="585"/>
                  <a:pt x="1437" y="316"/>
                </a:cubicBezTo>
                <a:close/>
                <a:moveTo>
                  <a:pt x="276" y="301"/>
                </a:moveTo>
                <a:cubicBezTo>
                  <a:pt x="280" y="296"/>
                  <a:pt x="284" y="291"/>
                  <a:pt x="289" y="286"/>
                </a:cubicBezTo>
                <a:cubicBezTo>
                  <a:pt x="293" y="281"/>
                  <a:pt x="298" y="276"/>
                  <a:pt x="303" y="271"/>
                </a:cubicBezTo>
                <a:cubicBezTo>
                  <a:pt x="307" y="266"/>
                  <a:pt x="312" y="262"/>
                  <a:pt x="316" y="257"/>
                </a:cubicBezTo>
                <a:cubicBezTo>
                  <a:pt x="322" y="252"/>
                  <a:pt x="326" y="247"/>
                  <a:pt x="332" y="243"/>
                </a:cubicBezTo>
                <a:cubicBezTo>
                  <a:pt x="336" y="238"/>
                  <a:pt x="341" y="234"/>
                  <a:pt x="346" y="230"/>
                </a:cubicBezTo>
                <a:cubicBezTo>
                  <a:pt x="351" y="225"/>
                  <a:pt x="356" y="221"/>
                  <a:pt x="362" y="216"/>
                </a:cubicBezTo>
                <a:cubicBezTo>
                  <a:pt x="366" y="212"/>
                  <a:pt x="371" y="208"/>
                  <a:pt x="376" y="205"/>
                </a:cubicBezTo>
                <a:cubicBezTo>
                  <a:pt x="382" y="200"/>
                  <a:pt x="387" y="196"/>
                  <a:pt x="393" y="192"/>
                </a:cubicBezTo>
                <a:cubicBezTo>
                  <a:pt x="398" y="188"/>
                  <a:pt x="403" y="184"/>
                  <a:pt x="408" y="181"/>
                </a:cubicBezTo>
                <a:cubicBezTo>
                  <a:pt x="414" y="177"/>
                  <a:pt x="419" y="173"/>
                  <a:pt x="425" y="169"/>
                </a:cubicBezTo>
                <a:cubicBezTo>
                  <a:pt x="430" y="166"/>
                  <a:pt x="436" y="162"/>
                  <a:pt x="441" y="159"/>
                </a:cubicBezTo>
                <a:cubicBezTo>
                  <a:pt x="447" y="155"/>
                  <a:pt x="453" y="152"/>
                  <a:pt x="459" y="148"/>
                </a:cubicBezTo>
                <a:cubicBezTo>
                  <a:pt x="464" y="145"/>
                  <a:pt x="469" y="142"/>
                  <a:pt x="475" y="139"/>
                </a:cubicBezTo>
                <a:cubicBezTo>
                  <a:pt x="481" y="136"/>
                  <a:pt x="487" y="133"/>
                  <a:pt x="494" y="129"/>
                </a:cubicBezTo>
                <a:cubicBezTo>
                  <a:pt x="499" y="127"/>
                  <a:pt x="504" y="124"/>
                  <a:pt x="510" y="121"/>
                </a:cubicBezTo>
                <a:cubicBezTo>
                  <a:pt x="516" y="118"/>
                  <a:pt x="523" y="115"/>
                  <a:pt x="529" y="113"/>
                </a:cubicBezTo>
                <a:cubicBezTo>
                  <a:pt x="535" y="110"/>
                  <a:pt x="540" y="108"/>
                  <a:pt x="546" y="105"/>
                </a:cubicBezTo>
                <a:cubicBezTo>
                  <a:pt x="552" y="103"/>
                  <a:pt x="559" y="100"/>
                  <a:pt x="566" y="98"/>
                </a:cubicBezTo>
                <a:cubicBezTo>
                  <a:pt x="572" y="96"/>
                  <a:pt x="577" y="93"/>
                  <a:pt x="583" y="92"/>
                </a:cubicBezTo>
                <a:cubicBezTo>
                  <a:pt x="586" y="90"/>
                  <a:pt x="590" y="89"/>
                  <a:pt x="593" y="88"/>
                </a:cubicBezTo>
                <a:cubicBezTo>
                  <a:pt x="505" y="167"/>
                  <a:pt x="438" y="267"/>
                  <a:pt x="399" y="379"/>
                </a:cubicBezTo>
                <a:cubicBezTo>
                  <a:pt x="354" y="359"/>
                  <a:pt x="311" y="335"/>
                  <a:pt x="271" y="307"/>
                </a:cubicBezTo>
                <a:cubicBezTo>
                  <a:pt x="273" y="305"/>
                  <a:pt x="274" y="303"/>
                  <a:pt x="276" y="301"/>
                </a:cubicBezTo>
                <a:close/>
                <a:moveTo>
                  <a:pt x="240" y="347"/>
                </a:moveTo>
                <a:cubicBezTo>
                  <a:pt x="284" y="379"/>
                  <a:pt x="332" y="406"/>
                  <a:pt x="383" y="427"/>
                </a:cubicBezTo>
                <a:cubicBezTo>
                  <a:pt x="351" y="530"/>
                  <a:pt x="334" y="636"/>
                  <a:pt x="332" y="743"/>
                </a:cubicBezTo>
                <a:cubicBezTo>
                  <a:pt x="102" y="743"/>
                  <a:pt x="102" y="743"/>
                  <a:pt x="102" y="743"/>
                </a:cubicBezTo>
                <a:cubicBezTo>
                  <a:pt x="107" y="600"/>
                  <a:pt x="155" y="462"/>
                  <a:pt x="240" y="347"/>
                </a:cubicBezTo>
                <a:close/>
                <a:moveTo>
                  <a:pt x="102" y="794"/>
                </a:moveTo>
                <a:cubicBezTo>
                  <a:pt x="332" y="794"/>
                  <a:pt x="332" y="794"/>
                  <a:pt x="332" y="794"/>
                </a:cubicBezTo>
                <a:cubicBezTo>
                  <a:pt x="334" y="902"/>
                  <a:pt x="351" y="1008"/>
                  <a:pt x="383" y="1111"/>
                </a:cubicBezTo>
                <a:cubicBezTo>
                  <a:pt x="332" y="1132"/>
                  <a:pt x="284" y="1159"/>
                  <a:pt x="240" y="1191"/>
                </a:cubicBezTo>
                <a:cubicBezTo>
                  <a:pt x="155" y="1076"/>
                  <a:pt x="107" y="938"/>
                  <a:pt x="102" y="794"/>
                </a:cubicBezTo>
                <a:close/>
                <a:moveTo>
                  <a:pt x="582" y="1446"/>
                </a:moveTo>
                <a:cubicBezTo>
                  <a:pt x="577" y="1444"/>
                  <a:pt x="572" y="1442"/>
                  <a:pt x="566" y="1440"/>
                </a:cubicBezTo>
                <a:cubicBezTo>
                  <a:pt x="559" y="1438"/>
                  <a:pt x="552" y="1435"/>
                  <a:pt x="546" y="1432"/>
                </a:cubicBezTo>
                <a:cubicBezTo>
                  <a:pt x="540" y="1430"/>
                  <a:pt x="535" y="1428"/>
                  <a:pt x="530" y="1425"/>
                </a:cubicBezTo>
                <a:cubicBezTo>
                  <a:pt x="523" y="1422"/>
                  <a:pt x="516" y="1419"/>
                  <a:pt x="510" y="1416"/>
                </a:cubicBezTo>
                <a:cubicBezTo>
                  <a:pt x="504" y="1414"/>
                  <a:pt x="499" y="1411"/>
                  <a:pt x="494" y="1408"/>
                </a:cubicBezTo>
                <a:cubicBezTo>
                  <a:pt x="487" y="1405"/>
                  <a:pt x="481" y="1402"/>
                  <a:pt x="474" y="1398"/>
                </a:cubicBezTo>
                <a:cubicBezTo>
                  <a:pt x="469" y="1395"/>
                  <a:pt x="464" y="1393"/>
                  <a:pt x="459" y="1390"/>
                </a:cubicBezTo>
                <a:cubicBezTo>
                  <a:pt x="453" y="1386"/>
                  <a:pt x="447" y="1382"/>
                  <a:pt x="440" y="1378"/>
                </a:cubicBezTo>
                <a:cubicBezTo>
                  <a:pt x="435" y="1375"/>
                  <a:pt x="431" y="1372"/>
                  <a:pt x="426" y="1369"/>
                </a:cubicBezTo>
                <a:cubicBezTo>
                  <a:pt x="420" y="1365"/>
                  <a:pt x="413" y="1361"/>
                  <a:pt x="407" y="1357"/>
                </a:cubicBezTo>
                <a:cubicBezTo>
                  <a:pt x="403" y="1353"/>
                  <a:pt x="398" y="1350"/>
                  <a:pt x="393" y="1346"/>
                </a:cubicBezTo>
                <a:cubicBezTo>
                  <a:pt x="387" y="1342"/>
                  <a:pt x="381" y="1337"/>
                  <a:pt x="376" y="1333"/>
                </a:cubicBezTo>
                <a:cubicBezTo>
                  <a:pt x="371" y="1329"/>
                  <a:pt x="366" y="1326"/>
                  <a:pt x="362" y="1322"/>
                </a:cubicBezTo>
                <a:cubicBezTo>
                  <a:pt x="356" y="1317"/>
                  <a:pt x="351" y="1312"/>
                  <a:pt x="345" y="1307"/>
                </a:cubicBezTo>
                <a:cubicBezTo>
                  <a:pt x="341" y="1303"/>
                  <a:pt x="336" y="1299"/>
                  <a:pt x="332" y="1295"/>
                </a:cubicBezTo>
                <a:cubicBezTo>
                  <a:pt x="327" y="1290"/>
                  <a:pt x="321" y="1285"/>
                  <a:pt x="316" y="1280"/>
                </a:cubicBezTo>
                <a:cubicBezTo>
                  <a:pt x="312" y="1276"/>
                  <a:pt x="307" y="1272"/>
                  <a:pt x="303" y="1267"/>
                </a:cubicBezTo>
                <a:cubicBezTo>
                  <a:pt x="298" y="1262"/>
                  <a:pt x="293" y="1257"/>
                  <a:pt x="288" y="1251"/>
                </a:cubicBezTo>
                <a:cubicBezTo>
                  <a:pt x="284" y="1247"/>
                  <a:pt x="280" y="1242"/>
                  <a:pt x="276" y="1237"/>
                </a:cubicBezTo>
                <a:cubicBezTo>
                  <a:pt x="274" y="1235"/>
                  <a:pt x="273" y="1233"/>
                  <a:pt x="271" y="1231"/>
                </a:cubicBezTo>
                <a:cubicBezTo>
                  <a:pt x="311" y="1203"/>
                  <a:pt x="354" y="1179"/>
                  <a:pt x="399" y="1159"/>
                </a:cubicBezTo>
                <a:cubicBezTo>
                  <a:pt x="438" y="1271"/>
                  <a:pt x="505" y="1371"/>
                  <a:pt x="593" y="1450"/>
                </a:cubicBezTo>
                <a:cubicBezTo>
                  <a:pt x="590" y="1449"/>
                  <a:pt x="586" y="1447"/>
                  <a:pt x="582" y="1446"/>
                </a:cubicBezTo>
                <a:close/>
                <a:moveTo>
                  <a:pt x="792" y="1484"/>
                </a:moveTo>
                <a:cubicBezTo>
                  <a:pt x="646" y="1470"/>
                  <a:pt x="518" y="1336"/>
                  <a:pt x="446" y="1140"/>
                </a:cubicBezTo>
                <a:cubicBezTo>
                  <a:pt x="557" y="1100"/>
                  <a:pt x="674" y="1078"/>
                  <a:pt x="792" y="1077"/>
                </a:cubicBezTo>
                <a:lnTo>
                  <a:pt x="792" y="1484"/>
                </a:lnTo>
                <a:close/>
                <a:moveTo>
                  <a:pt x="792" y="1025"/>
                </a:moveTo>
                <a:cubicBezTo>
                  <a:pt x="669" y="1027"/>
                  <a:pt x="546" y="1050"/>
                  <a:pt x="430" y="1092"/>
                </a:cubicBezTo>
                <a:cubicBezTo>
                  <a:pt x="401" y="995"/>
                  <a:pt x="385" y="895"/>
                  <a:pt x="383" y="794"/>
                </a:cubicBezTo>
                <a:cubicBezTo>
                  <a:pt x="792" y="794"/>
                  <a:pt x="792" y="794"/>
                  <a:pt x="792" y="794"/>
                </a:cubicBezTo>
                <a:lnTo>
                  <a:pt x="792" y="1025"/>
                </a:lnTo>
                <a:close/>
                <a:moveTo>
                  <a:pt x="792" y="743"/>
                </a:moveTo>
                <a:cubicBezTo>
                  <a:pt x="383" y="743"/>
                  <a:pt x="383" y="743"/>
                  <a:pt x="383" y="743"/>
                </a:cubicBezTo>
                <a:cubicBezTo>
                  <a:pt x="385" y="643"/>
                  <a:pt x="401" y="543"/>
                  <a:pt x="430" y="446"/>
                </a:cubicBezTo>
                <a:cubicBezTo>
                  <a:pt x="546" y="488"/>
                  <a:pt x="669" y="510"/>
                  <a:pt x="792" y="512"/>
                </a:cubicBezTo>
                <a:lnTo>
                  <a:pt x="792" y="743"/>
                </a:lnTo>
                <a:close/>
                <a:moveTo>
                  <a:pt x="792" y="461"/>
                </a:moveTo>
                <a:cubicBezTo>
                  <a:pt x="674" y="459"/>
                  <a:pt x="557" y="438"/>
                  <a:pt x="446" y="398"/>
                </a:cubicBezTo>
                <a:cubicBezTo>
                  <a:pt x="518" y="202"/>
                  <a:pt x="646" y="67"/>
                  <a:pt x="792" y="53"/>
                </a:cubicBezTo>
                <a:lnTo>
                  <a:pt x="792" y="461"/>
                </a:lnTo>
                <a:close/>
                <a:moveTo>
                  <a:pt x="1534" y="743"/>
                </a:moveTo>
                <a:cubicBezTo>
                  <a:pt x="1304" y="743"/>
                  <a:pt x="1304" y="743"/>
                  <a:pt x="1304" y="743"/>
                </a:cubicBezTo>
                <a:cubicBezTo>
                  <a:pt x="1302" y="636"/>
                  <a:pt x="1285" y="530"/>
                  <a:pt x="1253" y="427"/>
                </a:cubicBezTo>
                <a:cubicBezTo>
                  <a:pt x="1304" y="406"/>
                  <a:pt x="1352" y="379"/>
                  <a:pt x="1396" y="347"/>
                </a:cubicBezTo>
                <a:cubicBezTo>
                  <a:pt x="1481" y="462"/>
                  <a:pt x="1529" y="600"/>
                  <a:pt x="1534" y="743"/>
                </a:cubicBezTo>
                <a:close/>
                <a:moveTo>
                  <a:pt x="1054" y="92"/>
                </a:moveTo>
                <a:cubicBezTo>
                  <a:pt x="1059" y="93"/>
                  <a:pt x="1064" y="96"/>
                  <a:pt x="1070" y="98"/>
                </a:cubicBezTo>
                <a:cubicBezTo>
                  <a:pt x="1077" y="100"/>
                  <a:pt x="1084" y="103"/>
                  <a:pt x="1091" y="105"/>
                </a:cubicBezTo>
                <a:cubicBezTo>
                  <a:pt x="1096" y="108"/>
                  <a:pt x="1101" y="110"/>
                  <a:pt x="1106" y="112"/>
                </a:cubicBezTo>
                <a:cubicBezTo>
                  <a:pt x="1113" y="115"/>
                  <a:pt x="1120" y="118"/>
                  <a:pt x="1127" y="121"/>
                </a:cubicBezTo>
                <a:cubicBezTo>
                  <a:pt x="1132" y="124"/>
                  <a:pt x="1137" y="127"/>
                  <a:pt x="1142" y="129"/>
                </a:cubicBezTo>
                <a:cubicBezTo>
                  <a:pt x="1149" y="133"/>
                  <a:pt x="1155" y="136"/>
                  <a:pt x="1162" y="139"/>
                </a:cubicBezTo>
                <a:cubicBezTo>
                  <a:pt x="1167" y="142"/>
                  <a:pt x="1172" y="145"/>
                  <a:pt x="1177" y="148"/>
                </a:cubicBezTo>
                <a:cubicBezTo>
                  <a:pt x="1183" y="152"/>
                  <a:pt x="1189" y="155"/>
                  <a:pt x="1196" y="159"/>
                </a:cubicBezTo>
                <a:cubicBezTo>
                  <a:pt x="1201" y="162"/>
                  <a:pt x="1206" y="166"/>
                  <a:pt x="1210" y="169"/>
                </a:cubicBezTo>
                <a:cubicBezTo>
                  <a:pt x="1217" y="173"/>
                  <a:pt x="1223" y="177"/>
                  <a:pt x="1229" y="181"/>
                </a:cubicBezTo>
                <a:cubicBezTo>
                  <a:pt x="1233" y="184"/>
                  <a:pt x="1238" y="188"/>
                  <a:pt x="1243" y="191"/>
                </a:cubicBezTo>
                <a:cubicBezTo>
                  <a:pt x="1249" y="196"/>
                  <a:pt x="1255" y="200"/>
                  <a:pt x="1260" y="205"/>
                </a:cubicBezTo>
                <a:cubicBezTo>
                  <a:pt x="1265" y="208"/>
                  <a:pt x="1270" y="212"/>
                  <a:pt x="1274" y="216"/>
                </a:cubicBezTo>
                <a:cubicBezTo>
                  <a:pt x="1280" y="221"/>
                  <a:pt x="1285" y="225"/>
                  <a:pt x="1291" y="230"/>
                </a:cubicBezTo>
                <a:cubicBezTo>
                  <a:pt x="1295" y="234"/>
                  <a:pt x="1300" y="238"/>
                  <a:pt x="1304" y="242"/>
                </a:cubicBezTo>
                <a:cubicBezTo>
                  <a:pt x="1310" y="247"/>
                  <a:pt x="1315" y="252"/>
                  <a:pt x="1320" y="257"/>
                </a:cubicBezTo>
                <a:cubicBezTo>
                  <a:pt x="1324" y="262"/>
                  <a:pt x="1329" y="266"/>
                  <a:pt x="1333" y="270"/>
                </a:cubicBezTo>
                <a:cubicBezTo>
                  <a:pt x="1338" y="276"/>
                  <a:pt x="1343" y="281"/>
                  <a:pt x="1348" y="286"/>
                </a:cubicBezTo>
                <a:cubicBezTo>
                  <a:pt x="1352" y="291"/>
                  <a:pt x="1356" y="296"/>
                  <a:pt x="1360" y="300"/>
                </a:cubicBezTo>
                <a:cubicBezTo>
                  <a:pt x="1362" y="302"/>
                  <a:pt x="1363" y="304"/>
                  <a:pt x="1365" y="306"/>
                </a:cubicBezTo>
                <a:cubicBezTo>
                  <a:pt x="1325" y="335"/>
                  <a:pt x="1282" y="359"/>
                  <a:pt x="1237" y="379"/>
                </a:cubicBezTo>
                <a:cubicBezTo>
                  <a:pt x="1198" y="267"/>
                  <a:pt x="1131" y="167"/>
                  <a:pt x="1043" y="88"/>
                </a:cubicBezTo>
                <a:cubicBezTo>
                  <a:pt x="1046" y="89"/>
                  <a:pt x="1050" y="90"/>
                  <a:pt x="1054" y="92"/>
                </a:cubicBezTo>
                <a:close/>
                <a:moveTo>
                  <a:pt x="844" y="53"/>
                </a:moveTo>
                <a:cubicBezTo>
                  <a:pt x="990" y="67"/>
                  <a:pt x="1118" y="202"/>
                  <a:pt x="1190" y="397"/>
                </a:cubicBezTo>
                <a:cubicBezTo>
                  <a:pt x="1079" y="438"/>
                  <a:pt x="962" y="459"/>
                  <a:pt x="844" y="461"/>
                </a:cubicBezTo>
                <a:lnTo>
                  <a:pt x="844" y="53"/>
                </a:lnTo>
                <a:close/>
                <a:moveTo>
                  <a:pt x="844" y="512"/>
                </a:moveTo>
                <a:cubicBezTo>
                  <a:pt x="967" y="510"/>
                  <a:pt x="1090" y="488"/>
                  <a:pt x="1206" y="446"/>
                </a:cubicBezTo>
                <a:cubicBezTo>
                  <a:pt x="1235" y="543"/>
                  <a:pt x="1251" y="643"/>
                  <a:pt x="1253" y="743"/>
                </a:cubicBezTo>
                <a:cubicBezTo>
                  <a:pt x="844" y="743"/>
                  <a:pt x="844" y="743"/>
                  <a:pt x="844" y="743"/>
                </a:cubicBezTo>
                <a:lnTo>
                  <a:pt x="844" y="512"/>
                </a:lnTo>
                <a:close/>
                <a:moveTo>
                  <a:pt x="844" y="794"/>
                </a:moveTo>
                <a:cubicBezTo>
                  <a:pt x="1253" y="794"/>
                  <a:pt x="1253" y="794"/>
                  <a:pt x="1253" y="794"/>
                </a:cubicBezTo>
                <a:cubicBezTo>
                  <a:pt x="1251" y="895"/>
                  <a:pt x="1235" y="995"/>
                  <a:pt x="1206" y="1092"/>
                </a:cubicBezTo>
                <a:cubicBezTo>
                  <a:pt x="1090" y="1050"/>
                  <a:pt x="967" y="1027"/>
                  <a:pt x="844" y="1025"/>
                </a:cubicBezTo>
                <a:lnTo>
                  <a:pt x="844" y="794"/>
                </a:lnTo>
                <a:close/>
                <a:moveTo>
                  <a:pt x="844" y="1484"/>
                </a:moveTo>
                <a:cubicBezTo>
                  <a:pt x="844" y="1077"/>
                  <a:pt x="844" y="1077"/>
                  <a:pt x="844" y="1077"/>
                </a:cubicBezTo>
                <a:cubicBezTo>
                  <a:pt x="962" y="1078"/>
                  <a:pt x="1079" y="1100"/>
                  <a:pt x="1190" y="1140"/>
                </a:cubicBezTo>
                <a:cubicBezTo>
                  <a:pt x="1118" y="1336"/>
                  <a:pt x="990" y="1470"/>
                  <a:pt x="844" y="1484"/>
                </a:cubicBezTo>
                <a:close/>
                <a:moveTo>
                  <a:pt x="1360" y="1237"/>
                </a:moveTo>
                <a:cubicBezTo>
                  <a:pt x="1356" y="1242"/>
                  <a:pt x="1352" y="1247"/>
                  <a:pt x="1347" y="1252"/>
                </a:cubicBezTo>
                <a:cubicBezTo>
                  <a:pt x="1347" y="1252"/>
                  <a:pt x="1347" y="1252"/>
                  <a:pt x="1347" y="1252"/>
                </a:cubicBezTo>
                <a:cubicBezTo>
                  <a:pt x="1343" y="1257"/>
                  <a:pt x="1338" y="1262"/>
                  <a:pt x="1333" y="1267"/>
                </a:cubicBezTo>
                <a:cubicBezTo>
                  <a:pt x="1329" y="1271"/>
                  <a:pt x="1324" y="1276"/>
                  <a:pt x="1320" y="1280"/>
                </a:cubicBezTo>
                <a:cubicBezTo>
                  <a:pt x="1315" y="1285"/>
                  <a:pt x="1310" y="1290"/>
                  <a:pt x="1305" y="1295"/>
                </a:cubicBezTo>
                <a:cubicBezTo>
                  <a:pt x="1300" y="1299"/>
                  <a:pt x="1295" y="1304"/>
                  <a:pt x="1291" y="1308"/>
                </a:cubicBezTo>
                <a:cubicBezTo>
                  <a:pt x="1285" y="1312"/>
                  <a:pt x="1280" y="1317"/>
                  <a:pt x="1275" y="1321"/>
                </a:cubicBezTo>
                <a:cubicBezTo>
                  <a:pt x="1270" y="1325"/>
                  <a:pt x="1265" y="1329"/>
                  <a:pt x="1260" y="1333"/>
                </a:cubicBezTo>
                <a:cubicBezTo>
                  <a:pt x="1255" y="1337"/>
                  <a:pt x="1249" y="1342"/>
                  <a:pt x="1243" y="1346"/>
                </a:cubicBezTo>
                <a:cubicBezTo>
                  <a:pt x="1238" y="1350"/>
                  <a:pt x="1233" y="1353"/>
                  <a:pt x="1228" y="1357"/>
                </a:cubicBezTo>
                <a:cubicBezTo>
                  <a:pt x="1223" y="1361"/>
                  <a:pt x="1217" y="1365"/>
                  <a:pt x="1211" y="1369"/>
                </a:cubicBezTo>
                <a:cubicBezTo>
                  <a:pt x="1206" y="1372"/>
                  <a:pt x="1201" y="1375"/>
                  <a:pt x="1195" y="1378"/>
                </a:cubicBezTo>
                <a:cubicBezTo>
                  <a:pt x="1189" y="1382"/>
                  <a:pt x="1183" y="1386"/>
                  <a:pt x="1177" y="1389"/>
                </a:cubicBezTo>
                <a:cubicBezTo>
                  <a:pt x="1172" y="1392"/>
                  <a:pt x="1167" y="1395"/>
                  <a:pt x="1162" y="1398"/>
                </a:cubicBezTo>
                <a:cubicBezTo>
                  <a:pt x="1155" y="1402"/>
                  <a:pt x="1149" y="1405"/>
                  <a:pt x="1142" y="1408"/>
                </a:cubicBezTo>
                <a:cubicBezTo>
                  <a:pt x="1137" y="1411"/>
                  <a:pt x="1132" y="1414"/>
                  <a:pt x="1126" y="1416"/>
                </a:cubicBezTo>
                <a:cubicBezTo>
                  <a:pt x="1120" y="1419"/>
                  <a:pt x="1113" y="1422"/>
                  <a:pt x="1107" y="1425"/>
                </a:cubicBezTo>
                <a:cubicBezTo>
                  <a:pt x="1101" y="1428"/>
                  <a:pt x="1096" y="1430"/>
                  <a:pt x="1090" y="1432"/>
                </a:cubicBezTo>
                <a:cubicBezTo>
                  <a:pt x="1084" y="1435"/>
                  <a:pt x="1077" y="1437"/>
                  <a:pt x="1070" y="1440"/>
                </a:cubicBezTo>
                <a:cubicBezTo>
                  <a:pt x="1065" y="1442"/>
                  <a:pt x="1059" y="1444"/>
                  <a:pt x="1054" y="1446"/>
                </a:cubicBezTo>
                <a:cubicBezTo>
                  <a:pt x="1050" y="1447"/>
                  <a:pt x="1046" y="1448"/>
                  <a:pt x="1043" y="1450"/>
                </a:cubicBezTo>
                <a:cubicBezTo>
                  <a:pt x="1131" y="1371"/>
                  <a:pt x="1198" y="1271"/>
                  <a:pt x="1237" y="1159"/>
                </a:cubicBezTo>
                <a:cubicBezTo>
                  <a:pt x="1282" y="1178"/>
                  <a:pt x="1325" y="1203"/>
                  <a:pt x="1365" y="1231"/>
                </a:cubicBezTo>
                <a:cubicBezTo>
                  <a:pt x="1364" y="1233"/>
                  <a:pt x="1362" y="1235"/>
                  <a:pt x="1360" y="1237"/>
                </a:cubicBezTo>
                <a:close/>
                <a:moveTo>
                  <a:pt x="1396" y="1191"/>
                </a:moveTo>
                <a:cubicBezTo>
                  <a:pt x="1352" y="1159"/>
                  <a:pt x="1304" y="1132"/>
                  <a:pt x="1253" y="1111"/>
                </a:cubicBezTo>
                <a:cubicBezTo>
                  <a:pt x="1285" y="1008"/>
                  <a:pt x="1302" y="902"/>
                  <a:pt x="1304" y="794"/>
                </a:cubicBezTo>
                <a:cubicBezTo>
                  <a:pt x="1534" y="794"/>
                  <a:pt x="1534" y="794"/>
                  <a:pt x="1534" y="794"/>
                </a:cubicBezTo>
                <a:cubicBezTo>
                  <a:pt x="1529" y="938"/>
                  <a:pt x="1481" y="1076"/>
                  <a:pt x="1396" y="1191"/>
                </a:cubicBezTo>
                <a:close/>
                <a:moveTo>
                  <a:pt x="1396" y="1191"/>
                </a:moveTo>
                <a:cubicBezTo>
                  <a:pt x="1396" y="1191"/>
                  <a:pt x="1396" y="1191"/>
                  <a:pt x="1396" y="1191"/>
                </a:cubicBezTo>
              </a:path>
            </a:pathLst>
          </a:custGeom>
          <a:solidFill>
            <a:schemeClr val="bg1"/>
          </a:solidFill>
          <a:ln>
            <a:noFill/>
          </a:ln>
        </p:spPr>
        <p:txBody>
          <a:bodyPr vert="horz" wrap="square" lIns="45720" tIns="22860" rIns="45720" bIns="22860" numCol="1" anchor="t" anchorCtr="0" compatLnSpc="1">
            <a:prstTxWarp prst="textNoShape">
              <a:avLst/>
            </a:prstTxWarp>
          </a:bodyPr>
          <a:lstStyle/>
          <a:p>
            <a:endParaRPr lang="en-US" sz="675" dirty="0">
              <a:solidFill>
                <a:srgbClr val="1F1F1F"/>
              </a:solidFill>
            </a:endParaRPr>
          </a:p>
        </p:txBody>
      </p:sp>
      <p:pic>
        <p:nvPicPr>
          <p:cNvPr id="22" name="Picture 21"/>
          <p:cNvPicPr>
            <a:picLocks noChangeAspect="1"/>
          </p:cNvPicPr>
          <p:nvPr userDrawn="1"/>
        </p:nvPicPr>
        <p:blipFill>
          <a:blip r:embed="rId16" cstate="email">
            <a:extLst>
              <a:ext uri="{28A0092B-C50C-407E-A947-70E740481C1C}">
                <a14:useLocalDpi xmlns:a14="http://schemas.microsoft.com/office/drawing/2010/main"/>
              </a:ext>
            </a:extLst>
          </a:blip>
          <a:stretch>
            <a:fillRect/>
          </a:stretch>
        </p:blipFill>
        <p:spPr>
          <a:xfrm>
            <a:off x="396555" y="630829"/>
            <a:ext cx="1186021" cy="863656"/>
          </a:xfrm>
          <a:prstGeom prst="rect">
            <a:avLst/>
          </a:prstGeom>
        </p:spPr>
      </p:pic>
    </p:spTree>
    <p:extLst>
      <p:ext uri="{BB962C8B-B14F-4D97-AF65-F5344CB8AC3E}">
        <p14:creationId xmlns:p14="http://schemas.microsoft.com/office/powerpoint/2010/main" val="27530655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44" name="Picture 43"/>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6388101" y="0"/>
            <a:ext cx="2755899" cy="5143500"/>
          </a:xfrm>
          <a:prstGeom prst="rect">
            <a:avLst/>
          </a:prstGeom>
        </p:spPr>
      </p:pic>
      <p:sp>
        <p:nvSpPr>
          <p:cNvPr id="30" name="Title 6">
            <a:extLst>
              <a:ext uri="{FF2B5EF4-FFF2-40B4-BE49-F238E27FC236}">
                <a16:creationId xmlns:a16="http://schemas.microsoft.com/office/drawing/2014/main" id="{6191D8D9-73DA-4F79-BB22-37B28D3A01FB}"/>
              </a:ext>
            </a:extLst>
          </p:cNvPr>
          <p:cNvSpPr txBox="1">
            <a:spLocks/>
          </p:cNvSpPr>
          <p:nvPr userDrawn="1"/>
        </p:nvSpPr>
        <p:spPr>
          <a:xfrm>
            <a:off x="584199" y="925702"/>
            <a:ext cx="7826301" cy="442682"/>
          </a:xfrm>
          <a:prstGeom prst="rect">
            <a:avLst/>
          </a:prstGeom>
        </p:spPr>
        <p:txBody>
          <a:bodyPr lIns="0" rIns="0" bIns="0" anchor="ctr" anchorCtr="0">
            <a:noAutofit/>
          </a:bodyPr>
          <a:lstStyle>
            <a:lvl1pPr algn="l" defTabSz="914400" rtl="0" eaLnBrk="1" latinLnBrk="0" hangingPunct="1">
              <a:lnSpc>
                <a:spcPct val="100000"/>
              </a:lnSpc>
              <a:spcBef>
                <a:spcPct val="0"/>
              </a:spcBef>
              <a:buNone/>
              <a:defRPr lang="en-US" sz="4000" b="1" kern="1200" cap="all" baseline="0">
                <a:solidFill>
                  <a:schemeClr val="tx2"/>
                </a:solidFill>
                <a:latin typeface="Calibri" panose="020F0502020204030204" pitchFamily="34" charset="0"/>
                <a:ea typeface="+mj-ea"/>
                <a:cs typeface="Calibri" panose="020F0502020204030204" pitchFamily="34" charset="0"/>
              </a:defRPr>
            </a:lvl1pPr>
          </a:lstStyle>
          <a:p>
            <a:r>
              <a:rPr sz="3000" dirty="0">
                <a:solidFill>
                  <a:srgbClr val="44546A"/>
                </a:solidFill>
              </a:rPr>
              <a:t>ADD 2-5 WORD TITLE HERE</a:t>
            </a:r>
          </a:p>
        </p:txBody>
      </p:sp>
      <p:sp>
        <p:nvSpPr>
          <p:cNvPr id="31" name="Text Placeholder 2"/>
          <p:cNvSpPr>
            <a:spLocks noGrp="1"/>
          </p:cNvSpPr>
          <p:nvPr>
            <p:ph type="body" sz="quarter" idx="32" hasCustomPrompt="1"/>
          </p:nvPr>
        </p:nvSpPr>
        <p:spPr>
          <a:xfrm>
            <a:off x="584199" y="1504156"/>
            <a:ext cx="5441176" cy="1019217"/>
          </a:xfrm>
          <a:prstGeom prst="rect">
            <a:avLst/>
          </a:prstGeom>
        </p:spPr>
        <p:txBody>
          <a:bodyPr lIns="0" tIns="0" rIns="0"/>
          <a:lstStyle>
            <a:lvl1pPr marL="0" indent="0">
              <a:lnSpc>
                <a:spcPct val="100000"/>
              </a:lnSpc>
              <a:buFontTx/>
              <a:buNone/>
              <a:defRPr sz="1725" baseline="0">
                <a:solidFill>
                  <a:srgbClr val="515151"/>
                </a:solidFill>
                <a:latin typeface="Calibri" panose="020F0502020204030204" pitchFamily="34" charset="0"/>
                <a:cs typeface="Calibri" panose="020F0502020204030204" pitchFamily="34" charset="0"/>
              </a:defRPr>
            </a:lvl1pPr>
          </a:lstStyle>
          <a:p>
            <a:pPr lvl="0"/>
            <a:r>
              <a:rPr lang="en-US" dirty="0"/>
              <a:t>You can add a single line sub-heading in this text box</a:t>
            </a:r>
          </a:p>
        </p:txBody>
      </p:sp>
      <p:sp>
        <p:nvSpPr>
          <p:cNvPr id="32" name="Picture Placeholder 2"/>
          <p:cNvSpPr>
            <a:spLocks noGrp="1" noChangeAspect="1"/>
          </p:cNvSpPr>
          <p:nvPr>
            <p:ph type="pic" sz="quarter" idx="38"/>
          </p:nvPr>
        </p:nvSpPr>
        <p:spPr>
          <a:xfrm>
            <a:off x="584199" y="2675149"/>
            <a:ext cx="1215000" cy="1207496"/>
          </a:xfrm>
          <a:prstGeom prst="rect">
            <a:avLst/>
          </a:prstGeom>
          <a:pattFill prst="pct20">
            <a:fgClr>
              <a:srgbClr val="45C4E0"/>
            </a:fgClr>
            <a:bgClr>
              <a:schemeClr val="bg1"/>
            </a:bgClr>
          </a:pattFill>
        </p:spPr>
        <p:txBody>
          <a:bodyPr>
            <a:noAutofit/>
          </a:bodyPr>
          <a:lstStyle>
            <a:lvl1pPr marL="0" indent="0">
              <a:buFontTx/>
              <a:buNone/>
              <a:defRPr sz="1100"/>
            </a:lvl1pPr>
          </a:lstStyle>
          <a:p>
            <a:endParaRPr lang="en-US" dirty="0"/>
          </a:p>
        </p:txBody>
      </p:sp>
      <p:sp>
        <p:nvSpPr>
          <p:cNvPr id="34" name="Picture Placeholder 2"/>
          <p:cNvSpPr>
            <a:spLocks noGrp="1" noChangeAspect="1"/>
          </p:cNvSpPr>
          <p:nvPr>
            <p:ph type="pic" sz="quarter" idx="45"/>
          </p:nvPr>
        </p:nvSpPr>
        <p:spPr>
          <a:xfrm>
            <a:off x="1992924" y="2675149"/>
            <a:ext cx="1215000" cy="1207496"/>
          </a:xfrm>
          <a:prstGeom prst="rect">
            <a:avLst/>
          </a:prstGeom>
          <a:pattFill prst="pct20">
            <a:fgClr>
              <a:srgbClr val="45C4E0"/>
            </a:fgClr>
            <a:bgClr>
              <a:schemeClr val="bg1"/>
            </a:bgClr>
          </a:pattFill>
        </p:spPr>
        <p:txBody>
          <a:bodyPr>
            <a:noAutofit/>
          </a:bodyPr>
          <a:lstStyle>
            <a:lvl1pPr marL="0" indent="0">
              <a:buFontTx/>
              <a:buNone/>
              <a:defRPr sz="1100"/>
            </a:lvl1pPr>
          </a:lstStyle>
          <a:p>
            <a:endParaRPr lang="en-US" dirty="0"/>
          </a:p>
        </p:txBody>
      </p:sp>
      <p:sp>
        <p:nvSpPr>
          <p:cNvPr id="36" name="Picture Placeholder 2"/>
          <p:cNvSpPr>
            <a:spLocks noGrp="1" noChangeAspect="1"/>
          </p:cNvSpPr>
          <p:nvPr>
            <p:ph type="pic" sz="quarter" idx="48"/>
          </p:nvPr>
        </p:nvSpPr>
        <p:spPr>
          <a:xfrm>
            <a:off x="3401649" y="2675149"/>
            <a:ext cx="1215000" cy="1207496"/>
          </a:xfrm>
          <a:prstGeom prst="rect">
            <a:avLst/>
          </a:prstGeom>
          <a:pattFill prst="pct20">
            <a:fgClr>
              <a:srgbClr val="45C4E0"/>
            </a:fgClr>
            <a:bgClr>
              <a:schemeClr val="bg1"/>
            </a:bgClr>
          </a:pattFill>
        </p:spPr>
        <p:txBody>
          <a:bodyPr>
            <a:noAutofit/>
          </a:bodyPr>
          <a:lstStyle>
            <a:lvl1pPr marL="0" indent="0">
              <a:buFontTx/>
              <a:buNone/>
              <a:defRPr sz="1100"/>
            </a:lvl1pPr>
          </a:lstStyle>
          <a:p>
            <a:endParaRPr lang="en-US" dirty="0"/>
          </a:p>
        </p:txBody>
      </p:sp>
      <p:sp>
        <p:nvSpPr>
          <p:cNvPr id="38" name="Picture Placeholder 2"/>
          <p:cNvSpPr>
            <a:spLocks noGrp="1" noChangeAspect="1"/>
          </p:cNvSpPr>
          <p:nvPr>
            <p:ph type="pic" sz="quarter" idx="51"/>
          </p:nvPr>
        </p:nvSpPr>
        <p:spPr>
          <a:xfrm>
            <a:off x="4810375" y="2675149"/>
            <a:ext cx="1215000" cy="1207496"/>
          </a:xfrm>
          <a:prstGeom prst="rect">
            <a:avLst/>
          </a:prstGeom>
          <a:pattFill prst="pct20">
            <a:fgClr>
              <a:srgbClr val="45C4E0"/>
            </a:fgClr>
            <a:bgClr>
              <a:schemeClr val="bg1"/>
            </a:bgClr>
          </a:pattFill>
        </p:spPr>
        <p:txBody>
          <a:bodyPr>
            <a:noAutofit/>
          </a:bodyPr>
          <a:lstStyle>
            <a:lvl1pPr marL="0" indent="0">
              <a:buFontTx/>
              <a:buNone/>
              <a:defRPr sz="1100"/>
            </a:lvl1pPr>
          </a:lstStyle>
          <a:p>
            <a:endParaRPr lang="en-US" dirty="0"/>
          </a:p>
        </p:txBody>
      </p:sp>
      <p:cxnSp>
        <p:nvCxnSpPr>
          <p:cNvPr id="40" name="Straight Connector 39"/>
          <p:cNvCxnSpPr/>
          <p:nvPr userDrawn="1"/>
        </p:nvCxnSpPr>
        <p:spPr>
          <a:xfrm>
            <a:off x="1466365" y="5187902"/>
            <a:ext cx="324036" cy="0"/>
          </a:xfrm>
          <a:prstGeom prst="line">
            <a:avLst/>
          </a:prstGeom>
          <a:ln>
            <a:solidFill>
              <a:srgbClr val="45C4E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userDrawn="1"/>
        </p:nvCxnSpPr>
        <p:spPr>
          <a:xfrm>
            <a:off x="3491331" y="5187902"/>
            <a:ext cx="324036" cy="0"/>
          </a:xfrm>
          <a:prstGeom prst="line">
            <a:avLst/>
          </a:prstGeom>
          <a:ln>
            <a:solidFill>
              <a:srgbClr val="45C4E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userDrawn="1"/>
        </p:nvCxnSpPr>
        <p:spPr>
          <a:xfrm>
            <a:off x="5597565" y="5187902"/>
            <a:ext cx="324036" cy="0"/>
          </a:xfrm>
          <a:prstGeom prst="line">
            <a:avLst/>
          </a:prstGeom>
          <a:ln>
            <a:solidFill>
              <a:srgbClr val="45C4E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userDrawn="1"/>
        </p:nvCxnSpPr>
        <p:spPr>
          <a:xfrm>
            <a:off x="7649793" y="5187902"/>
            <a:ext cx="324036" cy="0"/>
          </a:xfrm>
          <a:prstGeom prst="line">
            <a:avLst/>
          </a:prstGeom>
          <a:ln>
            <a:solidFill>
              <a:srgbClr val="45C4E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83182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19" name="Picture 18"/>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3191774" cy="5143500"/>
          </a:xfrm>
          <a:prstGeom prst="rect">
            <a:avLst/>
          </a:prstGeom>
          <a:noFill/>
          <a:ln>
            <a:noFill/>
          </a:ln>
        </p:spPr>
      </p:pic>
      <p:sp>
        <p:nvSpPr>
          <p:cNvPr id="20" name="Rectangle 19">
            <a:extLst>
              <a:ext uri="{FF2B5EF4-FFF2-40B4-BE49-F238E27FC236}">
                <a16:creationId xmlns:a16="http://schemas.microsoft.com/office/drawing/2014/main" id="{CD1A3DB2-7CC4-4A20-85E1-D54E8D6C7989}"/>
              </a:ext>
            </a:extLst>
          </p:cNvPr>
          <p:cNvSpPr/>
          <p:nvPr userDrawn="1"/>
        </p:nvSpPr>
        <p:spPr>
          <a:xfrm>
            <a:off x="0" y="0"/>
            <a:ext cx="3211997" cy="5143500"/>
          </a:xfrm>
          <a:prstGeom prst="rect">
            <a:avLst/>
          </a:prstGeom>
          <a:gradFill flip="none" rotWithShape="1">
            <a:gsLst>
              <a:gs pos="56000">
                <a:srgbClr val="286683">
                  <a:alpha val="81000"/>
                </a:srgbClr>
              </a:gs>
              <a:gs pos="1000">
                <a:srgbClr val="264E7F">
                  <a:alpha val="58000"/>
                </a:srgbClr>
              </a:gs>
              <a:gs pos="100000">
                <a:srgbClr val="30B690">
                  <a:alpha val="73000"/>
                </a:srgbClr>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latin typeface="Open Sans Regular" charset="0"/>
            </a:endParaRPr>
          </a:p>
        </p:txBody>
      </p:sp>
      <p:cxnSp>
        <p:nvCxnSpPr>
          <p:cNvPr id="4" name="Straight Connector 3"/>
          <p:cNvCxnSpPr/>
          <p:nvPr userDrawn="1"/>
        </p:nvCxnSpPr>
        <p:spPr>
          <a:xfrm>
            <a:off x="4381385" y="2588165"/>
            <a:ext cx="0" cy="972000"/>
          </a:xfrm>
          <a:prstGeom prst="line">
            <a:avLst/>
          </a:prstGeom>
          <a:ln w="12700">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5" name="TextBox 30"/>
          <p:cNvSpPr txBox="1">
            <a:spLocks noChangeArrowheads="1"/>
          </p:cNvSpPr>
          <p:nvPr userDrawn="1"/>
        </p:nvSpPr>
        <p:spPr bwMode="auto">
          <a:xfrm>
            <a:off x="3512686" y="3006550"/>
            <a:ext cx="1648925" cy="969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oAutofit/>
          </a:bodyPr>
          <a:lstStyle>
            <a:lvl1pPr eaLnBrk="0" hangingPunct="0">
              <a:defRPr sz="3600">
                <a:solidFill>
                  <a:schemeClr val="tx1"/>
                </a:solidFill>
                <a:latin typeface="Lato Light" charset="0"/>
                <a:ea typeface="ＭＳ Ｐゴシック" charset="0"/>
                <a:cs typeface="ＭＳ Ｐゴシック" charset="0"/>
              </a:defRPr>
            </a:lvl1pPr>
            <a:lvl2pPr marL="742950" indent="-285750" eaLnBrk="0" hangingPunct="0">
              <a:defRPr sz="3600">
                <a:solidFill>
                  <a:schemeClr val="tx1"/>
                </a:solidFill>
                <a:latin typeface="Lato Light" charset="0"/>
                <a:ea typeface="ＭＳ Ｐゴシック" charset="0"/>
              </a:defRPr>
            </a:lvl2pPr>
            <a:lvl3pPr marL="1143000" indent="-228600" eaLnBrk="0" hangingPunct="0">
              <a:defRPr sz="3600">
                <a:solidFill>
                  <a:schemeClr val="tx1"/>
                </a:solidFill>
                <a:latin typeface="Lato Light" charset="0"/>
                <a:ea typeface="ＭＳ Ｐゴシック" charset="0"/>
              </a:defRPr>
            </a:lvl3pPr>
            <a:lvl4pPr marL="1600200" indent="-228600" eaLnBrk="0" hangingPunct="0">
              <a:defRPr sz="3600">
                <a:solidFill>
                  <a:schemeClr val="tx1"/>
                </a:solidFill>
                <a:latin typeface="Lato Light" charset="0"/>
                <a:ea typeface="ＭＳ Ｐゴシック" charset="0"/>
              </a:defRPr>
            </a:lvl4pPr>
            <a:lvl5pPr marL="2057400" indent="-228600" eaLnBrk="0" hangingPunct="0">
              <a:defRPr sz="3600">
                <a:solidFill>
                  <a:schemeClr val="tx1"/>
                </a:solidFill>
                <a:latin typeface="Lato Light" charset="0"/>
                <a:ea typeface="ＭＳ Ｐゴシック" charset="0"/>
              </a:defRPr>
            </a:lvl5pPr>
            <a:lvl6pPr marL="2514600" indent="-228600" defTabSz="1827213" eaLnBrk="0" fontAlgn="base" hangingPunct="0">
              <a:spcBef>
                <a:spcPct val="0"/>
              </a:spcBef>
              <a:spcAft>
                <a:spcPct val="0"/>
              </a:spcAft>
              <a:defRPr sz="3600">
                <a:solidFill>
                  <a:schemeClr val="tx1"/>
                </a:solidFill>
                <a:latin typeface="Lato Light" charset="0"/>
                <a:ea typeface="ＭＳ Ｐゴシック" charset="0"/>
              </a:defRPr>
            </a:lvl6pPr>
            <a:lvl7pPr marL="2971800" indent="-228600" defTabSz="1827213" eaLnBrk="0" fontAlgn="base" hangingPunct="0">
              <a:spcBef>
                <a:spcPct val="0"/>
              </a:spcBef>
              <a:spcAft>
                <a:spcPct val="0"/>
              </a:spcAft>
              <a:defRPr sz="3600">
                <a:solidFill>
                  <a:schemeClr val="tx1"/>
                </a:solidFill>
                <a:latin typeface="Lato Light" charset="0"/>
                <a:ea typeface="ＭＳ Ｐゴシック" charset="0"/>
              </a:defRPr>
            </a:lvl7pPr>
            <a:lvl8pPr marL="3429000" indent="-228600" defTabSz="1827213" eaLnBrk="0" fontAlgn="base" hangingPunct="0">
              <a:spcBef>
                <a:spcPct val="0"/>
              </a:spcBef>
              <a:spcAft>
                <a:spcPct val="0"/>
              </a:spcAft>
              <a:defRPr sz="3600">
                <a:solidFill>
                  <a:schemeClr val="tx1"/>
                </a:solidFill>
                <a:latin typeface="Lato Light" charset="0"/>
                <a:ea typeface="ＭＳ Ｐゴシック" charset="0"/>
              </a:defRPr>
            </a:lvl8pPr>
            <a:lvl9pPr marL="3886200" indent="-228600" defTabSz="1827213" eaLnBrk="0" fontAlgn="base" hangingPunct="0">
              <a:spcBef>
                <a:spcPct val="0"/>
              </a:spcBef>
              <a:spcAft>
                <a:spcPct val="0"/>
              </a:spcAft>
              <a:defRPr sz="3600">
                <a:solidFill>
                  <a:schemeClr val="tx1"/>
                </a:solidFill>
                <a:latin typeface="Lato Light" charset="0"/>
                <a:ea typeface="ＭＳ Ｐゴシック" charset="0"/>
              </a:defRPr>
            </a:lvl9pPr>
          </a:lstStyle>
          <a:p>
            <a:pPr algn="ctr"/>
            <a:r>
              <a:rPr lang="en-US" sz="975" dirty="0">
                <a:solidFill>
                  <a:srgbClr val="1F1F1F">
                    <a:lumMod val="75000"/>
                    <a:lumOff val="25000"/>
                  </a:srgbClr>
                </a:solidFill>
                <a:latin typeface="Calibri" panose="020F0502020204030204" pitchFamily="34" charset="0"/>
                <a:ea typeface="Open Sans Light" panose="020B0306030504020204" pitchFamily="34" charset="0"/>
                <a:cs typeface="Calibri" panose="020F0502020204030204" pitchFamily="34" charset="0"/>
              </a:rPr>
              <a:t>Lorem Ipsum has two main data statistical this methodologies. Lorem Ipsum has two main data statistical this methodologies</a:t>
            </a:r>
          </a:p>
        </p:txBody>
      </p:sp>
      <p:sp>
        <p:nvSpPr>
          <p:cNvPr id="6" name="TextBox 31"/>
          <p:cNvSpPr txBox="1">
            <a:spLocks noChangeArrowheads="1"/>
          </p:cNvSpPr>
          <p:nvPr userDrawn="1"/>
        </p:nvSpPr>
        <p:spPr bwMode="auto">
          <a:xfrm>
            <a:off x="3640286" y="2732885"/>
            <a:ext cx="1393727" cy="26846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b" anchorCtr="0">
            <a:noAutofit/>
          </a:bodyPr>
          <a:lstStyle>
            <a:lvl1pPr eaLnBrk="0" hangingPunct="0">
              <a:defRPr sz="3600">
                <a:solidFill>
                  <a:schemeClr val="tx1"/>
                </a:solidFill>
                <a:latin typeface="Lato Light" charset="0"/>
                <a:ea typeface="ＭＳ Ｐゴシック" charset="0"/>
                <a:cs typeface="ＭＳ Ｐゴシック" charset="0"/>
              </a:defRPr>
            </a:lvl1pPr>
            <a:lvl2pPr marL="742950" indent="-285750" eaLnBrk="0" hangingPunct="0">
              <a:defRPr sz="3600">
                <a:solidFill>
                  <a:schemeClr val="tx1"/>
                </a:solidFill>
                <a:latin typeface="Lato Light" charset="0"/>
                <a:ea typeface="ＭＳ Ｐゴシック" charset="0"/>
              </a:defRPr>
            </a:lvl2pPr>
            <a:lvl3pPr marL="1143000" indent="-228600" eaLnBrk="0" hangingPunct="0">
              <a:defRPr sz="3600">
                <a:solidFill>
                  <a:schemeClr val="tx1"/>
                </a:solidFill>
                <a:latin typeface="Lato Light" charset="0"/>
                <a:ea typeface="ＭＳ Ｐゴシック" charset="0"/>
              </a:defRPr>
            </a:lvl3pPr>
            <a:lvl4pPr marL="1600200" indent="-228600" eaLnBrk="0" hangingPunct="0">
              <a:defRPr sz="3600">
                <a:solidFill>
                  <a:schemeClr val="tx1"/>
                </a:solidFill>
                <a:latin typeface="Lato Light" charset="0"/>
                <a:ea typeface="ＭＳ Ｐゴシック" charset="0"/>
              </a:defRPr>
            </a:lvl4pPr>
            <a:lvl5pPr marL="2057400" indent="-228600" eaLnBrk="0" hangingPunct="0">
              <a:defRPr sz="3600">
                <a:solidFill>
                  <a:schemeClr val="tx1"/>
                </a:solidFill>
                <a:latin typeface="Lato Light" charset="0"/>
                <a:ea typeface="ＭＳ Ｐゴシック" charset="0"/>
              </a:defRPr>
            </a:lvl5pPr>
            <a:lvl6pPr marL="2514600" indent="-228600" defTabSz="1827213" eaLnBrk="0" fontAlgn="base" hangingPunct="0">
              <a:spcBef>
                <a:spcPct val="0"/>
              </a:spcBef>
              <a:spcAft>
                <a:spcPct val="0"/>
              </a:spcAft>
              <a:defRPr sz="3600">
                <a:solidFill>
                  <a:schemeClr val="tx1"/>
                </a:solidFill>
                <a:latin typeface="Lato Light" charset="0"/>
                <a:ea typeface="ＭＳ Ｐゴシック" charset="0"/>
              </a:defRPr>
            </a:lvl6pPr>
            <a:lvl7pPr marL="2971800" indent="-228600" defTabSz="1827213" eaLnBrk="0" fontAlgn="base" hangingPunct="0">
              <a:spcBef>
                <a:spcPct val="0"/>
              </a:spcBef>
              <a:spcAft>
                <a:spcPct val="0"/>
              </a:spcAft>
              <a:defRPr sz="3600">
                <a:solidFill>
                  <a:schemeClr val="tx1"/>
                </a:solidFill>
                <a:latin typeface="Lato Light" charset="0"/>
                <a:ea typeface="ＭＳ Ｐゴシック" charset="0"/>
              </a:defRPr>
            </a:lvl7pPr>
            <a:lvl8pPr marL="3429000" indent="-228600" defTabSz="1827213" eaLnBrk="0" fontAlgn="base" hangingPunct="0">
              <a:spcBef>
                <a:spcPct val="0"/>
              </a:spcBef>
              <a:spcAft>
                <a:spcPct val="0"/>
              </a:spcAft>
              <a:defRPr sz="3600">
                <a:solidFill>
                  <a:schemeClr val="tx1"/>
                </a:solidFill>
                <a:latin typeface="Lato Light" charset="0"/>
                <a:ea typeface="ＭＳ Ｐゴシック" charset="0"/>
              </a:defRPr>
            </a:lvl8pPr>
            <a:lvl9pPr marL="3886200" indent="-228600" defTabSz="1827213" eaLnBrk="0" fontAlgn="base" hangingPunct="0">
              <a:spcBef>
                <a:spcPct val="0"/>
              </a:spcBef>
              <a:spcAft>
                <a:spcPct val="0"/>
              </a:spcAft>
              <a:defRPr sz="3600">
                <a:solidFill>
                  <a:schemeClr val="tx1"/>
                </a:solidFill>
                <a:latin typeface="Lato Light" charset="0"/>
                <a:ea typeface="ＭＳ Ｐゴシック" charset="0"/>
              </a:defRPr>
            </a:lvl9pPr>
          </a:lstStyle>
          <a:p>
            <a:pPr algn="ctr" eaLnBrk="1" hangingPunct="1"/>
            <a:r>
              <a:rPr lang="en-US" sz="2100" dirty="0">
                <a:solidFill>
                  <a:srgbClr val="2A4E76"/>
                </a:solidFill>
                <a:latin typeface="Calibri"/>
                <a:cs typeface="Calibri"/>
              </a:rPr>
              <a:t>Sample text</a:t>
            </a:r>
            <a:endParaRPr lang="id-ID" sz="2100" dirty="0">
              <a:solidFill>
                <a:srgbClr val="2A4E76"/>
              </a:solidFill>
              <a:latin typeface="Calibri"/>
              <a:cs typeface="Calibri"/>
            </a:endParaRPr>
          </a:p>
        </p:txBody>
      </p:sp>
      <p:sp>
        <p:nvSpPr>
          <p:cNvPr id="18" name="Picture Placeholder 2">
            <a:extLst>
              <a:ext uri="{FF2B5EF4-FFF2-40B4-BE49-F238E27FC236}">
                <a16:creationId xmlns:a16="http://schemas.microsoft.com/office/drawing/2014/main" id="{93D0A949-0A09-4D5F-ADA0-64B6BA3880E8}"/>
              </a:ext>
            </a:extLst>
          </p:cNvPr>
          <p:cNvSpPr>
            <a:spLocks noGrp="1"/>
          </p:cNvSpPr>
          <p:nvPr>
            <p:ph type="pic" sz="quarter" idx="33"/>
          </p:nvPr>
        </p:nvSpPr>
        <p:spPr>
          <a:xfrm>
            <a:off x="3770149" y="1454165"/>
            <a:ext cx="1134000" cy="1134000"/>
          </a:xfrm>
          <a:prstGeom prst="ellipse">
            <a:avLst/>
          </a:prstGeom>
          <a:pattFill prst="pct20">
            <a:fgClr>
              <a:srgbClr val="45C4E0"/>
            </a:fgClr>
            <a:bgClr>
              <a:schemeClr val="bg1"/>
            </a:bgClr>
          </a:pattFill>
          <a:ln w="6350">
            <a:noFill/>
            <a:prstDash val="sysDot"/>
          </a:ln>
        </p:spPr>
      </p:sp>
      <p:sp>
        <p:nvSpPr>
          <p:cNvPr id="115" name="Text Placeholder 114"/>
          <p:cNvSpPr>
            <a:spLocks noGrp="1"/>
          </p:cNvSpPr>
          <p:nvPr>
            <p:ph type="body" sz="quarter" idx="36"/>
          </p:nvPr>
        </p:nvSpPr>
        <p:spPr>
          <a:xfrm>
            <a:off x="413147" y="1502569"/>
            <a:ext cx="2484834" cy="1055610"/>
          </a:xfrm>
          <a:prstGeom prst="rect">
            <a:avLst/>
          </a:prstGeom>
        </p:spPr>
        <p:txBody>
          <a:bodyPr wrap="none" lIns="0" tIns="0" rIns="0" bIns="72000" anchor="b" anchorCtr="0"/>
          <a:lstStyle>
            <a:lvl1pPr marL="0" indent="0" algn="l">
              <a:buFontTx/>
              <a:buNone/>
              <a:defRPr sz="4050">
                <a:solidFill>
                  <a:schemeClr val="bg1"/>
                </a:solidFill>
                <a:latin typeface="Calibri" panose="020F0502020204030204" pitchFamily="34" charset="0"/>
                <a:cs typeface="Calibri" panose="020F0502020204030204" pitchFamily="34" charset="0"/>
              </a:defRPr>
            </a:lvl1pPr>
          </a:lstStyle>
          <a:p>
            <a:pPr lvl="0"/>
            <a:r>
              <a:rPr lang="en-US" dirty="0"/>
              <a:t>Click to edit</a:t>
            </a:r>
          </a:p>
        </p:txBody>
      </p:sp>
      <p:sp>
        <p:nvSpPr>
          <p:cNvPr id="117" name="Text Placeholder 116"/>
          <p:cNvSpPr>
            <a:spLocks noGrp="1"/>
          </p:cNvSpPr>
          <p:nvPr>
            <p:ph type="body" sz="quarter" idx="37" hasCustomPrompt="1"/>
          </p:nvPr>
        </p:nvSpPr>
        <p:spPr>
          <a:xfrm>
            <a:off x="413147" y="2895786"/>
            <a:ext cx="2484834" cy="917972"/>
          </a:xfrm>
          <a:prstGeom prst="rect">
            <a:avLst/>
          </a:prstGeom>
        </p:spPr>
        <p:txBody>
          <a:bodyPr lIns="0" tIns="0" rIns="0" bIns="0"/>
          <a:lstStyle>
            <a:lvl1pPr marL="0" indent="0">
              <a:buFontTx/>
              <a:buNone/>
              <a:defRPr sz="975">
                <a:solidFill>
                  <a:schemeClr val="bg1"/>
                </a:solidFill>
                <a:latin typeface="Calibri" panose="020F0502020204030204" pitchFamily="34" charset="0"/>
                <a:cs typeface="Calibri" panose="020F0502020204030204" pitchFamily="34" charset="0"/>
              </a:defRPr>
            </a:lvl1pPr>
          </a:lstStyle>
          <a:p>
            <a:pPr lvl="0"/>
            <a:r>
              <a:rPr lang="en-US" dirty="0"/>
              <a:t>The quick brown fox jumps over the lazy dog. The quick brown fox jumps over the lazy dog. The quick brown fox jumps over the lazy dog. The quick brown fox jumps over the lazy dog. The quick brown fox jumps over the lazy dog. </a:t>
            </a:r>
          </a:p>
        </p:txBody>
      </p:sp>
      <p:cxnSp>
        <p:nvCxnSpPr>
          <p:cNvPr id="119" name="Straight Connector 118"/>
          <p:cNvCxnSpPr/>
          <p:nvPr userDrawn="1"/>
        </p:nvCxnSpPr>
        <p:spPr>
          <a:xfrm>
            <a:off x="413148" y="2733768"/>
            <a:ext cx="486445" cy="0"/>
          </a:xfrm>
          <a:prstGeom prst="line">
            <a:avLst/>
          </a:prstGeom>
          <a:ln>
            <a:solidFill>
              <a:srgbClr val="45C4E0"/>
            </a:solidFill>
          </a:ln>
        </p:spPr>
        <p:style>
          <a:lnRef idx="1">
            <a:schemeClr val="accent1"/>
          </a:lnRef>
          <a:fillRef idx="0">
            <a:schemeClr val="accent1"/>
          </a:fillRef>
          <a:effectRef idx="0">
            <a:schemeClr val="accent1"/>
          </a:effectRef>
          <a:fontRef idx="minor">
            <a:schemeClr val="tx1"/>
          </a:fontRef>
        </p:style>
      </p:cxnSp>
      <p:sp>
        <p:nvSpPr>
          <p:cNvPr id="23" name="TextBox 30"/>
          <p:cNvSpPr txBox="1">
            <a:spLocks noChangeArrowheads="1"/>
          </p:cNvSpPr>
          <p:nvPr userDrawn="1"/>
        </p:nvSpPr>
        <p:spPr bwMode="auto">
          <a:xfrm>
            <a:off x="5395468" y="3006550"/>
            <a:ext cx="1648925" cy="969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oAutofit/>
          </a:bodyPr>
          <a:lstStyle>
            <a:lvl1pPr eaLnBrk="0" hangingPunct="0">
              <a:defRPr sz="3600">
                <a:solidFill>
                  <a:schemeClr val="tx1"/>
                </a:solidFill>
                <a:latin typeface="Lato Light" charset="0"/>
                <a:ea typeface="ＭＳ Ｐゴシック" charset="0"/>
                <a:cs typeface="ＭＳ Ｐゴシック" charset="0"/>
              </a:defRPr>
            </a:lvl1pPr>
            <a:lvl2pPr marL="742950" indent="-285750" eaLnBrk="0" hangingPunct="0">
              <a:defRPr sz="3600">
                <a:solidFill>
                  <a:schemeClr val="tx1"/>
                </a:solidFill>
                <a:latin typeface="Lato Light" charset="0"/>
                <a:ea typeface="ＭＳ Ｐゴシック" charset="0"/>
              </a:defRPr>
            </a:lvl2pPr>
            <a:lvl3pPr marL="1143000" indent="-228600" eaLnBrk="0" hangingPunct="0">
              <a:defRPr sz="3600">
                <a:solidFill>
                  <a:schemeClr val="tx1"/>
                </a:solidFill>
                <a:latin typeface="Lato Light" charset="0"/>
                <a:ea typeface="ＭＳ Ｐゴシック" charset="0"/>
              </a:defRPr>
            </a:lvl3pPr>
            <a:lvl4pPr marL="1600200" indent="-228600" eaLnBrk="0" hangingPunct="0">
              <a:defRPr sz="3600">
                <a:solidFill>
                  <a:schemeClr val="tx1"/>
                </a:solidFill>
                <a:latin typeface="Lato Light" charset="0"/>
                <a:ea typeface="ＭＳ Ｐゴシック" charset="0"/>
              </a:defRPr>
            </a:lvl4pPr>
            <a:lvl5pPr marL="2057400" indent="-228600" eaLnBrk="0" hangingPunct="0">
              <a:defRPr sz="3600">
                <a:solidFill>
                  <a:schemeClr val="tx1"/>
                </a:solidFill>
                <a:latin typeface="Lato Light" charset="0"/>
                <a:ea typeface="ＭＳ Ｐゴシック" charset="0"/>
              </a:defRPr>
            </a:lvl5pPr>
            <a:lvl6pPr marL="2514600" indent="-228600" defTabSz="1827213" eaLnBrk="0" fontAlgn="base" hangingPunct="0">
              <a:spcBef>
                <a:spcPct val="0"/>
              </a:spcBef>
              <a:spcAft>
                <a:spcPct val="0"/>
              </a:spcAft>
              <a:defRPr sz="3600">
                <a:solidFill>
                  <a:schemeClr val="tx1"/>
                </a:solidFill>
                <a:latin typeface="Lato Light" charset="0"/>
                <a:ea typeface="ＭＳ Ｐゴシック" charset="0"/>
              </a:defRPr>
            </a:lvl6pPr>
            <a:lvl7pPr marL="2971800" indent="-228600" defTabSz="1827213" eaLnBrk="0" fontAlgn="base" hangingPunct="0">
              <a:spcBef>
                <a:spcPct val="0"/>
              </a:spcBef>
              <a:spcAft>
                <a:spcPct val="0"/>
              </a:spcAft>
              <a:defRPr sz="3600">
                <a:solidFill>
                  <a:schemeClr val="tx1"/>
                </a:solidFill>
                <a:latin typeface="Lato Light" charset="0"/>
                <a:ea typeface="ＭＳ Ｐゴシック" charset="0"/>
              </a:defRPr>
            </a:lvl7pPr>
            <a:lvl8pPr marL="3429000" indent="-228600" defTabSz="1827213" eaLnBrk="0" fontAlgn="base" hangingPunct="0">
              <a:spcBef>
                <a:spcPct val="0"/>
              </a:spcBef>
              <a:spcAft>
                <a:spcPct val="0"/>
              </a:spcAft>
              <a:defRPr sz="3600">
                <a:solidFill>
                  <a:schemeClr val="tx1"/>
                </a:solidFill>
                <a:latin typeface="Lato Light" charset="0"/>
                <a:ea typeface="ＭＳ Ｐゴシック" charset="0"/>
              </a:defRPr>
            </a:lvl8pPr>
            <a:lvl9pPr marL="3886200" indent="-228600" defTabSz="1827213" eaLnBrk="0" fontAlgn="base" hangingPunct="0">
              <a:spcBef>
                <a:spcPct val="0"/>
              </a:spcBef>
              <a:spcAft>
                <a:spcPct val="0"/>
              </a:spcAft>
              <a:defRPr sz="3600">
                <a:solidFill>
                  <a:schemeClr val="tx1"/>
                </a:solidFill>
                <a:latin typeface="Lato Light" charset="0"/>
                <a:ea typeface="ＭＳ Ｐゴシック" charset="0"/>
              </a:defRPr>
            </a:lvl9pPr>
          </a:lstStyle>
          <a:p>
            <a:pPr algn="ctr"/>
            <a:r>
              <a:rPr lang="en-US" sz="975" dirty="0">
                <a:solidFill>
                  <a:srgbClr val="1F1F1F">
                    <a:lumMod val="75000"/>
                    <a:lumOff val="25000"/>
                  </a:srgbClr>
                </a:solidFill>
                <a:latin typeface="Calibri" panose="020F0502020204030204" pitchFamily="34" charset="0"/>
                <a:ea typeface="Open Sans Light" panose="020B0306030504020204" pitchFamily="34" charset="0"/>
                <a:cs typeface="Calibri" panose="020F0502020204030204" pitchFamily="34" charset="0"/>
              </a:rPr>
              <a:t>Lorem Ipsum has two main data statistical this methodologies. Lorem Ipsum has two main data statistical this methodologies</a:t>
            </a:r>
          </a:p>
        </p:txBody>
      </p:sp>
      <p:sp>
        <p:nvSpPr>
          <p:cNvPr id="24" name="TextBox 31"/>
          <p:cNvSpPr txBox="1">
            <a:spLocks noChangeArrowheads="1"/>
          </p:cNvSpPr>
          <p:nvPr userDrawn="1"/>
        </p:nvSpPr>
        <p:spPr bwMode="auto">
          <a:xfrm>
            <a:off x="5523068" y="2732885"/>
            <a:ext cx="1393727" cy="26846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b" anchorCtr="0">
            <a:noAutofit/>
          </a:bodyPr>
          <a:lstStyle>
            <a:lvl1pPr eaLnBrk="0" hangingPunct="0">
              <a:defRPr sz="3600">
                <a:solidFill>
                  <a:schemeClr val="tx1"/>
                </a:solidFill>
                <a:latin typeface="Lato Light" charset="0"/>
                <a:ea typeface="ＭＳ Ｐゴシック" charset="0"/>
                <a:cs typeface="ＭＳ Ｐゴシック" charset="0"/>
              </a:defRPr>
            </a:lvl1pPr>
            <a:lvl2pPr marL="742950" indent="-285750" eaLnBrk="0" hangingPunct="0">
              <a:defRPr sz="3600">
                <a:solidFill>
                  <a:schemeClr val="tx1"/>
                </a:solidFill>
                <a:latin typeface="Lato Light" charset="0"/>
                <a:ea typeface="ＭＳ Ｐゴシック" charset="0"/>
              </a:defRPr>
            </a:lvl2pPr>
            <a:lvl3pPr marL="1143000" indent="-228600" eaLnBrk="0" hangingPunct="0">
              <a:defRPr sz="3600">
                <a:solidFill>
                  <a:schemeClr val="tx1"/>
                </a:solidFill>
                <a:latin typeface="Lato Light" charset="0"/>
                <a:ea typeface="ＭＳ Ｐゴシック" charset="0"/>
              </a:defRPr>
            </a:lvl3pPr>
            <a:lvl4pPr marL="1600200" indent="-228600" eaLnBrk="0" hangingPunct="0">
              <a:defRPr sz="3600">
                <a:solidFill>
                  <a:schemeClr val="tx1"/>
                </a:solidFill>
                <a:latin typeface="Lato Light" charset="0"/>
                <a:ea typeface="ＭＳ Ｐゴシック" charset="0"/>
              </a:defRPr>
            </a:lvl4pPr>
            <a:lvl5pPr marL="2057400" indent="-228600" eaLnBrk="0" hangingPunct="0">
              <a:defRPr sz="3600">
                <a:solidFill>
                  <a:schemeClr val="tx1"/>
                </a:solidFill>
                <a:latin typeface="Lato Light" charset="0"/>
                <a:ea typeface="ＭＳ Ｐゴシック" charset="0"/>
              </a:defRPr>
            </a:lvl5pPr>
            <a:lvl6pPr marL="2514600" indent="-228600" defTabSz="1827213" eaLnBrk="0" fontAlgn="base" hangingPunct="0">
              <a:spcBef>
                <a:spcPct val="0"/>
              </a:spcBef>
              <a:spcAft>
                <a:spcPct val="0"/>
              </a:spcAft>
              <a:defRPr sz="3600">
                <a:solidFill>
                  <a:schemeClr val="tx1"/>
                </a:solidFill>
                <a:latin typeface="Lato Light" charset="0"/>
                <a:ea typeface="ＭＳ Ｐゴシック" charset="0"/>
              </a:defRPr>
            </a:lvl6pPr>
            <a:lvl7pPr marL="2971800" indent="-228600" defTabSz="1827213" eaLnBrk="0" fontAlgn="base" hangingPunct="0">
              <a:spcBef>
                <a:spcPct val="0"/>
              </a:spcBef>
              <a:spcAft>
                <a:spcPct val="0"/>
              </a:spcAft>
              <a:defRPr sz="3600">
                <a:solidFill>
                  <a:schemeClr val="tx1"/>
                </a:solidFill>
                <a:latin typeface="Lato Light" charset="0"/>
                <a:ea typeface="ＭＳ Ｐゴシック" charset="0"/>
              </a:defRPr>
            </a:lvl7pPr>
            <a:lvl8pPr marL="3429000" indent="-228600" defTabSz="1827213" eaLnBrk="0" fontAlgn="base" hangingPunct="0">
              <a:spcBef>
                <a:spcPct val="0"/>
              </a:spcBef>
              <a:spcAft>
                <a:spcPct val="0"/>
              </a:spcAft>
              <a:defRPr sz="3600">
                <a:solidFill>
                  <a:schemeClr val="tx1"/>
                </a:solidFill>
                <a:latin typeface="Lato Light" charset="0"/>
                <a:ea typeface="ＭＳ Ｐゴシック" charset="0"/>
              </a:defRPr>
            </a:lvl8pPr>
            <a:lvl9pPr marL="3886200" indent="-228600" defTabSz="1827213" eaLnBrk="0" fontAlgn="base" hangingPunct="0">
              <a:spcBef>
                <a:spcPct val="0"/>
              </a:spcBef>
              <a:spcAft>
                <a:spcPct val="0"/>
              </a:spcAft>
              <a:defRPr sz="3600">
                <a:solidFill>
                  <a:schemeClr val="tx1"/>
                </a:solidFill>
                <a:latin typeface="Lato Light" charset="0"/>
                <a:ea typeface="ＭＳ Ｐゴシック" charset="0"/>
              </a:defRPr>
            </a:lvl9pPr>
          </a:lstStyle>
          <a:p>
            <a:pPr algn="ctr" eaLnBrk="1" hangingPunct="1"/>
            <a:r>
              <a:rPr lang="en-US" sz="2100" dirty="0">
                <a:solidFill>
                  <a:srgbClr val="2A4E76"/>
                </a:solidFill>
                <a:latin typeface="Calibri"/>
                <a:cs typeface="Calibri"/>
              </a:rPr>
              <a:t>Sample text</a:t>
            </a:r>
            <a:endParaRPr lang="id-ID" sz="2100" dirty="0">
              <a:solidFill>
                <a:srgbClr val="2A4E76"/>
              </a:solidFill>
              <a:latin typeface="Calibri"/>
              <a:cs typeface="Calibri"/>
            </a:endParaRPr>
          </a:p>
        </p:txBody>
      </p:sp>
      <p:sp>
        <p:nvSpPr>
          <p:cNvPr id="25" name="Picture Placeholder 2">
            <a:extLst>
              <a:ext uri="{FF2B5EF4-FFF2-40B4-BE49-F238E27FC236}">
                <a16:creationId xmlns:a16="http://schemas.microsoft.com/office/drawing/2014/main" id="{93D0A949-0A09-4D5F-ADA0-64B6BA3880E8}"/>
              </a:ext>
            </a:extLst>
          </p:cNvPr>
          <p:cNvSpPr>
            <a:spLocks noGrp="1"/>
          </p:cNvSpPr>
          <p:nvPr>
            <p:ph type="pic" sz="quarter" idx="38"/>
          </p:nvPr>
        </p:nvSpPr>
        <p:spPr>
          <a:xfrm>
            <a:off x="5652931" y="1454165"/>
            <a:ext cx="1134000" cy="1134000"/>
          </a:xfrm>
          <a:prstGeom prst="ellipse">
            <a:avLst/>
          </a:prstGeom>
          <a:pattFill prst="pct20">
            <a:fgClr>
              <a:srgbClr val="45C4E0"/>
            </a:fgClr>
            <a:bgClr>
              <a:schemeClr val="bg1"/>
            </a:bgClr>
          </a:pattFill>
          <a:ln w="6350">
            <a:noFill/>
            <a:prstDash val="sysDot"/>
          </a:ln>
        </p:spPr>
      </p:sp>
      <p:sp>
        <p:nvSpPr>
          <p:cNvPr id="26" name="TextBox 30"/>
          <p:cNvSpPr txBox="1">
            <a:spLocks noChangeArrowheads="1"/>
          </p:cNvSpPr>
          <p:nvPr userDrawn="1"/>
        </p:nvSpPr>
        <p:spPr bwMode="auto">
          <a:xfrm>
            <a:off x="7278250" y="3006550"/>
            <a:ext cx="1648925" cy="969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oAutofit/>
          </a:bodyPr>
          <a:lstStyle>
            <a:lvl1pPr eaLnBrk="0" hangingPunct="0">
              <a:defRPr sz="3600">
                <a:solidFill>
                  <a:schemeClr val="tx1"/>
                </a:solidFill>
                <a:latin typeface="Lato Light" charset="0"/>
                <a:ea typeface="ＭＳ Ｐゴシック" charset="0"/>
                <a:cs typeface="ＭＳ Ｐゴシック" charset="0"/>
              </a:defRPr>
            </a:lvl1pPr>
            <a:lvl2pPr marL="742950" indent="-285750" eaLnBrk="0" hangingPunct="0">
              <a:defRPr sz="3600">
                <a:solidFill>
                  <a:schemeClr val="tx1"/>
                </a:solidFill>
                <a:latin typeface="Lato Light" charset="0"/>
                <a:ea typeface="ＭＳ Ｐゴシック" charset="0"/>
              </a:defRPr>
            </a:lvl2pPr>
            <a:lvl3pPr marL="1143000" indent="-228600" eaLnBrk="0" hangingPunct="0">
              <a:defRPr sz="3600">
                <a:solidFill>
                  <a:schemeClr val="tx1"/>
                </a:solidFill>
                <a:latin typeface="Lato Light" charset="0"/>
                <a:ea typeface="ＭＳ Ｐゴシック" charset="0"/>
              </a:defRPr>
            </a:lvl3pPr>
            <a:lvl4pPr marL="1600200" indent="-228600" eaLnBrk="0" hangingPunct="0">
              <a:defRPr sz="3600">
                <a:solidFill>
                  <a:schemeClr val="tx1"/>
                </a:solidFill>
                <a:latin typeface="Lato Light" charset="0"/>
                <a:ea typeface="ＭＳ Ｐゴシック" charset="0"/>
              </a:defRPr>
            </a:lvl4pPr>
            <a:lvl5pPr marL="2057400" indent="-228600" eaLnBrk="0" hangingPunct="0">
              <a:defRPr sz="3600">
                <a:solidFill>
                  <a:schemeClr val="tx1"/>
                </a:solidFill>
                <a:latin typeface="Lato Light" charset="0"/>
                <a:ea typeface="ＭＳ Ｐゴシック" charset="0"/>
              </a:defRPr>
            </a:lvl5pPr>
            <a:lvl6pPr marL="2514600" indent="-228600" defTabSz="1827213" eaLnBrk="0" fontAlgn="base" hangingPunct="0">
              <a:spcBef>
                <a:spcPct val="0"/>
              </a:spcBef>
              <a:spcAft>
                <a:spcPct val="0"/>
              </a:spcAft>
              <a:defRPr sz="3600">
                <a:solidFill>
                  <a:schemeClr val="tx1"/>
                </a:solidFill>
                <a:latin typeface="Lato Light" charset="0"/>
                <a:ea typeface="ＭＳ Ｐゴシック" charset="0"/>
              </a:defRPr>
            </a:lvl6pPr>
            <a:lvl7pPr marL="2971800" indent="-228600" defTabSz="1827213" eaLnBrk="0" fontAlgn="base" hangingPunct="0">
              <a:spcBef>
                <a:spcPct val="0"/>
              </a:spcBef>
              <a:spcAft>
                <a:spcPct val="0"/>
              </a:spcAft>
              <a:defRPr sz="3600">
                <a:solidFill>
                  <a:schemeClr val="tx1"/>
                </a:solidFill>
                <a:latin typeface="Lato Light" charset="0"/>
                <a:ea typeface="ＭＳ Ｐゴシック" charset="0"/>
              </a:defRPr>
            </a:lvl7pPr>
            <a:lvl8pPr marL="3429000" indent="-228600" defTabSz="1827213" eaLnBrk="0" fontAlgn="base" hangingPunct="0">
              <a:spcBef>
                <a:spcPct val="0"/>
              </a:spcBef>
              <a:spcAft>
                <a:spcPct val="0"/>
              </a:spcAft>
              <a:defRPr sz="3600">
                <a:solidFill>
                  <a:schemeClr val="tx1"/>
                </a:solidFill>
                <a:latin typeface="Lato Light" charset="0"/>
                <a:ea typeface="ＭＳ Ｐゴシック" charset="0"/>
              </a:defRPr>
            </a:lvl8pPr>
            <a:lvl9pPr marL="3886200" indent="-228600" defTabSz="1827213" eaLnBrk="0" fontAlgn="base" hangingPunct="0">
              <a:spcBef>
                <a:spcPct val="0"/>
              </a:spcBef>
              <a:spcAft>
                <a:spcPct val="0"/>
              </a:spcAft>
              <a:defRPr sz="3600">
                <a:solidFill>
                  <a:schemeClr val="tx1"/>
                </a:solidFill>
                <a:latin typeface="Lato Light" charset="0"/>
                <a:ea typeface="ＭＳ Ｐゴシック" charset="0"/>
              </a:defRPr>
            </a:lvl9pPr>
          </a:lstStyle>
          <a:p>
            <a:pPr algn="ctr"/>
            <a:r>
              <a:rPr lang="en-US" sz="975" dirty="0">
                <a:solidFill>
                  <a:srgbClr val="1F1F1F">
                    <a:lumMod val="75000"/>
                    <a:lumOff val="25000"/>
                  </a:srgbClr>
                </a:solidFill>
                <a:latin typeface="Calibri" panose="020F0502020204030204" pitchFamily="34" charset="0"/>
                <a:ea typeface="Open Sans Light" panose="020B0306030504020204" pitchFamily="34" charset="0"/>
                <a:cs typeface="Calibri" panose="020F0502020204030204" pitchFamily="34" charset="0"/>
              </a:rPr>
              <a:t>Lorem Ipsum has two main data statistical this methodologies. Lorem Ipsum has two main data statistical this methodologies</a:t>
            </a:r>
          </a:p>
        </p:txBody>
      </p:sp>
      <p:sp>
        <p:nvSpPr>
          <p:cNvPr id="27" name="TextBox 31"/>
          <p:cNvSpPr txBox="1">
            <a:spLocks noChangeArrowheads="1"/>
          </p:cNvSpPr>
          <p:nvPr userDrawn="1"/>
        </p:nvSpPr>
        <p:spPr bwMode="auto">
          <a:xfrm>
            <a:off x="7405850" y="2732885"/>
            <a:ext cx="1393727" cy="26846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b" anchorCtr="0">
            <a:noAutofit/>
          </a:bodyPr>
          <a:lstStyle>
            <a:lvl1pPr eaLnBrk="0" hangingPunct="0">
              <a:defRPr sz="3600">
                <a:solidFill>
                  <a:schemeClr val="tx1"/>
                </a:solidFill>
                <a:latin typeface="Lato Light" charset="0"/>
                <a:ea typeface="ＭＳ Ｐゴシック" charset="0"/>
                <a:cs typeface="ＭＳ Ｐゴシック" charset="0"/>
              </a:defRPr>
            </a:lvl1pPr>
            <a:lvl2pPr marL="742950" indent="-285750" eaLnBrk="0" hangingPunct="0">
              <a:defRPr sz="3600">
                <a:solidFill>
                  <a:schemeClr val="tx1"/>
                </a:solidFill>
                <a:latin typeface="Lato Light" charset="0"/>
                <a:ea typeface="ＭＳ Ｐゴシック" charset="0"/>
              </a:defRPr>
            </a:lvl2pPr>
            <a:lvl3pPr marL="1143000" indent="-228600" eaLnBrk="0" hangingPunct="0">
              <a:defRPr sz="3600">
                <a:solidFill>
                  <a:schemeClr val="tx1"/>
                </a:solidFill>
                <a:latin typeface="Lato Light" charset="0"/>
                <a:ea typeface="ＭＳ Ｐゴシック" charset="0"/>
              </a:defRPr>
            </a:lvl3pPr>
            <a:lvl4pPr marL="1600200" indent="-228600" eaLnBrk="0" hangingPunct="0">
              <a:defRPr sz="3600">
                <a:solidFill>
                  <a:schemeClr val="tx1"/>
                </a:solidFill>
                <a:latin typeface="Lato Light" charset="0"/>
                <a:ea typeface="ＭＳ Ｐゴシック" charset="0"/>
              </a:defRPr>
            </a:lvl4pPr>
            <a:lvl5pPr marL="2057400" indent="-228600" eaLnBrk="0" hangingPunct="0">
              <a:defRPr sz="3600">
                <a:solidFill>
                  <a:schemeClr val="tx1"/>
                </a:solidFill>
                <a:latin typeface="Lato Light" charset="0"/>
                <a:ea typeface="ＭＳ Ｐゴシック" charset="0"/>
              </a:defRPr>
            </a:lvl5pPr>
            <a:lvl6pPr marL="2514600" indent="-228600" defTabSz="1827213" eaLnBrk="0" fontAlgn="base" hangingPunct="0">
              <a:spcBef>
                <a:spcPct val="0"/>
              </a:spcBef>
              <a:spcAft>
                <a:spcPct val="0"/>
              </a:spcAft>
              <a:defRPr sz="3600">
                <a:solidFill>
                  <a:schemeClr val="tx1"/>
                </a:solidFill>
                <a:latin typeface="Lato Light" charset="0"/>
                <a:ea typeface="ＭＳ Ｐゴシック" charset="0"/>
              </a:defRPr>
            </a:lvl6pPr>
            <a:lvl7pPr marL="2971800" indent="-228600" defTabSz="1827213" eaLnBrk="0" fontAlgn="base" hangingPunct="0">
              <a:spcBef>
                <a:spcPct val="0"/>
              </a:spcBef>
              <a:spcAft>
                <a:spcPct val="0"/>
              </a:spcAft>
              <a:defRPr sz="3600">
                <a:solidFill>
                  <a:schemeClr val="tx1"/>
                </a:solidFill>
                <a:latin typeface="Lato Light" charset="0"/>
                <a:ea typeface="ＭＳ Ｐゴシック" charset="0"/>
              </a:defRPr>
            </a:lvl7pPr>
            <a:lvl8pPr marL="3429000" indent="-228600" defTabSz="1827213" eaLnBrk="0" fontAlgn="base" hangingPunct="0">
              <a:spcBef>
                <a:spcPct val="0"/>
              </a:spcBef>
              <a:spcAft>
                <a:spcPct val="0"/>
              </a:spcAft>
              <a:defRPr sz="3600">
                <a:solidFill>
                  <a:schemeClr val="tx1"/>
                </a:solidFill>
                <a:latin typeface="Lato Light" charset="0"/>
                <a:ea typeface="ＭＳ Ｐゴシック" charset="0"/>
              </a:defRPr>
            </a:lvl8pPr>
            <a:lvl9pPr marL="3886200" indent="-228600" defTabSz="1827213" eaLnBrk="0" fontAlgn="base" hangingPunct="0">
              <a:spcBef>
                <a:spcPct val="0"/>
              </a:spcBef>
              <a:spcAft>
                <a:spcPct val="0"/>
              </a:spcAft>
              <a:defRPr sz="3600">
                <a:solidFill>
                  <a:schemeClr val="tx1"/>
                </a:solidFill>
                <a:latin typeface="Lato Light" charset="0"/>
                <a:ea typeface="ＭＳ Ｐゴシック" charset="0"/>
              </a:defRPr>
            </a:lvl9pPr>
          </a:lstStyle>
          <a:p>
            <a:pPr algn="ctr" eaLnBrk="1" hangingPunct="1"/>
            <a:r>
              <a:rPr lang="en-US" sz="2100" dirty="0">
                <a:solidFill>
                  <a:srgbClr val="2A4E76"/>
                </a:solidFill>
                <a:latin typeface="Calibri"/>
                <a:cs typeface="Calibri"/>
              </a:rPr>
              <a:t>Sample text</a:t>
            </a:r>
            <a:endParaRPr lang="id-ID" sz="2100" dirty="0">
              <a:solidFill>
                <a:srgbClr val="2A4E76"/>
              </a:solidFill>
              <a:latin typeface="Calibri"/>
              <a:cs typeface="Calibri"/>
            </a:endParaRPr>
          </a:p>
        </p:txBody>
      </p:sp>
      <p:sp>
        <p:nvSpPr>
          <p:cNvPr id="28" name="Picture Placeholder 2">
            <a:extLst>
              <a:ext uri="{FF2B5EF4-FFF2-40B4-BE49-F238E27FC236}">
                <a16:creationId xmlns:a16="http://schemas.microsoft.com/office/drawing/2014/main" id="{93D0A949-0A09-4D5F-ADA0-64B6BA3880E8}"/>
              </a:ext>
            </a:extLst>
          </p:cNvPr>
          <p:cNvSpPr>
            <a:spLocks noGrp="1"/>
          </p:cNvSpPr>
          <p:nvPr>
            <p:ph type="pic" sz="quarter" idx="39"/>
          </p:nvPr>
        </p:nvSpPr>
        <p:spPr>
          <a:xfrm>
            <a:off x="7535713" y="1454165"/>
            <a:ext cx="1134000" cy="1134000"/>
          </a:xfrm>
          <a:prstGeom prst="ellipse">
            <a:avLst/>
          </a:prstGeom>
          <a:pattFill prst="pct20">
            <a:fgClr>
              <a:srgbClr val="45C4E0"/>
            </a:fgClr>
            <a:bgClr>
              <a:schemeClr val="bg1"/>
            </a:bgClr>
          </a:pattFill>
          <a:ln w="6350">
            <a:noFill/>
            <a:prstDash val="sysDot"/>
          </a:ln>
        </p:spPr>
      </p:sp>
      <p:sp>
        <p:nvSpPr>
          <p:cNvPr id="21" name="Title 1"/>
          <p:cNvSpPr>
            <a:spLocks noGrp="1"/>
          </p:cNvSpPr>
          <p:nvPr>
            <p:ph type="title" hasCustomPrompt="1"/>
          </p:nvPr>
        </p:nvSpPr>
        <p:spPr>
          <a:xfrm>
            <a:off x="3640286" y="429275"/>
            <a:ext cx="5141394" cy="540000"/>
          </a:xfrm>
          <a:prstGeom prst="rect">
            <a:avLst/>
          </a:prstGeom>
        </p:spPr>
        <p:txBody>
          <a:bodyPr wrap="none" lIns="576000" tIns="0" rIns="0" bIns="0" anchor="ctr" anchorCtr="0">
            <a:noAutofit/>
          </a:bodyPr>
          <a:lstStyle>
            <a:lvl1pPr algn="ctr">
              <a:defRPr sz="3600" b="0" baseline="0">
                <a:solidFill>
                  <a:srgbClr val="2A4E76"/>
                </a:solidFill>
                <a:latin typeface="Calibri" panose="020F0502020204030204" pitchFamily="34" charset="0"/>
              </a:defRPr>
            </a:lvl1pPr>
          </a:lstStyle>
          <a:p>
            <a:r>
              <a:rPr lang="en-US" dirty="0"/>
              <a:t>CLICK TO EDIT </a:t>
            </a:r>
            <a:endParaRPr lang="en-JM" dirty="0"/>
          </a:p>
        </p:txBody>
      </p:sp>
    </p:spTree>
    <p:extLst>
      <p:ext uri="{BB962C8B-B14F-4D97-AF65-F5344CB8AC3E}">
        <p14:creationId xmlns:p14="http://schemas.microsoft.com/office/powerpoint/2010/main" val="2862704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Picture Placeholder 2"/>
          <p:cNvSpPr>
            <a:spLocks noGrp="1"/>
          </p:cNvSpPr>
          <p:nvPr>
            <p:ph type="pic" sz="quarter" idx="33" hasCustomPrompt="1"/>
          </p:nvPr>
        </p:nvSpPr>
        <p:spPr>
          <a:xfrm>
            <a:off x="0" y="1664035"/>
            <a:ext cx="9144000" cy="2025331"/>
          </a:xfrm>
          <a:prstGeom prst="rect">
            <a:avLst/>
          </a:prstGeom>
          <a:pattFill prst="pct20">
            <a:fgClr>
              <a:srgbClr val="45C4E0"/>
            </a:fgClr>
            <a:bgClr>
              <a:schemeClr val="bg1"/>
            </a:bgClr>
          </a:pattFill>
        </p:spPr>
        <p:txBody>
          <a:bodyPr lIns="0" tIns="0" rIns="0" bIns="0" anchor="ctr" anchorCtr="1"/>
          <a:lstStyle>
            <a:lvl1pPr marL="0" indent="0" algn="ctr">
              <a:buFontTx/>
              <a:buNone/>
              <a:defRPr/>
            </a:lvl1pPr>
          </a:lstStyle>
          <a:p>
            <a:r>
              <a:rPr lang="en-US" dirty="0"/>
              <a:t>Insert Your image here</a:t>
            </a:r>
          </a:p>
        </p:txBody>
      </p:sp>
      <p:sp>
        <p:nvSpPr>
          <p:cNvPr id="5" name="Title 1"/>
          <p:cNvSpPr>
            <a:spLocks noGrp="1"/>
          </p:cNvSpPr>
          <p:nvPr>
            <p:ph type="title" hasCustomPrompt="1"/>
          </p:nvPr>
        </p:nvSpPr>
        <p:spPr>
          <a:xfrm>
            <a:off x="1" y="429275"/>
            <a:ext cx="9143999" cy="540000"/>
          </a:xfrm>
          <a:prstGeom prst="rect">
            <a:avLst/>
          </a:prstGeom>
        </p:spPr>
        <p:txBody>
          <a:bodyPr wrap="none" lIns="0" tIns="0" rIns="0" bIns="0" anchor="ctr" anchorCtr="1">
            <a:noAutofit/>
          </a:bodyPr>
          <a:lstStyle>
            <a:lvl1pPr algn="l">
              <a:defRPr sz="3600" b="0" baseline="0">
                <a:solidFill>
                  <a:srgbClr val="2B4E76"/>
                </a:solidFill>
                <a:latin typeface="Calibri" panose="020F0502020204030204" pitchFamily="34" charset="0"/>
              </a:defRPr>
            </a:lvl1pPr>
          </a:lstStyle>
          <a:p>
            <a:r>
              <a:rPr lang="en-US" dirty="0"/>
              <a:t>CLICK TO EDIT MASTER TITLE STYLE</a:t>
            </a:r>
            <a:endParaRPr lang="en-JM" dirty="0"/>
          </a:p>
        </p:txBody>
      </p:sp>
    </p:spTree>
    <p:extLst>
      <p:ext uri="{BB962C8B-B14F-4D97-AF65-F5344CB8AC3E}">
        <p14:creationId xmlns:p14="http://schemas.microsoft.com/office/powerpoint/2010/main" val="35654805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5_Title Only">
    <p:spTree>
      <p:nvGrpSpPr>
        <p:cNvPr id="1" name=""/>
        <p:cNvGrpSpPr/>
        <p:nvPr/>
      </p:nvGrpSpPr>
      <p:grpSpPr>
        <a:xfrm>
          <a:off x="0" y="0"/>
          <a:ext cx="0" cy="0"/>
          <a:chOff x="0" y="0"/>
          <a:chExt cx="0" cy="0"/>
        </a:xfrm>
      </p:grpSpPr>
      <p:pic>
        <p:nvPicPr>
          <p:cNvPr id="20" name="Picture 1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22" name="Rectangle 21"/>
          <p:cNvSpPr/>
          <p:nvPr userDrawn="1"/>
        </p:nvSpPr>
        <p:spPr>
          <a:xfrm>
            <a:off x="0" y="1"/>
            <a:ext cx="3886200" cy="5143500"/>
          </a:xfrm>
          <a:prstGeom prst="rect">
            <a:avLst/>
          </a:prstGeom>
          <a:solidFill>
            <a:srgbClr val="F3F5F7">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21" name="Rectangle 20">
            <a:extLst>
              <a:ext uri="{FF2B5EF4-FFF2-40B4-BE49-F238E27FC236}">
                <a16:creationId xmlns:a16="http://schemas.microsoft.com/office/drawing/2014/main" id="{6C0C9E61-697C-493E-B52F-19B06BDFDFE4}"/>
              </a:ext>
            </a:extLst>
          </p:cNvPr>
          <p:cNvSpPr/>
          <p:nvPr userDrawn="1"/>
        </p:nvSpPr>
        <p:spPr>
          <a:xfrm>
            <a:off x="3886200" y="1"/>
            <a:ext cx="5257800" cy="5143500"/>
          </a:xfrm>
          <a:prstGeom prst="rect">
            <a:avLst/>
          </a:prstGeom>
          <a:gradFill>
            <a:gsLst>
              <a:gs pos="44000">
                <a:srgbClr val="275680">
                  <a:alpha val="92000"/>
                </a:srgbClr>
              </a:gs>
              <a:gs pos="67000">
                <a:srgbClr val="286683">
                  <a:alpha val="87000"/>
                </a:srgbClr>
              </a:gs>
              <a:gs pos="22800">
                <a:srgbClr val="26527F"/>
              </a:gs>
              <a:gs pos="0">
                <a:srgbClr val="264E7F"/>
              </a:gs>
              <a:gs pos="100000">
                <a:srgbClr val="30B690">
                  <a:alpha val="92000"/>
                </a:srgb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15" name="Text Placeholder 4"/>
          <p:cNvSpPr>
            <a:spLocks noGrp="1"/>
          </p:cNvSpPr>
          <p:nvPr>
            <p:ph type="body" sz="quarter" idx="31"/>
          </p:nvPr>
        </p:nvSpPr>
        <p:spPr>
          <a:xfrm>
            <a:off x="5031712" y="465516"/>
            <a:ext cx="3837968" cy="288000"/>
          </a:xfrm>
          <a:prstGeom prst="rect">
            <a:avLst/>
          </a:prstGeom>
        </p:spPr>
        <p:txBody>
          <a:bodyPr lIns="91440" tIns="0" rIns="0" bIns="0"/>
          <a:lstStyle>
            <a:lvl1pPr marL="0" indent="0">
              <a:buFontTx/>
              <a:buNone/>
              <a:defRPr sz="1950" b="0">
                <a:solidFill>
                  <a:schemeClr val="bg1"/>
                </a:solidFill>
                <a:latin typeface="Calibri" panose="020F0502020204030204" pitchFamily="34" charset="0"/>
                <a:cs typeface="Calibri" panose="020F0502020204030204" pitchFamily="34" charset="0"/>
              </a:defRPr>
            </a:lvl1pPr>
            <a:lvl2pPr marL="0" indent="0">
              <a:buFontTx/>
              <a:buNone/>
              <a:defRPr sz="1300"/>
            </a:lvl2pPr>
          </a:lstStyle>
          <a:p>
            <a:pPr lvl="0"/>
            <a:r>
              <a:rPr lang="en-US" dirty="0"/>
              <a:t>Click to edit Master text styles</a:t>
            </a:r>
          </a:p>
        </p:txBody>
      </p:sp>
      <p:sp>
        <p:nvSpPr>
          <p:cNvPr id="27" name="Text Placeholder 4"/>
          <p:cNvSpPr>
            <a:spLocks noGrp="1"/>
          </p:cNvSpPr>
          <p:nvPr>
            <p:ph type="body" sz="quarter" idx="44"/>
          </p:nvPr>
        </p:nvSpPr>
        <p:spPr>
          <a:xfrm>
            <a:off x="5031712" y="765965"/>
            <a:ext cx="3837968" cy="252000"/>
          </a:xfrm>
          <a:prstGeom prst="rect">
            <a:avLst/>
          </a:prstGeom>
        </p:spPr>
        <p:txBody>
          <a:bodyPr tIns="0" rIns="0" bIns="0"/>
          <a:lstStyle>
            <a:lvl1pPr marL="0" indent="0">
              <a:buFontTx/>
              <a:buNone/>
              <a:defRPr sz="1125" b="0">
                <a:solidFill>
                  <a:schemeClr val="bg1">
                    <a:lumMod val="85000"/>
                  </a:schemeClr>
                </a:solidFill>
                <a:latin typeface="Calibri" panose="020F0502020204030204" pitchFamily="34" charset="0"/>
                <a:cs typeface="Calibri" panose="020F0502020204030204" pitchFamily="34" charset="0"/>
              </a:defRPr>
            </a:lvl1pPr>
            <a:lvl2pPr marL="0" indent="0">
              <a:buFontTx/>
              <a:buNone/>
              <a:defRPr sz="1300"/>
            </a:lvl2pPr>
          </a:lstStyle>
          <a:p>
            <a:pPr lvl="0"/>
            <a:r>
              <a:rPr lang="en-US"/>
              <a:t>Click to edit Master text styles</a:t>
            </a:r>
          </a:p>
        </p:txBody>
      </p:sp>
      <p:sp>
        <p:nvSpPr>
          <p:cNvPr id="25" name="Title 6">
            <a:extLst>
              <a:ext uri="{FF2B5EF4-FFF2-40B4-BE49-F238E27FC236}">
                <a16:creationId xmlns:a16="http://schemas.microsoft.com/office/drawing/2014/main" id="{6191D8D9-73DA-4F79-BB22-37B28D3A01FB}"/>
              </a:ext>
            </a:extLst>
          </p:cNvPr>
          <p:cNvSpPr>
            <a:spLocks noGrp="1"/>
          </p:cNvSpPr>
          <p:nvPr>
            <p:ph type="title" hasCustomPrompt="1"/>
          </p:nvPr>
        </p:nvSpPr>
        <p:spPr>
          <a:xfrm>
            <a:off x="479657" y="951571"/>
            <a:ext cx="2931758" cy="1419309"/>
          </a:xfrm>
          <a:prstGeom prst="rect">
            <a:avLst/>
          </a:prstGeom>
        </p:spPr>
        <p:txBody>
          <a:bodyPr lIns="0" rIns="0" bIns="0" anchor="ctr" anchorCtr="0">
            <a:noAutofit/>
          </a:bodyPr>
          <a:lstStyle>
            <a:lvl1pPr>
              <a:lnSpc>
                <a:spcPct val="100000"/>
              </a:lnSpc>
              <a:defRPr sz="3600">
                <a:solidFill>
                  <a:srgbClr val="294F75"/>
                </a:solidFill>
                <a:latin typeface="Calibri" panose="020F0502020204030204" pitchFamily="34" charset="0"/>
                <a:cs typeface="Calibri" panose="020F0502020204030204" pitchFamily="34" charset="0"/>
              </a:defRPr>
            </a:lvl1pPr>
          </a:lstStyle>
          <a:p>
            <a:r>
              <a:rPr lang="en-US" dirty="0"/>
              <a:t>ADD 2-5 WORD TITLE HERE</a:t>
            </a:r>
          </a:p>
        </p:txBody>
      </p:sp>
      <p:sp>
        <p:nvSpPr>
          <p:cNvPr id="26" name="Text Placeholder 2"/>
          <p:cNvSpPr>
            <a:spLocks noGrp="1"/>
          </p:cNvSpPr>
          <p:nvPr>
            <p:ph type="body" sz="quarter" idx="50" hasCustomPrompt="1"/>
          </p:nvPr>
        </p:nvSpPr>
        <p:spPr>
          <a:xfrm>
            <a:off x="467543" y="2565500"/>
            <a:ext cx="2936683" cy="1380956"/>
          </a:xfrm>
          <a:prstGeom prst="rect">
            <a:avLst/>
          </a:prstGeom>
        </p:spPr>
        <p:txBody>
          <a:bodyPr lIns="0" tIns="0" rIns="0"/>
          <a:lstStyle>
            <a:lvl1pPr marL="0" indent="0" algn="just">
              <a:lnSpc>
                <a:spcPct val="100000"/>
              </a:lnSpc>
              <a:buFontTx/>
              <a:buNone/>
              <a:defRPr sz="1100" baseline="0">
                <a:solidFill>
                  <a:schemeClr val="tx1">
                    <a:lumMod val="75000"/>
                    <a:lumOff val="25000"/>
                  </a:schemeClr>
                </a:solidFill>
                <a:latin typeface="Calibri" panose="020F0502020204030204" pitchFamily="34" charset="0"/>
                <a:cs typeface="Calibri" panose="020F0502020204030204" pitchFamily="34" charset="0"/>
              </a:defRPr>
            </a:lvl1pPr>
          </a:lstStyle>
          <a:p>
            <a:pPr lvl="0"/>
            <a:r>
              <a:rPr lang="en-US" dirty="0"/>
              <a:t>You can add a single line sub-heading in this text box</a:t>
            </a:r>
          </a:p>
        </p:txBody>
      </p:sp>
      <p:sp>
        <p:nvSpPr>
          <p:cNvPr id="38" name="Text Placeholder 4"/>
          <p:cNvSpPr>
            <a:spLocks noGrp="1"/>
          </p:cNvSpPr>
          <p:nvPr>
            <p:ph type="body" sz="quarter" idx="51"/>
          </p:nvPr>
        </p:nvSpPr>
        <p:spPr>
          <a:xfrm>
            <a:off x="5031712" y="1365618"/>
            <a:ext cx="3837968" cy="288000"/>
          </a:xfrm>
          <a:prstGeom prst="rect">
            <a:avLst/>
          </a:prstGeom>
        </p:spPr>
        <p:txBody>
          <a:bodyPr lIns="91440" tIns="0" rIns="0" bIns="0"/>
          <a:lstStyle>
            <a:lvl1pPr marL="0" indent="0">
              <a:buFontTx/>
              <a:buNone/>
              <a:defRPr sz="1950" b="0">
                <a:solidFill>
                  <a:schemeClr val="bg1"/>
                </a:solidFill>
                <a:latin typeface="Calibri" panose="020F0502020204030204" pitchFamily="34" charset="0"/>
                <a:cs typeface="Calibri" panose="020F0502020204030204" pitchFamily="34" charset="0"/>
              </a:defRPr>
            </a:lvl1pPr>
            <a:lvl2pPr marL="0" indent="0">
              <a:buFontTx/>
              <a:buNone/>
              <a:defRPr sz="1300"/>
            </a:lvl2pPr>
          </a:lstStyle>
          <a:p>
            <a:pPr lvl="0"/>
            <a:r>
              <a:rPr lang="en-US" dirty="0"/>
              <a:t>Click to edit Master text styles</a:t>
            </a:r>
          </a:p>
        </p:txBody>
      </p:sp>
      <p:sp>
        <p:nvSpPr>
          <p:cNvPr id="39" name="Text Placeholder 4"/>
          <p:cNvSpPr>
            <a:spLocks noGrp="1"/>
          </p:cNvSpPr>
          <p:nvPr>
            <p:ph type="body" sz="quarter" idx="52"/>
          </p:nvPr>
        </p:nvSpPr>
        <p:spPr>
          <a:xfrm>
            <a:off x="5031712" y="1666067"/>
            <a:ext cx="3837968" cy="252000"/>
          </a:xfrm>
          <a:prstGeom prst="rect">
            <a:avLst/>
          </a:prstGeom>
        </p:spPr>
        <p:txBody>
          <a:bodyPr tIns="0" rIns="0" bIns="0"/>
          <a:lstStyle>
            <a:lvl1pPr marL="0" indent="0">
              <a:buFontTx/>
              <a:buNone/>
              <a:defRPr sz="1125" b="0">
                <a:solidFill>
                  <a:schemeClr val="bg1">
                    <a:lumMod val="85000"/>
                  </a:schemeClr>
                </a:solidFill>
                <a:latin typeface="Calibri" panose="020F0502020204030204" pitchFamily="34" charset="0"/>
                <a:cs typeface="Calibri" panose="020F0502020204030204" pitchFamily="34" charset="0"/>
              </a:defRPr>
            </a:lvl1pPr>
            <a:lvl2pPr marL="0" indent="0">
              <a:buFontTx/>
              <a:buNone/>
              <a:defRPr sz="1300"/>
            </a:lvl2pPr>
          </a:lstStyle>
          <a:p>
            <a:pPr lvl="0"/>
            <a:r>
              <a:rPr lang="en-US"/>
              <a:t>Click to edit Master text styles</a:t>
            </a:r>
          </a:p>
        </p:txBody>
      </p:sp>
      <p:sp>
        <p:nvSpPr>
          <p:cNvPr id="41" name="Text Placeholder 4"/>
          <p:cNvSpPr>
            <a:spLocks noGrp="1"/>
          </p:cNvSpPr>
          <p:nvPr>
            <p:ph type="body" sz="quarter" idx="54"/>
          </p:nvPr>
        </p:nvSpPr>
        <p:spPr>
          <a:xfrm>
            <a:off x="5031712" y="2276906"/>
            <a:ext cx="3837968" cy="288000"/>
          </a:xfrm>
          <a:prstGeom prst="rect">
            <a:avLst/>
          </a:prstGeom>
        </p:spPr>
        <p:txBody>
          <a:bodyPr lIns="91440" tIns="0" rIns="0" bIns="0"/>
          <a:lstStyle>
            <a:lvl1pPr marL="0" indent="0">
              <a:buFontTx/>
              <a:buNone/>
              <a:defRPr sz="1950" b="0">
                <a:solidFill>
                  <a:schemeClr val="bg1"/>
                </a:solidFill>
                <a:latin typeface="Calibri" panose="020F0502020204030204" pitchFamily="34" charset="0"/>
                <a:cs typeface="Calibri" panose="020F0502020204030204" pitchFamily="34" charset="0"/>
              </a:defRPr>
            </a:lvl1pPr>
            <a:lvl2pPr marL="0" indent="0">
              <a:buFontTx/>
              <a:buNone/>
              <a:defRPr sz="1300"/>
            </a:lvl2pPr>
          </a:lstStyle>
          <a:p>
            <a:pPr lvl="0"/>
            <a:r>
              <a:rPr lang="en-US" dirty="0"/>
              <a:t>Click to edit Master text styles</a:t>
            </a:r>
          </a:p>
        </p:txBody>
      </p:sp>
      <p:sp>
        <p:nvSpPr>
          <p:cNvPr id="42" name="Text Placeholder 4"/>
          <p:cNvSpPr>
            <a:spLocks noGrp="1"/>
          </p:cNvSpPr>
          <p:nvPr>
            <p:ph type="body" sz="quarter" idx="55"/>
          </p:nvPr>
        </p:nvSpPr>
        <p:spPr>
          <a:xfrm>
            <a:off x="5031712" y="2577356"/>
            <a:ext cx="3837968" cy="252000"/>
          </a:xfrm>
          <a:prstGeom prst="rect">
            <a:avLst/>
          </a:prstGeom>
        </p:spPr>
        <p:txBody>
          <a:bodyPr tIns="0" rIns="0" bIns="0"/>
          <a:lstStyle>
            <a:lvl1pPr marL="0" indent="0">
              <a:buFontTx/>
              <a:buNone/>
              <a:defRPr sz="1125" b="0">
                <a:solidFill>
                  <a:schemeClr val="bg1">
                    <a:lumMod val="85000"/>
                  </a:schemeClr>
                </a:solidFill>
                <a:latin typeface="Calibri" panose="020F0502020204030204" pitchFamily="34" charset="0"/>
                <a:cs typeface="Calibri" panose="020F0502020204030204" pitchFamily="34" charset="0"/>
              </a:defRPr>
            </a:lvl1pPr>
            <a:lvl2pPr marL="0" indent="0">
              <a:buFontTx/>
              <a:buNone/>
              <a:defRPr sz="1300"/>
            </a:lvl2pPr>
          </a:lstStyle>
          <a:p>
            <a:pPr lvl="0"/>
            <a:r>
              <a:rPr lang="en-US"/>
              <a:t>Click to edit Master text styles</a:t>
            </a:r>
          </a:p>
        </p:txBody>
      </p:sp>
      <p:sp>
        <p:nvSpPr>
          <p:cNvPr id="44" name="Text Placeholder 4"/>
          <p:cNvSpPr>
            <a:spLocks noGrp="1"/>
          </p:cNvSpPr>
          <p:nvPr>
            <p:ph type="body" sz="quarter" idx="57"/>
          </p:nvPr>
        </p:nvSpPr>
        <p:spPr>
          <a:xfrm>
            <a:off x="5031712" y="3117455"/>
            <a:ext cx="3837968" cy="288000"/>
          </a:xfrm>
          <a:prstGeom prst="rect">
            <a:avLst/>
          </a:prstGeom>
        </p:spPr>
        <p:txBody>
          <a:bodyPr lIns="91440" tIns="0" rIns="0" bIns="0"/>
          <a:lstStyle>
            <a:lvl1pPr marL="0" indent="0">
              <a:buFontTx/>
              <a:buNone/>
              <a:defRPr sz="1950" b="0">
                <a:solidFill>
                  <a:schemeClr val="bg1"/>
                </a:solidFill>
                <a:latin typeface="Calibri" panose="020F0502020204030204" pitchFamily="34" charset="0"/>
                <a:cs typeface="Calibri" panose="020F0502020204030204" pitchFamily="34" charset="0"/>
              </a:defRPr>
            </a:lvl1pPr>
            <a:lvl2pPr marL="0" indent="0">
              <a:buFontTx/>
              <a:buNone/>
              <a:defRPr sz="1300"/>
            </a:lvl2pPr>
          </a:lstStyle>
          <a:p>
            <a:pPr lvl="0"/>
            <a:r>
              <a:rPr lang="en-US" dirty="0"/>
              <a:t>Click to edit Master text styles</a:t>
            </a:r>
          </a:p>
        </p:txBody>
      </p:sp>
      <p:sp>
        <p:nvSpPr>
          <p:cNvPr id="45" name="Text Placeholder 4"/>
          <p:cNvSpPr>
            <a:spLocks noGrp="1"/>
          </p:cNvSpPr>
          <p:nvPr>
            <p:ph type="body" sz="quarter" idx="58"/>
          </p:nvPr>
        </p:nvSpPr>
        <p:spPr>
          <a:xfrm>
            <a:off x="5031712" y="3417905"/>
            <a:ext cx="3837968" cy="252000"/>
          </a:xfrm>
          <a:prstGeom prst="rect">
            <a:avLst/>
          </a:prstGeom>
        </p:spPr>
        <p:txBody>
          <a:bodyPr tIns="0" rIns="0" bIns="0"/>
          <a:lstStyle>
            <a:lvl1pPr marL="0" indent="0">
              <a:buFontTx/>
              <a:buNone/>
              <a:defRPr sz="1125" b="0">
                <a:solidFill>
                  <a:schemeClr val="bg1">
                    <a:lumMod val="85000"/>
                  </a:schemeClr>
                </a:solidFill>
                <a:latin typeface="Calibri" panose="020F0502020204030204" pitchFamily="34" charset="0"/>
                <a:cs typeface="Calibri" panose="020F0502020204030204" pitchFamily="34" charset="0"/>
              </a:defRPr>
            </a:lvl1pPr>
            <a:lvl2pPr marL="0" indent="0">
              <a:buFontTx/>
              <a:buNone/>
              <a:defRPr sz="1300"/>
            </a:lvl2pPr>
          </a:lstStyle>
          <a:p>
            <a:pPr lvl="0"/>
            <a:r>
              <a:rPr lang="en-US"/>
              <a:t>Click to edit Master text styles</a:t>
            </a:r>
          </a:p>
        </p:txBody>
      </p:sp>
      <p:sp>
        <p:nvSpPr>
          <p:cNvPr id="47" name="Text Placeholder 4"/>
          <p:cNvSpPr>
            <a:spLocks noGrp="1"/>
          </p:cNvSpPr>
          <p:nvPr>
            <p:ph type="body" sz="quarter" idx="60"/>
          </p:nvPr>
        </p:nvSpPr>
        <p:spPr>
          <a:xfrm>
            <a:off x="5031712" y="3958004"/>
            <a:ext cx="3837968" cy="288000"/>
          </a:xfrm>
          <a:prstGeom prst="rect">
            <a:avLst/>
          </a:prstGeom>
        </p:spPr>
        <p:txBody>
          <a:bodyPr lIns="91440" tIns="0" rIns="0" bIns="0"/>
          <a:lstStyle>
            <a:lvl1pPr marL="0" indent="0">
              <a:buFontTx/>
              <a:buNone/>
              <a:defRPr sz="1950" b="0">
                <a:solidFill>
                  <a:schemeClr val="bg1"/>
                </a:solidFill>
                <a:latin typeface="Calibri" panose="020F0502020204030204" pitchFamily="34" charset="0"/>
                <a:cs typeface="Calibri" panose="020F0502020204030204" pitchFamily="34" charset="0"/>
              </a:defRPr>
            </a:lvl1pPr>
            <a:lvl2pPr marL="0" indent="0">
              <a:buFontTx/>
              <a:buNone/>
              <a:defRPr sz="1300"/>
            </a:lvl2pPr>
          </a:lstStyle>
          <a:p>
            <a:pPr lvl="0"/>
            <a:r>
              <a:rPr lang="en-US" dirty="0"/>
              <a:t>Click to edit Master text styles</a:t>
            </a:r>
          </a:p>
        </p:txBody>
      </p:sp>
      <p:sp>
        <p:nvSpPr>
          <p:cNvPr id="48" name="Text Placeholder 4"/>
          <p:cNvSpPr>
            <a:spLocks noGrp="1"/>
          </p:cNvSpPr>
          <p:nvPr>
            <p:ph type="body" sz="quarter" idx="61"/>
          </p:nvPr>
        </p:nvSpPr>
        <p:spPr>
          <a:xfrm>
            <a:off x="5031712" y="4258454"/>
            <a:ext cx="3837968" cy="252000"/>
          </a:xfrm>
          <a:prstGeom prst="rect">
            <a:avLst/>
          </a:prstGeom>
        </p:spPr>
        <p:txBody>
          <a:bodyPr tIns="0" rIns="0" bIns="0"/>
          <a:lstStyle>
            <a:lvl1pPr marL="0" indent="0">
              <a:buFontTx/>
              <a:buNone/>
              <a:defRPr sz="1125" b="0">
                <a:solidFill>
                  <a:schemeClr val="bg1">
                    <a:lumMod val="85000"/>
                  </a:schemeClr>
                </a:solidFill>
                <a:latin typeface="Calibri" panose="020F0502020204030204" pitchFamily="34" charset="0"/>
                <a:cs typeface="Calibri" panose="020F0502020204030204" pitchFamily="34" charset="0"/>
              </a:defRPr>
            </a:lvl1pPr>
            <a:lvl2pPr marL="0" indent="0">
              <a:buFontTx/>
              <a:buNone/>
              <a:defRPr sz="1300"/>
            </a:lvl2pPr>
          </a:lstStyle>
          <a:p>
            <a:pPr lvl="0"/>
            <a:r>
              <a:rPr lang="en-US"/>
              <a:t>Click to edit Master text styles</a:t>
            </a:r>
          </a:p>
        </p:txBody>
      </p:sp>
      <p:cxnSp>
        <p:nvCxnSpPr>
          <p:cNvPr id="3" name="Straight Connector 2"/>
          <p:cNvCxnSpPr/>
          <p:nvPr userDrawn="1"/>
        </p:nvCxnSpPr>
        <p:spPr>
          <a:xfrm flipV="1">
            <a:off x="479657" y="2389056"/>
            <a:ext cx="648000" cy="0"/>
          </a:xfrm>
          <a:prstGeom prst="line">
            <a:avLst/>
          </a:prstGeom>
          <a:ln w="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3581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Rectangle 3">
            <a:extLst>
              <a:ext uri="{FF2B5EF4-FFF2-40B4-BE49-F238E27FC236}">
                <a16:creationId xmlns:a16="http://schemas.microsoft.com/office/drawing/2014/main" id="{CD1A3DB2-7CC4-4A20-85E1-D54E8D6C7989}"/>
              </a:ext>
            </a:extLst>
          </p:cNvPr>
          <p:cNvSpPr/>
          <p:nvPr userDrawn="1"/>
        </p:nvSpPr>
        <p:spPr>
          <a:xfrm>
            <a:off x="0" y="0"/>
            <a:ext cx="9144000" cy="5143500"/>
          </a:xfrm>
          <a:prstGeom prst="rect">
            <a:avLst/>
          </a:prstGeom>
          <a:gradFill flip="none" rotWithShape="1">
            <a:gsLst>
              <a:gs pos="56000">
                <a:srgbClr val="286683">
                  <a:alpha val="81000"/>
                </a:srgbClr>
              </a:gs>
              <a:gs pos="1000">
                <a:srgbClr val="264E7F">
                  <a:alpha val="58000"/>
                </a:srgbClr>
              </a:gs>
              <a:gs pos="100000">
                <a:srgbClr val="30B690">
                  <a:alpha val="73000"/>
                </a:srgbClr>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latin typeface="Open Sans Regular" charset="0"/>
            </a:endParaRPr>
          </a:p>
        </p:txBody>
      </p:sp>
      <p:sp>
        <p:nvSpPr>
          <p:cNvPr id="5" name="Title 1"/>
          <p:cNvSpPr>
            <a:spLocks noGrp="1"/>
          </p:cNvSpPr>
          <p:nvPr>
            <p:ph type="title" hasCustomPrompt="1"/>
          </p:nvPr>
        </p:nvSpPr>
        <p:spPr>
          <a:xfrm>
            <a:off x="1" y="429275"/>
            <a:ext cx="9143999" cy="540000"/>
          </a:xfrm>
          <a:prstGeom prst="rect">
            <a:avLst/>
          </a:prstGeom>
        </p:spPr>
        <p:txBody>
          <a:bodyPr wrap="none" lIns="0" tIns="0" rIns="0" bIns="0" anchor="ctr" anchorCtr="1">
            <a:noAutofit/>
          </a:bodyPr>
          <a:lstStyle>
            <a:lvl1pPr algn="l">
              <a:defRPr sz="3600" b="0" baseline="0">
                <a:solidFill>
                  <a:schemeClr val="bg1"/>
                </a:solidFill>
                <a:latin typeface="Calibri" panose="020F0502020204030204" pitchFamily="34" charset="0"/>
              </a:defRPr>
            </a:lvl1pPr>
          </a:lstStyle>
          <a:p>
            <a:r>
              <a:rPr lang="en-US" dirty="0"/>
              <a:t>CLICK TO EDIT MASTER TITLE STYLE</a:t>
            </a:r>
            <a:endParaRPr lang="en-JM" dirty="0"/>
          </a:p>
        </p:txBody>
      </p:sp>
    </p:spTree>
    <p:extLst>
      <p:ext uri="{BB962C8B-B14F-4D97-AF65-F5344CB8AC3E}">
        <p14:creationId xmlns:p14="http://schemas.microsoft.com/office/powerpoint/2010/main" val="41502453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7_Blank">
    <p:spTree>
      <p:nvGrpSpPr>
        <p:cNvPr id="1" name=""/>
        <p:cNvGrpSpPr/>
        <p:nvPr/>
      </p:nvGrpSpPr>
      <p:grpSpPr>
        <a:xfrm>
          <a:off x="0" y="0"/>
          <a:ext cx="0" cy="0"/>
          <a:chOff x="0" y="0"/>
          <a:chExt cx="0" cy="0"/>
        </a:xfrm>
      </p:grpSpPr>
      <p:pic>
        <p:nvPicPr>
          <p:cNvPr id="4" name="Picture 3"/>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9144000" cy="5143500"/>
          </a:xfrm>
          <a:prstGeom prst="rect">
            <a:avLst/>
          </a:prstGeom>
        </p:spPr>
      </p:pic>
      <p:sp>
        <p:nvSpPr>
          <p:cNvPr id="8" name="Rectangle 7">
            <a:extLst>
              <a:ext uri="{FF2B5EF4-FFF2-40B4-BE49-F238E27FC236}">
                <a16:creationId xmlns:a16="http://schemas.microsoft.com/office/drawing/2014/main" id="{CD1A3DB2-7CC4-4A20-85E1-D54E8D6C7989}"/>
              </a:ext>
            </a:extLst>
          </p:cNvPr>
          <p:cNvSpPr/>
          <p:nvPr userDrawn="1"/>
        </p:nvSpPr>
        <p:spPr>
          <a:xfrm>
            <a:off x="1" y="0"/>
            <a:ext cx="3955312" cy="5143500"/>
          </a:xfrm>
          <a:prstGeom prst="rect">
            <a:avLst/>
          </a:prstGeom>
          <a:gradFill flip="none" rotWithShape="1">
            <a:gsLst>
              <a:gs pos="56000">
                <a:srgbClr val="286683">
                  <a:alpha val="92000"/>
                </a:srgbClr>
              </a:gs>
              <a:gs pos="1000">
                <a:srgbClr val="264E7F"/>
              </a:gs>
              <a:gs pos="100000">
                <a:srgbClr val="30B690"/>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latin typeface="Open Sans Regular" charset="0"/>
            </a:endParaRPr>
          </a:p>
        </p:txBody>
      </p:sp>
      <p:sp>
        <p:nvSpPr>
          <p:cNvPr id="21" name="Rectangle 20"/>
          <p:cNvSpPr/>
          <p:nvPr userDrawn="1"/>
        </p:nvSpPr>
        <p:spPr>
          <a:xfrm>
            <a:off x="3955313" y="0"/>
            <a:ext cx="5216701" cy="5143500"/>
          </a:xfrm>
          <a:prstGeom prst="rect">
            <a:avLst/>
          </a:prstGeom>
          <a:solidFill>
            <a:srgbClr val="F3F5F7">
              <a:alpha val="9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7" name="Text Placeholder 4"/>
          <p:cNvSpPr>
            <a:spLocks noGrp="1"/>
          </p:cNvSpPr>
          <p:nvPr>
            <p:ph type="body" sz="quarter" idx="31"/>
          </p:nvPr>
        </p:nvSpPr>
        <p:spPr>
          <a:xfrm>
            <a:off x="4898014" y="600822"/>
            <a:ext cx="4032000" cy="288000"/>
          </a:xfrm>
          <a:prstGeom prst="rect">
            <a:avLst/>
          </a:prstGeom>
        </p:spPr>
        <p:txBody>
          <a:bodyPr lIns="91440" tIns="0" rIns="0" bIns="0"/>
          <a:lstStyle>
            <a:lvl1pPr marL="0" indent="0">
              <a:buFontTx/>
              <a:buNone/>
              <a:defRPr sz="2300" b="0">
                <a:solidFill>
                  <a:srgbClr val="2B4E76"/>
                </a:solidFill>
                <a:latin typeface="Calibri" panose="020F0502020204030204" pitchFamily="34" charset="0"/>
              </a:defRPr>
            </a:lvl1pPr>
            <a:lvl2pPr marL="0" indent="0">
              <a:buFontTx/>
              <a:buNone/>
              <a:defRPr sz="1300"/>
            </a:lvl2pPr>
          </a:lstStyle>
          <a:p>
            <a:pPr lvl="0"/>
            <a:r>
              <a:rPr lang="en-US" dirty="0"/>
              <a:t>Click to edit Master text styles</a:t>
            </a:r>
          </a:p>
        </p:txBody>
      </p:sp>
      <p:sp>
        <p:nvSpPr>
          <p:cNvPr id="9" name="Text Placeholder 4"/>
          <p:cNvSpPr>
            <a:spLocks noGrp="1"/>
          </p:cNvSpPr>
          <p:nvPr>
            <p:ph type="body" sz="quarter" idx="44"/>
          </p:nvPr>
        </p:nvSpPr>
        <p:spPr>
          <a:xfrm>
            <a:off x="4898014" y="918854"/>
            <a:ext cx="4032000" cy="360000"/>
          </a:xfrm>
          <a:prstGeom prst="rect">
            <a:avLst/>
          </a:prstGeom>
        </p:spPr>
        <p:txBody>
          <a:bodyPr tIns="0" rIns="0" bIns="0"/>
          <a:lstStyle>
            <a:lvl1pPr marL="0" indent="0">
              <a:buFontTx/>
              <a:buNone/>
              <a:defRPr sz="1100" b="0">
                <a:solidFill>
                  <a:schemeClr val="bg1">
                    <a:lumMod val="50000"/>
                  </a:schemeClr>
                </a:solidFill>
                <a:latin typeface="Calibri" panose="020F0502020204030204" pitchFamily="34" charset="0"/>
              </a:defRPr>
            </a:lvl1pPr>
            <a:lvl2pPr marL="0" indent="0">
              <a:buFontTx/>
              <a:buNone/>
              <a:defRPr sz="1300"/>
            </a:lvl2pPr>
          </a:lstStyle>
          <a:p>
            <a:pPr lvl="0"/>
            <a:r>
              <a:rPr lang="en-US"/>
              <a:t>Click to edit Master text styles</a:t>
            </a:r>
          </a:p>
        </p:txBody>
      </p:sp>
      <p:sp>
        <p:nvSpPr>
          <p:cNvPr id="10" name="Text Placeholder 4"/>
          <p:cNvSpPr>
            <a:spLocks noGrp="1"/>
          </p:cNvSpPr>
          <p:nvPr>
            <p:ph type="body" sz="quarter" idx="45"/>
          </p:nvPr>
        </p:nvSpPr>
        <p:spPr>
          <a:xfrm>
            <a:off x="4898014" y="1620939"/>
            <a:ext cx="4032000" cy="288000"/>
          </a:xfrm>
          <a:prstGeom prst="rect">
            <a:avLst/>
          </a:prstGeom>
        </p:spPr>
        <p:txBody>
          <a:bodyPr lIns="91440" tIns="0" rIns="0" bIns="0"/>
          <a:lstStyle>
            <a:lvl1pPr marL="0" indent="0">
              <a:buFontTx/>
              <a:buNone/>
              <a:defRPr sz="2300" b="0">
                <a:solidFill>
                  <a:srgbClr val="2B4E76"/>
                </a:solidFill>
                <a:latin typeface="Calibri" panose="020F0502020204030204" pitchFamily="34" charset="0"/>
              </a:defRPr>
            </a:lvl1pPr>
            <a:lvl2pPr marL="0" indent="0">
              <a:buFontTx/>
              <a:buNone/>
              <a:defRPr sz="1300"/>
            </a:lvl2pPr>
          </a:lstStyle>
          <a:p>
            <a:pPr lvl="0"/>
            <a:r>
              <a:rPr lang="en-US" dirty="0"/>
              <a:t>Click to edit Master text styles</a:t>
            </a:r>
          </a:p>
        </p:txBody>
      </p:sp>
      <p:sp>
        <p:nvSpPr>
          <p:cNvPr id="11" name="Text Placeholder 4"/>
          <p:cNvSpPr>
            <a:spLocks noGrp="1"/>
          </p:cNvSpPr>
          <p:nvPr>
            <p:ph type="body" sz="quarter" idx="46"/>
          </p:nvPr>
        </p:nvSpPr>
        <p:spPr>
          <a:xfrm>
            <a:off x="4898014" y="1938055"/>
            <a:ext cx="4032000" cy="360000"/>
          </a:xfrm>
          <a:prstGeom prst="rect">
            <a:avLst/>
          </a:prstGeom>
        </p:spPr>
        <p:txBody>
          <a:bodyPr tIns="0" rIns="0" bIns="0"/>
          <a:lstStyle>
            <a:lvl1pPr marL="0" indent="0">
              <a:buFontTx/>
              <a:buNone/>
              <a:defRPr sz="1100" b="0">
                <a:solidFill>
                  <a:schemeClr val="bg1">
                    <a:lumMod val="50000"/>
                  </a:schemeClr>
                </a:solidFill>
                <a:latin typeface="Calibri" panose="020F0502020204030204" pitchFamily="34" charset="0"/>
              </a:defRPr>
            </a:lvl1pPr>
            <a:lvl2pPr marL="0" indent="0">
              <a:buFontTx/>
              <a:buNone/>
              <a:defRPr sz="1300"/>
            </a:lvl2pPr>
          </a:lstStyle>
          <a:p>
            <a:pPr lvl="0"/>
            <a:r>
              <a:rPr lang="en-US"/>
              <a:t>Click to edit Master text styles</a:t>
            </a:r>
          </a:p>
        </p:txBody>
      </p:sp>
      <p:sp>
        <p:nvSpPr>
          <p:cNvPr id="12" name="Text Placeholder 4"/>
          <p:cNvSpPr>
            <a:spLocks noGrp="1"/>
          </p:cNvSpPr>
          <p:nvPr>
            <p:ph type="body" sz="quarter" idx="47"/>
          </p:nvPr>
        </p:nvSpPr>
        <p:spPr>
          <a:xfrm>
            <a:off x="4898014" y="2641056"/>
            <a:ext cx="4032000" cy="288000"/>
          </a:xfrm>
          <a:prstGeom prst="rect">
            <a:avLst/>
          </a:prstGeom>
        </p:spPr>
        <p:txBody>
          <a:bodyPr lIns="91440" tIns="0" rIns="0" bIns="0"/>
          <a:lstStyle>
            <a:lvl1pPr marL="0" indent="0">
              <a:buFontTx/>
              <a:buNone/>
              <a:defRPr sz="2300" b="0">
                <a:solidFill>
                  <a:srgbClr val="2B4E76"/>
                </a:solidFill>
                <a:latin typeface="Calibri" panose="020F0502020204030204" pitchFamily="34" charset="0"/>
              </a:defRPr>
            </a:lvl1pPr>
            <a:lvl2pPr marL="0" indent="0">
              <a:buFontTx/>
              <a:buNone/>
              <a:defRPr sz="1300"/>
            </a:lvl2pPr>
          </a:lstStyle>
          <a:p>
            <a:pPr lvl="0"/>
            <a:r>
              <a:rPr lang="en-US" dirty="0"/>
              <a:t>Click to edit Master text styles</a:t>
            </a:r>
          </a:p>
        </p:txBody>
      </p:sp>
      <p:sp>
        <p:nvSpPr>
          <p:cNvPr id="13" name="Text Placeholder 4"/>
          <p:cNvSpPr>
            <a:spLocks noGrp="1"/>
          </p:cNvSpPr>
          <p:nvPr>
            <p:ph type="body" sz="quarter" idx="48"/>
          </p:nvPr>
        </p:nvSpPr>
        <p:spPr>
          <a:xfrm>
            <a:off x="4898014" y="2957256"/>
            <a:ext cx="4032000" cy="360000"/>
          </a:xfrm>
          <a:prstGeom prst="rect">
            <a:avLst/>
          </a:prstGeom>
        </p:spPr>
        <p:txBody>
          <a:bodyPr tIns="0" rIns="0" bIns="0"/>
          <a:lstStyle>
            <a:lvl1pPr marL="0" indent="0">
              <a:buFontTx/>
              <a:buNone/>
              <a:defRPr sz="1100" b="0">
                <a:solidFill>
                  <a:schemeClr val="bg1">
                    <a:lumMod val="50000"/>
                  </a:schemeClr>
                </a:solidFill>
                <a:latin typeface="Calibri" panose="020F0502020204030204" pitchFamily="34" charset="0"/>
              </a:defRPr>
            </a:lvl1pPr>
            <a:lvl2pPr marL="0" indent="0">
              <a:buFontTx/>
              <a:buNone/>
              <a:defRPr sz="1300"/>
            </a:lvl2pPr>
          </a:lstStyle>
          <a:p>
            <a:pPr lvl="0"/>
            <a:r>
              <a:rPr lang="en-US"/>
              <a:t>Click to edit Master text styles</a:t>
            </a:r>
          </a:p>
        </p:txBody>
      </p:sp>
      <p:sp>
        <p:nvSpPr>
          <p:cNvPr id="14" name="Text Placeholder 4"/>
          <p:cNvSpPr>
            <a:spLocks noGrp="1"/>
          </p:cNvSpPr>
          <p:nvPr>
            <p:ph type="body" sz="quarter" idx="49"/>
          </p:nvPr>
        </p:nvSpPr>
        <p:spPr>
          <a:xfrm>
            <a:off x="4898014" y="3661172"/>
            <a:ext cx="4032000" cy="288000"/>
          </a:xfrm>
          <a:prstGeom prst="rect">
            <a:avLst/>
          </a:prstGeom>
        </p:spPr>
        <p:txBody>
          <a:bodyPr lIns="91440" tIns="0" rIns="0" bIns="0"/>
          <a:lstStyle>
            <a:lvl1pPr marL="0" indent="0">
              <a:buFontTx/>
              <a:buNone/>
              <a:defRPr sz="2300" b="0">
                <a:solidFill>
                  <a:srgbClr val="2B4E76"/>
                </a:solidFill>
                <a:latin typeface="Calibri" panose="020F0502020204030204" pitchFamily="34" charset="0"/>
              </a:defRPr>
            </a:lvl1pPr>
            <a:lvl2pPr marL="0" indent="0">
              <a:buFontTx/>
              <a:buNone/>
              <a:defRPr sz="1300"/>
            </a:lvl2pPr>
          </a:lstStyle>
          <a:p>
            <a:pPr lvl="0"/>
            <a:r>
              <a:rPr lang="en-US" dirty="0"/>
              <a:t>Click to edit Master text styles</a:t>
            </a:r>
          </a:p>
        </p:txBody>
      </p:sp>
      <p:sp>
        <p:nvSpPr>
          <p:cNvPr id="15" name="Text Placeholder 4"/>
          <p:cNvSpPr>
            <a:spLocks noGrp="1"/>
          </p:cNvSpPr>
          <p:nvPr>
            <p:ph type="body" sz="quarter" idx="50"/>
          </p:nvPr>
        </p:nvSpPr>
        <p:spPr>
          <a:xfrm>
            <a:off x="4898014" y="3976456"/>
            <a:ext cx="4032000" cy="360000"/>
          </a:xfrm>
          <a:prstGeom prst="rect">
            <a:avLst/>
          </a:prstGeom>
        </p:spPr>
        <p:txBody>
          <a:bodyPr tIns="0" rIns="0" bIns="0"/>
          <a:lstStyle>
            <a:lvl1pPr marL="0" indent="0">
              <a:buFontTx/>
              <a:buNone/>
              <a:defRPr sz="1100" b="0">
                <a:solidFill>
                  <a:schemeClr val="bg1">
                    <a:lumMod val="50000"/>
                  </a:schemeClr>
                </a:solidFill>
                <a:latin typeface="Calibri" panose="020F0502020204030204" pitchFamily="34" charset="0"/>
              </a:defRPr>
            </a:lvl1pPr>
            <a:lvl2pPr marL="0" indent="0">
              <a:buFontTx/>
              <a:buNone/>
              <a:defRPr sz="1300"/>
            </a:lvl2pPr>
          </a:lstStyle>
          <a:p>
            <a:pPr lvl="0"/>
            <a:r>
              <a:rPr lang="en-US"/>
              <a:t>Click to edit Master text styles</a:t>
            </a:r>
          </a:p>
        </p:txBody>
      </p:sp>
      <p:sp>
        <p:nvSpPr>
          <p:cNvPr id="18" name="Oval 17"/>
          <p:cNvSpPr>
            <a:spLocks/>
          </p:cNvSpPr>
          <p:nvPr userDrawn="1"/>
        </p:nvSpPr>
        <p:spPr>
          <a:xfrm>
            <a:off x="4263638" y="1678688"/>
            <a:ext cx="540000" cy="540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en-US" sz="2400" dirty="0">
                <a:solidFill>
                  <a:srgbClr val="FDFDFD"/>
                </a:solidFill>
              </a:rPr>
              <a:t>2</a:t>
            </a:r>
          </a:p>
        </p:txBody>
      </p:sp>
      <p:sp>
        <p:nvSpPr>
          <p:cNvPr id="19" name="Oval 18"/>
          <p:cNvSpPr/>
          <p:nvPr userDrawn="1"/>
        </p:nvSpPr>
        <p:spPr>
          <a:xfrm>
            <a:off x="4263638" y="2697889"/>
            <a:ext cx="540000" cy="54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en-US" sz="2400" dirty="0">
                <a:solidFill>
                  <a:srgbClr val="FDFDFD"/>
                </a:solidFill>
              </a:rPr>
              <a:t>3</a:t>
            </a:r>
          </a:p>
        </p:txBody>
      </p:sp>
      <p:sp>
        <p:nvSpPr>
          <p:cNvPr id="20" name="Oval 19"/>
          <p:cNvSpPr/>
          <p:nvPr userDrawn="1"/>
        </p:nvSpPr>
        <p:spPr>
          <a:xfrm>
            <a:off x="4263638" y="3717089"/>
            <a:ext cx="540000" cy="5400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en-US" sz="2400" dirty="0">
                <a:solidFill>
                  <a:srgbClr val="FDFDFD"/>
                </a:solidFill>
              </a:rPr>
              <a:t>4</a:t>
            </a:r>
          </a:p>
        </p:txBody>
      </p:sp>
      <p:sp>
        <p:nvSpPr>
          <p:cNvPr id="22" name="Oval 21"/>
          <p:cNvSpPr/>
          <p:nvPr userDrawn="1"/>
        </p:nvSpPr>
        <p:spPr>
          <a:xfrm>
            <a:off x="4263638" y="659487"/>
            <a:ext cx="540000" cy="540000"/>
          </a:xfrm>
          <a:prstGeom prst="ellipse">
            <a:avLst/>
          </a:prstGeom>
          <a:solidFill>
            <a:srgbClr val="30668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r>
              <a:rPr lang="en-US" sz="2400" dirty="0">
                <a:solidFill>
                  <a:srgbClr val="FDFDFD"/>
                </a:solidFill>
              </a:rPr>
              <a:t>1</a:t>
            </a:r>
          </a:p>
        </p:txBody>
      </p:sp>
    </p:spTree>
    <p:extLst>
      <p:ext uri="{BB962C8B-B14F-4D97-AF65-F5344CB8AC3E}">
        <p14:creationId xmlns:p14="http://schemas.microsoft.com/office/powerpoint/2010/main" val="36978967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8" name="Rectangle 7"/>
          <p:cNvSpPr/>
          <p:nvPr userDrawn="1"/>
        </p:nvSpPr>
        <p:spPr>
          <a:xfrm>
            <a:off x="1" y="1"/>
            <a:ext cx="9172013" cy="5143500"/>
          </a:xfrm>
          <a:prstGeom prst="rect">
            <a:avLst/>
          </a:prstGeom>
          <a:solidFill>
            <a:srgbClr val="F3F5F7">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pic>
        <p:nvPicPr>
          <p:cNvPr id="2" name="Picture 1"/>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2125980" y="0"/>
            <a:ext cx="7018020" cy="5143500"/>
          </a:xfrm>
          <a:prstGeom prst="rect">
            <a:avLst/>
          </a:prstGeom>
        </p:spPr>
      </p:pic>
      <p:sp>
        <p:nvSpPr>
          <p:cNvPr id="4" name="Rectangle 3">
            <a:extLst>
              <a:ext uri="{FF2B5EF4-FFF2-40B4-BE49-F238E27FC236}">
                <a16:creationId xmlns:a16="http://schemas.microsoft.com/office/drawing/2014/main" id="{CD1A3DB2-7CC4-4A20-85E1-D54E8D6C7989}"/>
              </a:ext>
            </a:extLst>
          </p:cNvPr>
          <p:cNvSpPr/>
          <p:nvPr userDrawn="1"/>
        </p:nvSpPr>
        <p:spPr>
          <a:xfrm>
            <a:off x="2118577" y="0"/>
            <a:ext cx="7025423" cy="5143500"/>
          </a:xfrm>
          <a:prstGeom prst="rect">
            <a:avLst/>
          </a:prstGeom>
          <a:gradFill flip="none" rotWithShape="1">
            <a:gsLst>
              <a:gs pos="56000">
                <a:srgbClr val="286683">
                  <a:alpha val="81000"/>
                </a:srgbClr>
              </a:gs>
              <a:gs pos="1000">
                <a:srgbClr val="264E7F">
                  <a:alpha val="58000"/>
                </a:srgbClr>
              </a:gs>
              <a:gs pos="100000">
                <a:srgbClr val="30B690">
                  <a:alpha val="73000"/>
                </a:srgbClr>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latin typeface="Open Sans Regular" charset="0"/>
            </a:endParaRPr>
          </a:p>
        </p:txBody>
      </p:sp>
      <p:sp>
        <p:nvSpPr>
          <p:cNvPr id="32" name="Subtitle 2">
            <a:extLst>
              <a:ext uri="{FF2B5EF4-FFF2-40B4-BE49-F238E27FC236}">
                <a16:creationId xmlns:a16="http://schemas.microsoft.com/office/drawing/2014/main" id="{97406A0C-532F-4ECA-9CE6-2840CCE1F252}"/>
              </a:ext>
            </a:extLst>
          </p:cNvPr>
          <p:cNvSpPr>
            <a:spLocks noGrp="1"/>
          </p:cNvSpPr>
          <p:nvPr>
            <p:ph type="subTitle" idx="1" hasCustomPrompt="1"/>
            <p:custDataLst>
              <p:tags r:id="rId1"/>
            </p:custDataLst>
          </p:nvPr>
        </p:nvSpPr>
        <p:spPr>
          <a:xfrm>
            <a:off x="2923954" y="3255170"/>
            <a:ext cx="4738987" cy="230833"/>
          </a:xfrm>
          <a:prstGeom prst="rect">
            <a:avLst/>
          </a:prstGeom>
        </p:spPr>
        <p:txBody>
          <a:bodyPr lIns="0" tIns="0" rIns="0" bIns="0" anchor="ctr" anchorCtr="0"/>
          <a:lstStyle>
            <a:lvl1pPr marL="0" marR="0" indent="0" algn="l">
              <a:spcBef>
                <a:spcPts val="0"/>
              </a:spcBef>
              <a:spcAft>
                <a:spcPts val="0"/>
              </a:spcAft>
              <a:buNone/>
              <a:defRPr sz="1400" b="0" cap="none" baseline="0">
                <a:solidFill>
                  <a:schemeClr val="bg1"/>
                </a:solidFill>
                <a:latin typeface="Calibri" panose="020F0502020204030204" pitchFamily="34" charset="0"/>
                <a:cs typeface="Arial" panose="020B0604020202020204" pitchFamily="34" charset="0"/>
              </a:defRPr>
            </a:lvl1pPr>
            <a:lvl2pPr marL="342917" indent="0" algn="ctr">
              <a:buNone/>
              <a:defRPr>
                <a:solidFill>
                  <a:schemeClr val="tx1">
                    <a:tint val="75000"/>
                  </a:schemeClr>
                </a:solidFill>
              </a:defRPr>
            </a:lvl2pPr>
            <a:lvl3pPr marL="685835" indent="0" algn="ctr">
              <a:buNone/>
              <a:defRPr>
                <a:solidFill>
                  <a:schemeClr val="tx1">
                    <a:tint val="75000"/>
                  </a:schemeClr>
                </a:solidFill>
              </a:defRPr>
            </a:lvl3pPr>
            <a:lvl4pPr marL="1028752" indent="0" algn="ctr">
              <a:buNone/>
              <a:defRPr>
                <a:solidFill>
                  <a:schemeClr val="tx1">
                    <a:tint val="75000"/>
                  </a:schemeClr>
                </a:solidFill>
              </a:defRPr>
            </a:lvl4pPr>
            <a:lvl5pPr marL="1371668" indent="0" algn="ctr">
              <a:buNone/>
              <a:defRPr>
                <a:solidFill>
                  <a:schemeClr val="tx1">
                    <a:tint val="75000"/>
                  </a:schemeClr>
                </a:solidFill>
              </a:defRPr>
            </a:lvl5pPr>
            <a:lvl6pPr marL="1714586" indent="0" algn="ctr">
              <a:buNone/>
              <a:defRPr>
                <a:solidFill>
                  <a:schemeClr val="tx1">
                    <a:tint val="75000"/>
                  </a:schemeClr>
                </a:solidFill>
              </a:defRPr>
            </a:lvl6pPr>
            <a:lvl7pPr marL="2057503" indent="0" algn="ctr">
              <a:buNone/>
              <a:defRPr>
                <a:solidFill>
                  <a:schemeClr val="tx1">
                    <a:tint val="75000"/>
                  </a:schemeClr>
                </a:solidFill>
              </a:defRPr>
            </a:lvl7pPr>
            <a:lvl8pPr marL="2400420" indent="0" algn="ctr">
              <a:buNone/>
              <a:defRPr>
                <a:solidFill>
                  <a:schemeClr val="tx1">
                    <a:tint val="75000"/>
                  </a:schemeClr>
                </a:solidFill>
              </a:defRPr>
            </a:lvl8pPr>
            <a:lvl9pPr marL="2743337" indent="0" algn="ctr">
              <a:buNone/>
              <a:defRPr>
                <a:solidFill>
                  <a:schemeClr val="tx1">
                    <a:tint val="75000"/>
                  </a:schemeClr>
                </a:solidFill>
              </a:defRPr>
            </a:lvl9pPr>
          </a:lstStyle>
          <a:p>
            <a:fld id="{002D481B-3ADA-4139-9415-732CEE921B8E}" type="datetime3">
              <a:rPr lang="en-US" smtClean="0"/>
              <a:t>24 February 2020</a:t>
            </a:fld>
            <a:endParaRPr lang="en-US" dirty="0"/>
          </a:p>
        </p:txBody>
      </p:sp>
      <p:sp>
        <p:nvSpPr>
          <p:cNvPr id="33" name="Text Placeholder 16">
            <a:extLst>
              <a:ext uri="{FF2B5EF4-FFF2-40B4-BE49-F238E27FC236}">
                <a16:creationId xmlns:a16="http://schemas.microsoft.com/office/drawing/2014/main" id="{F8AB79D3-7D05-4251-ACFA-285DAA7B13A9}"/>
              </a:ext>
            </a:extLst>
          </p:cNvPr>
          <p:cNvSpPr>
            <a:spLocks noGrp="1"/>
          </p:cNvSpPr>
          <p:nvPr>
            <p:ph type="body" sz="quarter" idx="12" hasCustomPrompt="1"/>
            <p:custDataLst>
              <p:tags r:id="rId2"/>
            </p:custDataLst>
          </p:nvPr>
        </p:nvSpPr>
        <p:spPr bwMode="white">
          <a:xfrm>
            <a:off x="2923954" y="2107497"/>
            <a:ext cx="5698766" cy="928506"/>
          </a:xfrm>
          <a:prstGeom prst="rect">
            <a:avLst/>
          </a:prstGeom>
          <a:noFill/>
        </p:spPr>
        <p:txBody>
          <a:bodyPr wrap="square" lIns="0" tIns="0" rIns="0" bIns="0" rtlCol="0" anchor="t" anchorCtr="0">
            <a:noAutofit/>
          </a:bodyPr>
          <a:lstStyle>
            <a:lvl1pPr marL="0" indent="0">
              <a:lnSpc>
                <a:spcPct val="100000"/>
              </a:lnSpc>
              <a:spcBef>
                <a:spcPts val="0"/>
              </a:spcBef>
              <a:buFont typeface="Arial" panose="020B0604020202020204" pitchFamily="34" charset="0"/>
              <a:buNone/>
              <a:defRPr lang="en-US" sz="3000" b="0" cap="none" baseline="0" dirty="0" smtClean="0">
                <a:solidFill>
                  <a:schemeClr val="bg1"/>
                </a:solidFill>
                <a:latin typeface="Calibri" panose="020F0502020204030204" pitchFamily="34" charset="0"/>
                <a:cs typeface="Arial" panose="020B0604020202020204" pitchFamily="34" charset="0"/>
              </a:defRPr>
            </a:lvl1pPr>
          </a:lstStyle>
          <a:p>
            <a:pPr marL="0" lvl="0"/>
            <a:r>
              <a:rPr lang="en-US" dirty="0"/>
              <a:t>Presentation Title</a:t>
            </a:r>
          </a:p>
        </p:txBody>
      </p:sp>
      <p:sp>
        <p:nvSpPr>
          <p:cNvPr id="3" name="TextBox 2"/>
          <p:cNvSpPr txBox="1"/>
          <p:nvPr userDrawn="1"/>
        </p:nvSpPr>
        <p:spPr>
          <a:xfrm>
            <a:off x="2923954" y="1827410"/>
            <a:ext cx="3519377" cy="261610"/>
          </a:xfrm>
          <a:prstGeom prst="rect">
            <a:avLst/>
          </a:prstGeom>
          <a:noFill/>
        </p:spPr>
        <p:txBody>
          <a:bodyPr wrap="square" lIns="0" tIns="0" rIns="0" bIns="0" rtlCol="0">
            <a:spAutoFit/>
          </a:bodyPr>
          <a:lstStyle/>
          <a:p>
            <a:r>
              <a:rPr lang="en-US" sz="1700" dirty="0">
                <a:solidFill>
                  <a:srgbClr val="FDFDFD"/>
                </a:solidFill>
              </a:rPr>
              <a:t>Pangea Enterprise Solutions</a:t>
            </a:r>
          </a:p>
        </p:txBody>
      </p:sp>
      <p:pic>
        <p:nvPicPr>
          <p:cNvPr id="10" name="Picture 9"/>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356929" y="703225"/>
            <a:ext cx="1186021" cy="863656"/>
          </a:xfrm>
          <a:prstGeom prst="rect">
            <a:avLst/>
          </a:prstGeom>
        </p:spPr>
      </p:pic>
    </p:spTree>
    <p:extLst>
      <p:ext uri="{BB962C8B-B14F-4D97-AF65-F5344CB8AC3E}">
        <p14:creationId xmlns:p14="http://schemas.microsoft.com/office/powerpoint/2010/main" val="42160010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8" name="Rectangle 7"/>
          <p:cNvSpPr/>
          <p:nvPr userDrawn="1"/>
        </p:nvSpPr>
        <p:spPr>
          <a:xfrm>
            <a:off x="1" y="1"/>
            <a:ext cx="9172013" cy="5143500"/>
          </a:xfrm>
          <a:prstGeom prst="rect">
            <a:avLst/>
          </a:prstGeom>
          <a:solidFill>
            <a:srgbClr val="F3F5F7">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32" name="Subtitle 2">
            <a:extLst>
              <a:ext uri="{FF2B5EF4-FFF2-40B4-BE49-F238E27FC236}">
                <a16:creationId xmlns:a16="http://schemas.microsoft.com/office/drawing/2014/main" id="{97406A0C-532F-4ECA-9CE6-2840CCE1F252}"/>
              </a:ext>
            </a:extLst>
          </p:cNvPr>
          <p:cNvSpPr>
            <a:spLocks noGrp="1"/>
          </p:cNvSpPr>
          <p:nvPr>
            <p:ph type="subTitle" idx="1" hasCustomPrompt="1"/>
            <p:custDataLst>
              <p:tags r:id="rId1"/>
            </p:custDataLst>
          </p:nvPr>
        </p:nvSpPr>
        <p:spPr>
          <a:xfrm>
            <a:off x="3075106" y="2878947"/>
            <a:ext cx="4738987" cy="230833"/>
          </a:xfrm>
          <a:prstGeom prst="rect">
            <a:avLst/>
          </a:prstGeom>
        </p:spPr>
        <p:txBody>
          <a:bodyPr lIns="0" tIns="0" rIns="0" bIns="0" anchor="ctr" anchorCtr="0"/>
          <a:lstStyle>
            <a:lvl1pPr marL="0" marR="0" indent="0" algn="l">
              <a:spcBef>
                <a:spcPts val="0"/>
              </a:spcBef>
              <a:spcAft>
                <a:spcPts val="0"/>
              </a:spcAft>
              <a:buNone/>
              <a:defRPr sz="1400" b="0" cap="none" baseline="0">
                <a:solidFill>
                  <a:schemeClr val="bg1"/>
                </a:solidFill>
                <a:latin typeface="Calibri" panose="020F0502020204030204" pitchFamily="34" charset="0"/>
                <a:cs typeface="Arial" panose="020B0604020202020204" pitchFamily="34" charset="0"/>
              </a:defRPr>
            </a:lvl1pPr>
            <a:lvl2pPr marL="342917" indent="0" algn="ctr">
              <a:buNone/>
              <a:defRPr>
                <a:solidFill>
                  <a:schemeClr val="tx1">
                    <a:tint val="75000"/>
                  </a:schemeClr>
                </a:solidFill>
              </a:defRPr>
            </a:lvl2pPr>
            <a:lvl3pPr marL="685835" indent="0" algn="ctr">
              <a:buNone/>
              <a:defRPr>
                <a:solidFill>
                  <a:schemeClr val="tx1">
                    <a:tint val="75000"/>
                  </a:schemeClr>
                </a:solidFill>
              </a:defRPr>
            </a:lvl3pPr>
            <a:lvl4pPr marL="1028752" indent="0" algn="ctr">
              <a:buNone/>
              <a:defRPr>
                <a:solidFill>
                  <a:schemeClr val="tx1">
                    <a:tint val="75000"/>
                  </a:schemeClr>
                </a:solidFill>
              </a:defRPr>
            </a:lvl4pPr>
            <a:lvl5pPr marL="1371668" indent="0" algn="ctr">
              <a:buNone/>
              <a:defRPr>
                <a:solidFill>
                  <a:schemeClr val="tx1">
                    <a:tint val="75000"/>
                  </a:schemeClr>
                </a:solidFill>
              </a:defRPr>
            </a:lvl5pPr>
            <a:lvl6pPr marL="1714586" indent="0" algn="ctr">
              <a:buNone/>
              <a:defRPr>
                <a:solidFill>
                  <a:schemeClr val="tx1">
                    <a:tint val="75000"/>
                  </a:schemeClr>
                </a:solidFill>
              </a:defRPr>
            </a:lvl6pPr>
            <a:lvl7pPr marL="2057503" indent="0" algn="ctr">
              <a:buNone/>
              <a:defRPr>
                <a:solidFill>
                  <a:schemeClr val="tx1">
                    <a:tint val="75000"/>
                  </a:schemeClr>
                </a:solidFill>
              </a:defRPr>
            </a:lvl7pPr>
            <a:lvl8pPr marL="2400420" indent="0" algn="ctr">
              <a:buNone/>
              <a:defRPr>
                <a:solidFill>
                  <a:schemeClr val="tx1">
                    <a:tint val="75000"/>
                  </a:schemeClr>
                </a:solidFill>
              </a:defRPr>
            </a:lvl8pPr>
            <a:lvl9pPr marL="2743337" indent="0" algn="ctr">
              <a:buNone/>
              <a:defRPr>
                <a:solidFill>
                  <a:schemeClr val="tx1">
                    <a:tint val="75000"/>
                  </a:schemeClr>
                </a:solidFill>
              </a:defRPr>
            </a:lvl9pPr>
          </a:lstStyle>
          <a:p>
            <a:r>
              <a:rPr lang="en-US" dirty="0"/>
              <a:t>Date</a:t>
            </a:r>
          </a:p>
        </p:txBody>
      </p:sp>
      <p:sp>
        <p:nvSpPr>
          <p:cNvPr id="33" name="Text Placeholder 16">
            <a:extLst>
              <a:ext uri="{FF2B5EF4-FFF2-40B4-BE49-F238E27FC236}">
                <a16:creationId xmlns:a16="http://schemas.microsoft.com/office/drawing/2014/main" id="{F8AB79D3-7D05-4251-ACFA-285DAA7B13A9}"/>
              </a:ext>
            </a:extLst>
          </p:cNvPr>
          <p:cNvSpPr>
            <a:spLocks noGrp="1"/>
          </p:cNvSpPr>
          <p:nvPr>
            <p:ph type="body" sz="quarter" idx="12" hasCustomPrompt="1"/>
            <p:custDataLst>
              <p:tags r:id="rId2"/>
            </p:custDataLst>
          </p:nvPr>
        </p:nvSpPr>
        <p:spPr bwMode="white">
          <a:xfrm>
            <a:off x="3039176" y="1811345"/>
            <a:ext cx="5709606" cy="1059138"/>
          </a:xfrm>
          <a:prstGeom prst="rect">
            <a:avLst/>
          </a:prstGeom>
          <a:noFill/>
        </p:spPr>
        <p:txBody>
          <a:bodyPr wrap="square" lIns="0" tIns="0" rIns="0" bIns="0" rtlCol="0" anchor="t" anchorCtr="0">
            <a:noAutofit/>
          </a:bodyPr>
          <a:lstStyle>
            <a:lvl1pPr marL="0" indent="0">
              <a:lnSpc>
                <a:spcPct val="100000"/>
              </a:lnSpc>
              <a:spcBef>
                <a:spcPts val="0"/>
              </a:spcBef>
              <a:buFont typeface="Arial" panose="020B0604020202020204" pitchFamily="34" charset="0"/>
              <a:buNone/>
              <a:defRPr lang="en-US" sz="3150" b="0" cap="none" baseline="0" dirty="0" smtClean="0">
                <a:solidFill>
                  <a:schemeClr val="bg1"/>
                </a:solidFill>
                <a:latin typeface="Calibri" panose="020F0502020204030204" pitchFamily="34" charset="0"/>
                <a:cs typeface="Arial" panose="020B0604020202020204" pitchFamily="34" charset="0"/>
              </a:defRPr>
            </a:lvl1pPr>
          </a:lstStyle>
          <a:p>
            <a:pPr marL="0" lvl="0"/>
            <a:r>
              <a:rPr lang="en-US" dirty="0"/>
              <a:t>Presentation Title</a:t>
            </a:r>
          </a:p>
        </p:txBody>
      </p:sp>
      <p:pic>
        <p:nvPicPr>
          <p:cNvPr id="2" name="Picture 1"/>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2125980" y="0"/>
            <a:ext cx="7046034" cy="5143500"/>
          </a:xfrm>
          <a:prstGeom prst="rect">
            <a:avLst/>
          </a:prstGeom>
        </p:spPr>
      </p:pic>
      <p:sp>
        <p:nvSpPr>
          <p:cNvPr id="4" name="Rectangle 3">
            <a:extLst>
              <a:ext uri="{FF2B5EF4-FFF2-40B4-BE49-F238E27FC236}">
                <a16:creationId xmlns:a16="http://schemas.microsoft.com/office/drawing/2014/main" id="{CD1A3DB2-7CC4-4A20-85E1-D54E8D6C7989}"/>
              </a:ext>
            </a:extLst>
          </p:cNvPr>
          <p:cNvSpPr/>
          <p:nvPr userDrawn="1"/>
        </p:nvSpPr>
        <p:spPr>
          <a:xfrm>
            <a:off x="2118577" y="0"/>
            <a:ext cx="7025423" cy="5143500"/>
          </a:xfrm>
          <a:prstGeom prst="rect">
            <a:avLst/>
          </a:prstGeom>
          <a:gradFill flip="none" rotWithShape="1">
            <a:gsLst>
              <a:gs pos="56000">
                <a:srgbClr val="286683">
                  <a:alpha val="81000"/>
                </a:srgbClr>
              </a:gs>
              <a:gs pos="1000">
                <a:srgbClr val="264E7F">
                  <a:alpha val="58000"/>
                </a:srgbClr>
              </a:gs>
              <a:gs pos="100000">
                <a:srgbClr val="30B690">
                  <a:alpha val="73000"/>
                </a:srgbClr>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latin typeface="Open Sans Regular" charset="0"/>
            </a:endParaRPr>
          </a:p>
        </p:txBody>
      </p:sp>
      <p:pic>
        <p:nvPicPr>
          <p:cNvPr id="9" name="Picture 8"/>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356929" y="703225"/>
            <a:ext cx="1186021" cy="863656"/>
          </a:xfrm>
          <a:prstGeom prst="rect">
            <a:avLst/>
          </a:prstGeom>
        </p:spPr>
      </p:pic>
    </p:spTree>
    <p:extLst>
      <p:ext uri="{BB962C8B-B14F-4D97-AF65-F5344CB8AC3E}">
        <p14:creationId xmlns:p14="http://schemas.microsoft.com/office/powerpoint/2010/main" val="32956212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1_Blank">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1" y="429275"/>
            <a:ext cx="9143999" cy="540000"/>
          </a:xfrm>
          <a:prstGeom prst="rect">
            <a:avLst/>
          </a:prstGeom>
        </p:spPr>
        <p:txBody>
          <a:bodyPr wrap="none" lIns="576000" tIns="0" rIns="0" bIns="0" anchor="ctr" anchorCtr="0">
            <a:noAutofit/>
          </a:bodyPr>
          <a:lstStyle>
            <a:lvl1pPr algn="ctr">
              <a:defRPr sz="3600" b="0" baseline="0">
                <a:solidFill>
                  <a:schemeClr val="bg1"/>
                </a:solidFill>
                <a:latin typeface="Calibri" panose="020F0502020204030204" pitchFamily="34" charset="0"/>
              </a:defRPr>
            </a:lvl1pPr>
          </a:lstStyle>
          <a:p>
            <a:r>
              <a:rPr lang="en-US" dirty="0"/>
              <a:t>CLICK TO EDIT MASTER TITLE STYLE</a:t>
            </a:r>
            <a:endParaRPr lang="en-JM" dirty="0"/>
          </a:p>
        </p:txBody>
      </p:sp>
      <p:pic>
        <p:nvPicPr>
          <p:cNvPr id="5" name="Picture 4"/>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9144000" cy="5134708"/>
          </a:xfrm>
          <a:prstGeom prst="rect">
            <a:avLst/>
          </a:prstGeom>
        </p:spPr>
      </p:pic>
      <p:sp>
        <p:nvSpPr>
          <p:cNvPr id="8" name="Rectangle 7">
            <a:extLst>
              <a:ext uri="{FF2B5EF4-FFF2-40B4-BE49-F238E27FC236}">
                <a16:creationId xmlns:a16="http://schemas.microsoft.com/office/drawing/2014/main" id="{CD1A3DB2-7CC4-4A20-85E1-D54E8D6C7989}"/>
              </a:ext>
            </a:extLst>
          </p:cNvPr>
          <p:cNvSpPr/>
          <p:nvPr userDrawn="1"/>
        </p:nvSpPr>
        <p:spPr>
          <a:xfrm>
            <a:off x="0" y="1769561"/>
            <a:ext cx="9144000" cy="3373938"/>
          </a:xfrm>
          <a:prstGeom prst="rect">
            <a:avLst/>
          </a:prstGeom>
          <a:gradFill flip="none" rotWithShape="1">
            <a:gsLst>
              <a:gs pos="44000">
                <a:srgbClr val="275680">
                  <a:alpha val="92000"/>
                </a:srgbClr>
              </a:gs>
              <a:gs pos="67000">
                <a:srgbClr val="286683">
                  <a:alpha val="87000"/>
                </a:srgbClr>
              </a:gs>
              <a:gs pos="22800">
                <a:srgbClr val="26527F"/>
              </a:gs>
              <a:gs pos="0">
                <a:srgbClr val="264E7F"/>
              </a:gs>
              <a:gs pos="100000">
                <a:srgbClr val="30B690">
                  <a:alpha val="92000"/>
                </a:srgbClr>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latin typeface="Open Sans Regular" charset="0"/>
            </a:endParaRPr>
          </a:p>
        </p:txBody>
      </p:sp>
      <p:sp>
        <p:nvSpPr>
          <p:cNvPr id="9" name="Rectangle 8"/>
          <p:cNvSpPr/>
          <p:nvPr userDrawn="1"/>
        </p:nvSpPr>
        <p:spPr>
          <a:xfrm>
            <a:off x="0" y="0"/>
            <a:ext cx="9144000" cy="1769561"/>
          </a:xfrm>
          <a:prstGeom prst="rect">
            <a:avLst/>
          </a:prstGeom>
          <a:solidFill>
            <a:srgbClr val="F3F5F7">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Tree>
    <p:extLst>
      <p:ext uri="{BB962C8B-B14F-4D97-AF65-F5344CB8AC3E}">
        <p14:creationId xmlns:p14="http://schemas.microsoft.com/office/powerpoint/2010/main" val="2156886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Blue">
    <p:spTree>
      <p:nvGrpSpPr>
        <p:cNvPr id="1" name=""/>
        <p:cNvGrpSpPr/>
        <p:nvPr/>
      </p:nvGrpSpPr>
      <p:grpSpPr>
        <a:xfrm>
          <a:off x="0" y="0"/>
          <a:ext cx="0" cy="0"/>
          <a:chOff x="0" y="0"/>
          <a:chExt cx="0" cy="0"/>
        </a:xfrm>
      </p:grpSpPr>
      <p:sp>
        <p:nvSpPr>
          <p:cNvPr id="26" name="Rectangle 25"/>
          <p:cNvSpPr/>
          <p:nvPr userDrawn="1"/>
        </p:nvSpPr>
        <p:spPr>
          <a:xfrm>
            <a:off x="-1" y="-2148"/>
            <a:ext cx="9144001" cy="2235991"/>
          </a:xfrm>
          <a:prstGeom prst="rect">
            <a:avLst/>
          </a:prstGeom>
          <a:solidFill>
            <a:srgbClr val="F3F5F7">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07110" y="453188"/>
            <a:ext cx="1186021" cy="863656"/>
          </a:xfrm>
          <a:prstGeom prst="rect">
            <a:avLst/>
          </a:prstGeom>
        </p:spPr>
      </p:pic>
      <p:pic>
        <p:nvPicPr>
          <p:cNvPr id="5" name="Picture 4"/>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6" y="2235994"/>
            <a:ext cx="9143998" cy="2907504"/>
          </a:xfrm>
          <a:prstGeom prst="rect">
            <a:avLst/>
          </a:prstGeom>
        </p:spPr>
      </p:pic>
      <p:sp>
        <p:nvSpPr>
          <p:cNvPr id="24" name="Rectangle 23">
            <a:extLst>
              <a:ext uri="{FF2B5EF4-FFF2-40B4-BE49-F238E27FC236}">
                <a16:creationId xmlns:a16="http://schemas.microsoft.com/office/drawing/2014/main" id="{CD1A3DB2-7CC4-4A20-85E1-D54E8D6C7989}"/>
              </a:ext>
            </a:extLst>
          </p:cNvPr>
          <p:cNvSpPr/>
          <p:nvPr userDrawn="1"/>
        </p:nvSpPr>
        <p:spPr>
          <a:xfrm>
            <a:off x="-64294" y="2235992"/>
            <a:ext cx="9144000" cy="2907508"/>
          </a:xfrm>
          <a:prstGeom prst="rect">
            <a:avLst/>
          </a:prstGeom>
          <a:gradFill flip="none" rotWithShape="1">
            <a:gsLst>
              <a:gs pos="56000">
                <a:srgbClr val="286683">
                  <a:alpha val="63000"/>
                </a:srgbClr>
              </a:gs>
              <a:gs pos="1000">
                <a:srgbClr val="264E7F">
                  <a:alpha val="27000"/>
                </a:srgbClr>
              </a:gs>
              <a:gs pos="100000">
                <a:srgbClr val="30B690">
                  <a:alpha val="48000"/>
                </a:srgbClr>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20" name="Text Placeholder 16">
            <a:extLst>
              <a:ext uri="{FF2B5EF4-FFF2-40B4-BE49-F238E27FC236}">
                <a16:creationId xmlns:a16="http://schemas.microsoft.com/office/drawing/2014/main" id="{2038AAF2-AB49-429F-9346-7665BC032F40}"/>
              </a:ext>
            </a:extLst>
          </p:cNvPr>
          <p:cNvSpPr>
            <a:spLocks noGrp="1"/>
          </p:cNvSpPr>
          <p:nvPr userDrawn="1">
            <p:ph type="body" sz="quarter" idx="12" hasCustomPrompt="1"/>
          </p:nvPr>
        </p:nvSpPr>
        <p:spPr bwMode="white">
          <a:xfrm>
            <a:off x="1007111" y="2664622"/>
            <a:ext cx="6240714" cy="905105"/>
          </a:xfrm>
          <a:prstGeom prst="rect">
            <a:avLst/>
          </a:prstGeom>
          <a:noFill/>
        </p:spPr>
        <p:txBody>
          <a:bodyPr wrap="square" lIns="0" tIns="0" rIns="0" bIns="0" rtlCol="0" anchor="b" anchorCtr="0">
            <a:noAutofit/>
          </a:bodyPr>
          <a:lstStyle>
            <a:lvl1pPr marL="0" indent="0" algn="l">
              <a:lnSpc>
                <a:spcPct val="100000"/>
              </a:lnSpc>
              <a:spcBef>
                <a:spcPts val="0"/>
              </a:spcBef>
              <a:buFont typeface="Arial" panose="020B0604020202020204" pitchFamily="34" charset="0"/>
              <a:buNone/>
              <a:defRPr lang="en-US" sz="3000" cap="none" baseline="0" dirty="0" smtClean="0">
                <a:solidFill>
                  <a:schemeClr val="bg1"/>
                </a:solidFill>
                <a:latin typeface="Calibri" panose="020F0502020204030204" pitchFamily="34" charset="0"/>
              </a:defRPr>
            </a:lvl1pPr>
          </a:lstStyle>
          <a:p>
            <a:pPr marL="0" lvl="0"/>
            <a:r>
              <a:rPr lang="en-US" dirty="0"/>
              <a:t>Presentation Title</a:t>
            </a:r>
          </a:p>
        </p:txBody>
      </p:sp>
      <p:sp>
        <p:nvSpPr>
          <p:cNvPr id="22" name="Subtitle 2">
            <a:extLst>
              <a:ext uri="{FF2B5EF4-FFF2-40B4-BE49-F238E27FC236}">
                <a16:creationId xmlns:a16="http://schemas.microsoft.com/office/drawing/2014/main" id="{27CD09BA-62FE-4951-8816-BAF484F6608B}"/>
              </a:ext>
            </a:extLst>
          </p:cNvPr>
          <p:cNvSpPr>
            <a:spLocks noGrp="1"/>
          </p:cNvSpPr>
          <p:nvPr userDrawn="1">
            <p:ph type="subTitle" idx="1" hasCustomPrompt="1"/>
          </p:nvPr>
        </p:nvSpPr>
        <p:spPr>
          <a:xfrm>
            <a:off x="1007111" y="3589655"/>
            <a:ext cx="6188568" cy="316781"/>
          </a:xfrm>
          <a:prstGeom prst="rect">
            <a:avLst/>
          </a:prstGeom>
        </p:spPr>
        <p:txBody>
          <a:bodyPr lIns="0" tIns="0" rIns="0" bIns="0" anchor="ctr" anchorCtr="0"/>
          <a:lstStyle>
            <a:lvl1pPr marL="0" marR="0" indent="0" algn="l">
              <a:spcBef>
                <a:spcPts val="0"/>
              </a:spcBef>
              <a:spcAft>
                <a:spcPts val="0"/>
              </a:spcAft>
              <a:buNone/>
              <a:defRPr sz="1500" b="0" cap="none" baseline="0">
                <a:solidFill>
                  <a:schemeClr val="bg1"/>
                </a:solidFill>
                <a:latin typeface="Calibri" panose="020F0502020204030204" pitchFamily="34" charset="0"/>
                <a:cs typeface="Arial" panose="020B0604020202020204" pitchFamily="34" charset="0"/>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dirty="0"/>
              <a:t>Presenter Name</a:t>
            </a:r>
          </a:p>
        </p:txBody>
      </p:sp>
      <p:sp>
        <p:nvSpPr>
          <p:cNvPr id="27" name="TextBox 26"/>
          <p:cNvSpPr txBox="1"/>
          <p:nvPr userDrawn="1"/>
        </p:nvSpPr>
        <p:spPr>
          <a:xfrm>
            <a:off x="1007111" y="4842250"/>
            <a:ext cx="4774948" cy="169277"/>
          </a:xfrm>
          <a:prstGeom prst="rect">
            <a:avLst/>
          </a:prstGeom>
          <a:noFill/>
        </p:spPr>
        <p:txBody>
          <a:bodyPr wrap="square" lIns="0" tIns="0" rIns="0" bIns="0" rtlCol="0">
            <a:spAutoFit/>
          </a:bodyPr>
          <a:lstStyle/>
          <a:p>
            <a:r>
              <a:rPr lang="en-US" sz="1100" dirty="0">
                <a:solidFill>
                  <a:srgbClr val="FDFDFD"/>
                </a:solidFill>
              </a:rPr>
              <a:t>Copyright  2020. Pangea </a:t>
            </a:r>
            <a:r>
              <a:rPr lang="en-US" sz="1100" baseline="0" dirty="0">
                <a:solidFill>
                  <a:srgbClr val="FDFDFD"/>
                </a:solidFill>
              </a:rPr>
              <a:t> </a:t>
            </a:r>
            <a:r>
              <a:rPr lang="en-US" sz="1100" dirty="0">
                <a:solidFill>
                  <a:srgbClr val="FDFDFD"/>
                </a:solidFill>
              </a:rPr>
              <a:t>NGU  Ltd. all rights reserved.</a:t>
            </a:r>
          </a:p>
        </p:txBody>
      </p:sp>
    </p:spTree>
    <p:extLst>
      <p:ext uri="{BB962C8B-B14F-4D97-AF65-F5344CB8AC3E}">
        <p14:creationId xmlns:p14="http://schemas.microsoft.com/office/powerpoint/2010/main" val="2382238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6_Blank">
    <p:spTree>
      <p:nvGrpSpPr>
        <p:cNvPr id="1" name=""/>
        <p:cNvGrpSpPr/>
        <p:nvPr/>
      </p:nvGrpSpPr>
      <p:grpSpPr>
        <a:xfrm>
          <a:off x="0" y="0"/>
          <a:ext cx="0" cy="0"/>
          <a:chOff x="0" y="0"/>
          <a:chExt cx="0" cy="0"/>
        </a:xfrm>
      </p:grpSpPr>
      <p:pic>
        <p:nvPicPr>
          <p:cNvPr id="36" name="Picture 35"/>
          <p:cNvPicPr>
            <a:picLocks noChangeAspect="1"/>
          </p:cNvPicPr>
          <p:nvPr userDrawn="1"/>
        </p:nvPicPr>
        <p:blipFill>
          <a:blip r:embed="rId15" cstate="email">
            <a:extLst>
              <a:ext uri="{28A0092B-C50C-407E-A947-70E740481C1C}">
                <a14:useLocalDpi xmlns:a14="http://schemas.microsoft.com/office/drawing/2010/main"/>
              </a:ext>
            </a:extLst>
          </a:blip>
          <a:stretch>
            <a:fillRect/>
          </a:stretch>
        </p:blipFill>
        <p:spPr>
          <a:xfrm>
            <a:off x="2125980" y="0"/>
            <a:ext cx="7018020" cy="5143500"/>
          </a:xfrm>
          <a:prstGeom prst="rect">
            <a:avLst/>
          </a:prstGeom>
        </p:spPr>
      </p:pic>
      <p:sp>
        <p:nvSpPr>
          <p:cNvPr id="37" name="Rectangle 36">
            <a:extLst>
              <a:ext uri="{FF2B5EF4-FFF2-40B4-BE49-F238E27FC236}">
                <a16:creationId xmlns:a16="http://schemas.microsoft.com/office/drawing/2014/main" id="{CD1A3DB2-7CC4-4A20-85E1-D54E8D6C7989}"/>
              </a:ext>
            </a:extLst>
          </p:cNvPr>
          <p:cNvSpPr/>
          <p:nvPr userDrawn="1"/>
        </p:nvSpPr>
        <p:spPr>
          <a:xfrm>
            <a:off x="2118577" y="0"/>
            <a:ext cx="7025423" cy="5143500"/>
          </a:xfrm>
          <a:prstGeom prst="rect">
            <a:avLst/>
          </a:prstGeom>
          <a:gradFill flip="none" rotWithShape="1">
            <a:gsLst>
              <a:gs pos="56000">
                <a:srgbClr val="286683">
                  <a:alpha val="81000"/>
                </a:srgbClr>
              </a:gs>
              <a:gs pos="1000">
                <a:srgbClr val="264E7F">
                  <a:alpha val="58000"/>
                </a:srgbClr>
              </a:gs>
              <a:gs pos="100000">
                <a:srgbClr val="30B690">
                  <a:alpha val="73000"/>
                </a:srgbClr>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latin typeface="Open Sans Regular" charset="0"/>
            </a:endParaRPr>
          </a:p>
        </p:txBody>
      </p:sp>
      <p:sp>
        <p:nvSpPr>
          <p:cNvPr id="4" name="TextBox 3"/>
          <p:cNvSpPr txBox="1"/>
          <p:nvPr userDrawn="1">
            <p:custDataLst>
              <p:tags r:id="rId1"/>
            </p:custDataLst>
          </p:nvPr>
        </p:nvSpPr>
        <p:spPr>
          <a:xfrm>
            <a:off x="3150446" y="999112"/>
            <a:ext cx="4391781" cy="646331"/>
          </a:xfrm>
          <a:prstGeom prst="rect">
            <a:avLst/>
          </a:prstGeom>
          <a:noFill/>
        </p:spPr>
        <p:txBody>
          <a:bodyPr wrap="square" lIns="0" tIns="0" rIns="0" bIns="0" rtlCol="0" anchor="ctr" anchorCtr="0">
            <a:noAutofit/>
          </a:bodyPr>
          <a:lstStyle/>
          <a:p>
            <a:r>
              <a:rPr lang="en-US" sz="3200" dirty="0">
                <a:solidFill>
                  <a:srgbClr val="FDFDFD"/>
                </a:solidFill>
              </a:rPr>
              <a:t>Further Information</a:t>
            </a:r>
          </a:p>
        </p:txBody>
      </p:sp>
      <p:grpSp>
        <p:nvGrpSpPr>
          <p:cNvPr id="6" name="Group 5"/>
          <p:cNvGrpSpPr>
            <a:grpSpLocks noChangeAspect="1"/>
          </p:cNvGrpSpPr>
          <p:nvPr/>
        </p:nvGrpSpPr>
        <p:grpSpPr bwMode="auto">
          <a:xfrm>
            <a:off x="3238434" y="2406191"/>
            <a:ext cx="285986" cy="481443"/>
            <a:chOff x="1033" y="2437"/>
            <a:chExt cx="139" cy="234"/>
          </a:xfrm>
          <a:solidFill>
            <a:schemeClr val="bg1"/>
          </a:solidFill>
        </p:grpSpPr>
        <p:sp>
          <p:nvSpPr>
            <p:cNvPr id="14" name="Freeform 5"/>
            <p:cNvSpPr>
              <a:spLocks noEditPoints="1"/>
            </p:cNvSpPr>
            <p:nvPr userDrawn="1">
              <p:custDataLst>
                <p:tags r:id="rId9"/>
              </p:custDataLst>
            </p:nvPr>
          </p:nvSpPr>
          <p:spPr bwMode="auto">
            <a:xfrm>
              <a:off x="1033" y="2437"/>
              <a:ext cx="139" cy="234"/>
            </a:xfrm>
            <a:custGeom>
              <a:avLst/>
              <a:gdLst>
                <a:gd name="T0" fmla="*/ 48 w 56"/>
                <a:gd name="T1" fmla="*/ 96 h 96"/>
                <a:gd name="T2" fmla="*/ 8 w 56"/>
                <a:gd name="T3" fmla="*/ 96 h 96"/>
                <a:gd name="T4" fmla="*/ 0 w 56"/>
                <a:gd name="T5" fmla="*/ 88 h 96"/>
                <a:gd name="T6" fmla="*/ 0 w 56"/>
                <a:gd name="T7" fmla="*/ 8 h 96"/>
                <a:gd name="T8" fmla="*/ 8 w 56"/>
                <a:gd name="T9" fmla="*/ 0 h 96"/>
                <a:gd name="T10" fmla="*/ 48 w 56"/>
                <a:gd name="T11" fmla="*/ 0 h 96"/>
                <a:gd name="T12" fmla="*/ 56 w 56"/>
                <a:gd name="T13" fmla="*/ 8 h 96"/>
                <a:gd name="T14" fmla="*/ 56 w 56"/>
                <a:gd name="T15" fmla="*/ 88 h 96"/>
                <a:gd name="T16" fmla="*/ 48 w 56"/>
                <a:gd name="T17" fmla="*/ 96 h 96"/>
                <a:gd name="T18" fmla="*/ 8 w 56"/>
                <a:gd name="T19" fmla="*/ 4 h 96"/>
                <a:gd name="T20" fmla="*/ 4 w 56"/>
                <a:gd name="T21" fmla="*/ 8 h 96"/>
                <a:gd name="T22" fmla="*/ 4 w 56"/>
                <a:gd name="T23" fmla="*/ 88 h 96"/>
                <a:gd name="T24" fmla="*/ 8 w 56"/>
                <a:gd name="T25" fmla="*/ 92 h 96"/>
                <a:gd name="T26" fmla="*/ 48 w 56"/>
                <a:gd name="T27" fmla="*/ 92 h 96"/>
                <a:gd name="T28" fmla="*/ 52 w 56"/>
                <a:gd name="T29" fmla="*/ 88 h 96"/>
                <a:gd name="T30" fmla="*/ 52 w 56"/>
                <a:gd name="T31" fmla="*/ 8 h 96"/>
                <a:gd name="T32" fmla="*/ 48 w 56"/>
                <a:gd name="T33" fmla="*/ 4 h 96"/>
                <a:gd name="T34" fmla="*/ 8 w 56"/>
                <a:gd name="T35" fmla="*/ 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96">
                  <a:moveTo>
                    <a:pt x="48" y="96"/>
                  </a:moveTo>
                  <a:cubicBezTo>
                    <a:pt x="8" y="96"/>
                    <a:pt x="8" y="96"/>
                    <a:pt x="8" y="96"/>
                  </a:cubicBezTo>
                  <a:cubicBezTo>
                    <a:pt x="4" y="96"/>
                    <a:pt x="0" y="92"/>
                    <a:pt x="0" y="88"/>
                  </a:cubicBezTo>
                  <a:cubicBezTo>
                    <a:pt x="0" y="8"/>
                    <a:pt x="0" y="8"/>
                    <a:pt x="0" y="8"/>
                  </a:cubicBezTo>
                  <a:cubicBezTo>
                    <a:pt x="0" y="3"/>
                    <a:pt x="4" y="0"/>
                    <a:pt x="8" y="0"/>
                  </a:cubicBezTo>
                  <a:cubicBezTo>
                    <a:pt x="48" y="0"/>
                    <a:pt x="48" y="0"/>
                    <a:pt x="48" y="0"/>
                  </a:cubicBezTo>
                  <a:cubicBezTo>
                    <a:pt x="52" y="0"/>
                    <a:pt x="56" y="3"/>
                    <a:pt x="56" y="8"/>
                  </a:cubicBezTo>
                  <a:cubicBezTo>
                    <a:pt x="56" y="88"/>
                    <a:pt x="56" y="88"/>
                    <a:pt x="56" y="88"/>
                  </a:cubicBezTo>
                  <a:cubicBezTo>
                    <a:pt x="56" y="92"/>
                    <a:pt x="52" y="96"/>
                    <a:pt x="48" y="96"/>
                  </a:cubicBezTo>
                  <a:moveTo>
                    <a:pt x="8" y="4"/>
                  </a:moveTo>
                  <a:cubicBezTo>
                    <a:pt x="6" y="4"/>
                    <a:pt x="4" y="5"/>
                    <a:pt x="4" y="8"/>
                  </a:cubicBezTo>
                  <a:cubicBezTo>
                    <a:pt x="4" y="88"/>
                    <a:pt x="4" y="88"/>
                    <a:pt x="4" y="88"/>
                  </a:cubicBezTo>
                  <a:cubicBezTo>
                    <a:pt x="4" y="90"/>
                    <a:pt x="6" y="92"/>
                    <a:pt x="8" y="92"/>
                  </a:cubicBezTo>
                  <a:cubicBezTo>
                    <a:pt x="48" y="92"/>
                    <a:pt x="48" y="92"/>
                    <a:pt x="48" y="92"/>
                  </a:cubicBezTo>
                  <a:cubicBezTo>
                    <a:pt x="50" y="92"/>
                    <a:pt x="52" y="90"/>
                    <a:pt x="52" y="88"/>
                  </a:cubicBezTo>
                  <a:cubicBezTo>
                    <a:pt x="52" y="8"/>
                    <a:pt x="52" y="8"/>
                    <a:pt x="52" y="8"/>
                  </a:cubicBezTo>
                  <a:cubicBezTo>
                    <a:pt x="52" y="5"/>
                    <a:pt x="50" y="4"/>
                    <a:pt x="48" y="4"/>
                  </a:cubicBezTo>
                  <a:lnTo>
                    <a:pt x="8"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DFDFD"/>
                </a:solidFill>
              </a:endParaRPr>
            </a:p>
          </p:txBody>
        </p:sp>
        <p:sp>
          <p:nvSpPr>
            <p:cNvPr id="15" name="Freeform 6"/>
            <p:cNvSpPr>
              <a:spLocks/>
            </p:cNvSpPr>
            <p:nvPr userDrawn="1">
              <p:custDataLst>
                <p:tags r:id="rId10"/>
              </p:custDataLst>
            </p:nvPr>
          </p:nvSpPr>
          <p:spPr bwMode="auto">
            <a:xfrm>
              <a:off x="1037" y="2476"/>
              <a:ext cx="129" cy="10"/>
            </a:xfrm>
            <a:custGeom>
              <a:avLst/>
              <a:gdLst>
                <a:gd name="T0" fmla="*/ 50 w 52"/>
                <a:gd name="T1" fmla="*/ 4 h 4"/>
                <a:gd name="T2" fmla="*/ 2 w 52"/>
                <a:gd name="T3" fmla="*/ 4 h 4"/>
                <a:gd name="T4" fmla="*/ 0 w 52"/>
                <a:gd name="T5" fmla="*/ 2 h 4"/>
                <a:gd name="T6" fmla="*/ 2 w 52"/>
                <a:gd name="T7" fmla="*/ 0 h 4"/>
                <a:gd name="T8" fmla="*/ 50 w 52"/>
                <a:gd name="T9" fmla="*/ 0 h 4"/>
                <a:gd name="T10" fmla="*/ 52 w 52"/>
                <a:gd name="T11" fmla="*/ 2 h 4"/>
                <a:gd name="T12" fmla="*/ 50 w 5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52" h="4">
                  <a:moveTo>
                    <a:pt x="50" y="4"/>
                  </a:moveTo>
                  <a:cubicBezTo>
                    <a:pt x="2" y="4"/>
                    <a:pt x="2" y="4"/>
                    <a:pt x="2" y="4"/>
                  </a:cubicBezTo>
                  <a:cubicBezTo>
                    <a:pt x="1" y="4"/>
                    <a:pt x="0" y="3"/>
                    <a:pt x="0" y="2"/>
                  </a:cubicBezTo>
                  <a:cubicBezTo>
                    <a:pt x="0" y="1"/>
                    <a:pt x="1" y="0"/>
                    <a:pt x="2" y="0"/>
                  </a:cubicBezTo>
                  <a:cubicBezTo>
                    <a:pt x="50" y="0"/>
                    <a:pt x="50" y="0"/>
                    <a:pt x="50" y="0"/>
                  </a:cubicBezTo>
                  <a:cubicBezTo>
                    <a:pt x="51" y="0"/>
                    <a:pt x="52" y="1"/>
                    <a:pt x="52" y="2"/>
                  </a:cubicBezTo>
                  <a:cubicBezTo>
                    <a:pt x="52" y="3"/>
                    <a:pt x="51" y="4"/>
                    <a:pt x="50"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DFDFD"/>
                </a:solidFill>
              </a:endParaRPr>
            </a:p>
          </p:txBody>
        </p:sp>
        <p:sp>
          <p:nvSpPr>
            <p:cNvPr id="16" name="Freeform 7"/>
            <p:cNvSpPr>
              <a:spLocks/>
            </p:cNvSpPr>
            <p:nvPr userDrawn="1">
              <p:custDataLst>
                <p:tags r:id="rId11"/>
              </p:custDataLst>
            </p:nvPr>
          </p:nvSpPr>
          <p:spPr bwMode="auto">
            <a:xfrm>
              <a:off x="1094" y="2454"/>
              <a:ext cx="10" cy="12"/>
            </a:xfrm>
            <a:custGeom>
              <a:avLst/>
              <a:gdLst>
                <a:gd name="T0" fmla="*/ 2 w 4"/>
                <a:gd name="T1" fmla="*/ 5 h 5"/>
                <a:gd name="T2" fmla="*/ 0 w 4"/>
                <a:gd name="T3" fmla="*/ 4 h 5"/>
                <a:gd name="T4" fmla="*/ 0 w 4"/>
                <a:gd name="T5" fmla="*/ 3 h 5"/>
                <a:gd name="T6" fmla="*/ 1 w 4"/>
                <a:gd name="T7" fmla="*/ 1 h 5"/>
                <a:gd name="T8" fmla="*/ 3 w 4"/>
                <a:gd name="T9" fmla="*/ 1 h 5"/>
                <a:gd name="T10" fmla="*/ 4 w 4"/>
                <a:gd name="T11" fmla="*/ 3 h 5"/>
                <a:gd name="T12" fmla="*/ 3 w 4"/>
                <a:gd name="T13" fmla="*/ 4 h 5"/>
                <a:gd name="T14" fmla="*/ 2 w 4"/>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5">
                  <a:moveTo>
                    <a:pt x="2" y="5"/>
                  </a:moveTo>
                  <a:cubicBezTo>
                    <a:pt x="1" y="5"/>
                    <a:pt x="1" y="4"/>
                    <a:pt x="0" y="4"/>
                  </a:cubicBezTo>
                  <a:cubicBezTo>
                    <a:pt x="0" y="4"/>
                    <a:pt x="0" y="3"/>
                    <a:pt x="0" y="3"/>
                  </a:cubicBezTo>
                  <a:cubicBezTo>
                    <a:pt x="0" y="2"/>
                    <a:pt x="0" y="2"/>
                    <a:pt x="1" y="1"/>
                  </a:cubicBezTo>
                  <a:cubicBezTo>
                    <a:pt x="1" y="0"/>
                    <a:pt x="3" y="0"/>
                    <a:pt x="3" y="1"/>
                  </a:cubicBezTo>
                  <a:cubicBezTo>
                    <a:pt x="4" y="2"/>
                    <a:pt x="4" y="2"/>
                    <a:pt x="4" y="3"/>
                  </a:cubicBezTo>
                  <a:cubicBezTo>
                    <a:pt x="4" y="3"/>
                    <a:pt x="4" y="4"/>
                    <a:pt x="3" y="4"/>
                  </a:cubicBezTo>
                  <a:cubicBezTo>
                    <a:pt x="3" y="4"/>
                    <a:pt x="2" y="5"/>
                    <a:pt x="2" y="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DFDFD"/>
                </a:solidFill>
              </a:endParaRPr>
            </a:p>
          </p:txBody>
        </p:sp>
        <p:sp>
          <p:nvSpPr>
            <p:cNvPr id="17" name="Freeform 8"/>
            <p:cNvSpPr>
              <a:spLocks/>
            </p:cNvSpPr>
            <p:nvPr userDrawn="1">
              <p:custDataLst>
                <p:tags r:id="rId12"/>
              </p:custDataLst>
            </p:nvPr>
          </p:nvSpPr>
          <p:spPr bwMode="auto">
            <a:xfrm>
              <a:off x="1087" y="2642"/>
              <a:ext cx="30" cy="10"/>
            </a:xfrm>
            <a:custGeom>
              <a:avLst/>
              <a:gdLst>
                <a:gd name="T0" fmla="*/ 10 w 12"/>
                <a:gd name="T1" fmla="*/ 4 h 4"/>
                <a:gd name="T2" fmla="*/ 2 w 12"/>
                <a:gd name="T3" fmla="*/ 4 h 4"/>
                <a:gd name="T4" fmla="*/ 0 w 12"/>
                <a:gd name="T5" fmla="*/ 2 h 4"/>
                <a:gd name="T6" fmla="*/ 2 w 12"/>
                <a:gd name="T7" fmla="*/ 0 h 4"/>
                <a:gd name="T8" fmla="*/ 10 w 12"/>
                <a:gd name="T9" fmla="*/ 0 h 4"/>
                <a:gd name="T10" fmla="*/ 12 w 12"/>
                <a:gd name="T11" fmla="*/ 2 h 4"/>
                <a:gd name="T12" fmla="*/ 10 w 1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10" y="4"/>
                  </a:moveTo>
                  <a:cubicBezTo>
                    <a:pt x="2" y="4"/>
                    <a:pt x="2" y="4"/>
                    <a:pt x="2" y="4"/>
                  </a:cubicBezTo>
                  <a:cubicBezTo>
                    <a:pt x="1" y="4"/>
                    <a:pt x="0" y="3"/>
                    <a:pt x="0" y="2"/>
                  </a:cubicBezTo>
                  <a:cubicBezTo>
                    <a:pt x="0" y="1"/>
                    <a:pt x="1" y="0"/>
                    <a:pt x="2" y="0"/>
                  </a:cubicBezTo>
                  <a:cubicBezTo>
                    <a:pt x="10" y="0"/>
                    <a:pt x="10" y="0"/>
                    <a:pt x="10" y="0"/>
                  </a:cubicBezTo>
                  <a:cubicBezTo>
                    <a:pt x="11" y="0"/>
                    <a:pt x="12" y="1"/>
                    <a:pt x="12" y="2"/>
                  </a:cubicBezTo>
                  <a:cubicBezTo>
                    <a:pt x="12" y="3"/>
                    <a:pt x="11" y="4"/>
                    <a:pt x="10"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DFDFD"/>
                </a:solidFill>
              </a:endParaRPr>
            </a:p>
          </p:txBody>
        </p:sp>
        <p:sp>
          <p:nvSpPr>
            <p:cNvPr id="18" name="Freeform 9"/>
            <p:cNvSpPr>
              <a:spLocks/>
            </p:cNvSpPr>
            <p:nvPr userDrawn="1">
              <p:custDataLst>
                <p:tags r:id="rId13"/>
              </p:custDataLst>
            </p:nvPr>
          </p:nvSpPr>
          <p:spPr bwMode="auto">
            <a:xfrm>
              <a:off x="1037" y="2622"/>
              <a:ext cx="129" cy="10"/>
            </a:xfrm>
            <a:custGeom>
              <a:avLst/>
              <a:gdLst>
                <a:gd name="T0" fmla="*/ 50 w 52"/>
                <a:gd name="T1" fmla="*/ 4 h 4"/>
                <a:gd name="T2" fmla="*/ 2 w 52"/>
                <a:gd name="T3" fmla="*/ 4 h 4"/>
                <a:gd name="T4" fmla="*/ 0 w 52"/>
                <a:gd name="T5" fmla="*/ 2 h 4"/>
                <a:gd name="T6" fmla="*/ 2 w 52"/>
                <a:gd name="T7" fmla="*/ 0 h 4"/>
                <a:gd name="T8" fmla="*/ 50 w 52"/>
                <a:gd name="T9" fmla="*/ 0 h 4"/>
                <a:gd name="T10" fmla="*/ 52 w 52"/>
                <a:gd name="T11" fmla="*/ 2 h 4"/>
                <a:gd name="T12" fmla="*/ 50 w 5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52" h="4">
                  <a:moveTo>
                    <a:pt x="50" y="4"/>
                  </a:moveTo>
                  <a:cubicBezTo>
                    <a:pt x="2" y="4"/>
                    <a:pt x="2" y="4"/>
                    <a:pt x="2" y="4"/>
                  </a:cubicBezTo>
                  <a:cubicBezTo>
                    <a:pt x="1" y="4"/>
                    <a:pt x="0" y="3"/>
                    <a:pt x="0" y="2"/>
                  </a:cubicBezTo>
                  <a:cubicBezTo>
                    <a:pt x="0" y="1"/>
                    <a:pt x="1" y="0"/>
                    <a:pt x="2" y="0"/>
                  </a:cubicBezTo>
                  <a:cubicBezTo>
                    <a:pt x="50" y="0"/>
                    <a:pt x="50" y="0"/>
                    <a:pt x="50" y="0"/>
                  </a:cubicBezTo>
                  <a:cubicBezTo>
                    <a:pt x="51" y="0"/>
                    <a:pt x="52" y="1"/>
                    <a:pt x="52" y="2"/>
                  </a:cubicBezTo>
                  <a:cubicBezTo>
                    <a:pt x="52" y="3"/>
                    <a:pt x="51" y="4"/>
                    <a:pt x="50"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DFDFD"/>
                </a:solidFill>
              </a:endParaRPr>
            </a:p>
          </p:txBody>
        </p:sp>
      </p:grpSp>
      <p:sp>
        <p:nvSpPr>
          <p:cNvPr id="10" name="Freeform 5"/>
          <p:cNvSpPr>
            <a:spLocks noEditPoints="1"/>
          </p:cNvSpPr>
          <p:nvPr>
            <p:custDataLst>
              <p:tags r:id="rId2"/>
            </p:custDataLst>
          </p:nvPr>
        </p:nvSpPr>
        <p:spPr bwMode="auto">
          <a:xfrm>
            <a:off x="3150446" y="3098430"/>
            <a:ext cx="461962" cy="315912"/>
          </a:xfrm>
          <a:custGeom>
            <a:avLst/>
            <a:gdLst>
              <a:gd name="T0" fmla="*/ 1890 w 2048"/>
              <a:gd name="T1" fmla="*/ 1392 h 1392"/>
              <a:gd name="T2" fmla="*/ 158 w 2048"/>
              <a:gd name="T3" fmla="*/ 1392 h 1392"/>
              <a:gd name="T4" fmla="*/ 0 w 2048"/>
              <a:gd name="T5" fmla="*/ 1235 h 1392"/>
              <a:gd name="T6" fmla="*/ 0 w 2048"/>
              <a:gd name="T7" fmla="*/ 157 h 1392"/>
              <a:gd name="T8" fmla="*/ 158 w 2048"/>
              <a:gd name="T9" fmla="*/ 0 h 1392"/>
              <a:gd name="T10" fmla="*/ 1890 w 2048"/>
              <a:gd name="T11" fmla="*/ 0 h 1392"/>
              <a:gd name="T12" fmla="*/ 2048 w 2048"/>
              <a:gd name="T13" fmla="*/ 157 h 1392"/>
              <a:gd name="T14" fmla="*/ 2048 w 2048"/>
              <a:gd name="T15" fmla="*/ 1235 h 1392"/>
              <a:gd name="T16" fmla="*/ 1890 w 2048"/>
              <a:gd name="T17" fmla="*/ 1392 h 1392"/>
              <a:gd name="T18" fmla="*/ 86 w 2048"/>
              <a:gd name="T19" fmla="*/ 1299 h 1392"/>
              <a:gd name="T20" fmla="*/ 158 w 2048"/>
              <a:gd name="T21" fmla="*/ 1331 h 1392"/>
              <a:gd name="T22" fmla="*/ 1890 w 2048"/>
              <a:gd name="T23" fmla="*/ 1331 h 1392"/>
              <a:gd name="T24" fmla="*/ 1962 w 2048"/>
              <a:gd name="T25" fmla="*/ 1299 h 1392"/>
              <a:gd name="T26" fmla="*/ 1189 w 2048"/>
              <a:gd name="T27" fmla="*/ 732 h 1392"/>
              <a:gd name="T28" fmla="*/ 1042 w 2048"/>
              <a:gd name="T29" fmla="*/ 840 h 1392"/>
              <a:gd name="T30" fmla="*/ 1006 w 2048"/>
              <a:gd name="T31" fmla="*/ 840 h 1392"/>
              <a:gd name="T32" fmla="*/ 858 w 2048"/>
              <a:gd name="T33" fmla="*/ 732 h 1392"/>
              <a:gd name="T34" fmla="*/ 86 w 2048"/>
              <a:gd name="T35" fmla="*/ 1299 h 1392"/>
              <a:gd name="T36" fmla="*/ 1241 w 2048"/>
              <a:gd name="T37" fmla="*/ 694 h 1392"/>
              <a:gd name="T38" fmla="*/ 1987 w 2048"/>
              <a:gd name="T39" fmla="*/ 1242 h 1392"/>
              <a:gd name="T40" fmla="*/ 1987 w 2048"/>
              <a:gd name="T41" fmla="*/ 1235 h 1392"/>
              <a:gd name="T42" fmla="*/ 1987 w 2048"/>
              <a:gd name="T43" fmla="*/ 157 h 1392"/>
              <a:gd name="T44" fmla="*/ 1987 w 2048"/>
              <a:gd name="T45" fmla="*/ 150 h 1392"/>
              <a:gd name="T46" fmla="*/ 1241 w 2048"/>
              <a:gd name="T47" fmla="*/ 694 h 1392"/>
              <a:gd name="T48" fmla="*/ 61 w 2048"/>
              <a:gd name="T49" fmla="*/ 153 h 1392"/>
              <a:gd name="T50" fmla="*/ 61 w 2048"/>
              <a:gd name="T51" fmla="*/ 157 h 1392"/>
              <a:gd name="T52" fmla="*/ 61 w 2048"/>
              <a:gd name="T53" fmla="*/ 1235 h 1392"/>
              <a:gd name="T54" fmla="*/ 61 w 2048"/>
              <a:gd name="T55" fmla="*/ 1241 h 1392"/>
              <a:gd name="T56" fmla="*/ 806 w 2048"/>
              <a:gd name="T57" fmla="*/ 695 h 1392"/>
              <a:gd name="T58" fmla="*/ 61 w 2048"/>
              <a:gd name="T59" fmla="*/ 153 h 1392"/>
              <a:gd name="T60" fmla="*/ 84 w 2048"/>
              <a:gd name="T61" fmla="*/ 95 h 1392"/>
              <a:gd name="T62" fmla="*/ 1024 w 2048"/>
              <a:gd name="T63" fmla="*/ 777 h 1392"/>
              <a:gd name="T64" fmla="*/ 1962 w 2048"/>
              <a:gd name="T65" fmla="*/ 93 h 1392"/>
              <a:gd name="T66" fmla="*/ 1890 w 2048"/>
              <a:gd name="T67" fmla="*/ 61 h 1392"/>
              <a:gd name="T68" fmla="*/ 158 w 2048"/>
              <a:gd name="T69" fmla="*/ 61 h 1392"/>
              <a:gd name="T70" fmla="*/ 84 w 2048"/>
              <a:gd name="T71" fmla="*/ 95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48" h="1392">
                <a:moveTo>
                  <a:pt x="1890" y="1392"/>
                </a:moveTo>
                <a:cubicBezTo>
                  <a:pt x="158" y="1392"/>
                  <a:pt x="158" y="1392"/>
                  <a:pt x="158" y="1392"/>
                </a:cubicBezTo>
                <a:cubicBezTo>
                  <a:pt x="71" y="1392"/>
                  <a:pt x="0" y="1321"/>
                  <a:pt x="0" y="1235"/>
                </a:cubicBezTo>
                <a:cubicBezTo>
                  <a:pt x="0" y="157"/>
                  <a:pt x="0" y="157"/>
                  <a:pt x="0" y="157"/>
                </a:cubicBezTo>
                <a:cubicBezTo>
                  <a:pt x="0" y="71"/>
                  <a:pt x="71" y="0"/>
                  <a:pt x="158" y="0"/>
                </a:cubicBezTo>
                <a:cubicBezTo>
                  <a:pt x="1890" y="0"/>
                  <a:pt x="1890" y="0"/>
                  <a:pt x="1890" y="0"/>
                </a:cubicBezTo>
                <a:cubicBezTo>
                  <a:pt x="1977" y="0"/>
                  <a:pt x="2048" y="71"/>
                  <a:pt x="2048" y="157"/>
                </a:cubicBezTo>
                <a:cubicBezTo>
                  <a:pt x="2048" y="1235"/>
                  <a:pt x="2048" y="1235"/>
                  <a:pt x="2048" y="1235"/>
                </a:cubicBezTo>
                <a:cubicBezTo>
                  <a:pt x="2048" y="1321"/>
                  <a:pt x="1977" y="1392"/>
                  <a:pt x="1890" y="1392"/>
                </a:cubicBezTo>
                <a:close/>
                <a:moveTo>
                  <a:pt x="86" y="1299"/>
                </a:moveTo>
                <a:cubicBezTo>
                  <a:pt x="103" y="1319"/>
                  <a:pt x="129" y="1331"/>
                  <a:pt x="158" y="1331"/>
                </a:cubicBezTo>
                <a:cubicBezTo>
                  <a:pt x="1890" y="1331"/>
                  <a:pt x="1890" y="1331"/>
                  <a:pt x="1890" y="1331"/>
                </a:cubicBezTo>
                <a:cubicBezTo>
                  <a:pt x="1919" y="1331"/>
                  <a:pt x="1944" y="1319"/>
                  <a:pt x="1962" y="1299"/>
                </a:cubicBezTo>
                <a:cubicBezTo>
                  <a:pt x="1189" y="732"/>
                  <a:pt x="1189" y="732"/>
                  <a:pt x="1189" y="732"/>
                </a:cubicBezTo>
                <a:cubicBezTo>
                  <a:pt x="1042" y="840"/>
                  <a:pt x="1042" y="840"/>
                  <a:pt x="1042" y="840"/>
                </a:cubicBezTo>
                <a:cubicBezTo>
                  <a:pt x="1031" y="848"/>
                  <a:pt x="1017" y="848"/>
                  <a:pt x="1006" y="840"/>
                </a:cubicBezTo>
                <a:cubicBezTo>
                  <a:pt x="858" y="732"/>
                  <a:pt x="858" y="732"/>
                  <a:pt x="858" y="732"/>
                </a:cubicBezTo>
                <a:lnTo>
                  <a:pt x="86" y="1299"/>
                </a:lnTo>
                <a:close/>
                <a:moveTo>
                  <a:pt x="1241" y="694"/>
                </a:moveTo>
                <a:cubicBezTo>
                  <a:pt x="1987" y="1242"/>
                  <a:pt x="1987" y="1242"/>
                  <a:pt x="1987" y="1242"/>
                </a:cubicBezTo>
                <a:cubicBezTo>
                  <a:pt x="1987" y="1239"/>
                  <a:pt x="1987" y="1237"/>
                  <a:pt x="1987" y="1235"/>
                </a:cubicBezTo>
                <a:cubicBezTo>
                  <a:pt x="1987" y="157"/>
                  <a:pt x="1987" y="157"/>
                  <a:pt x="1987" y="157"/>
                </a:cubicBezTo>
                <a:cubicBezTo>
                  <a:pt x="1987" y="155"/>
                  <a:pt x="1987" y="153"/>
                  <a:pt x="1987" y="150"/>
                </a:cubicBezTo>
                <a:lnTo>
                  <a:pt x="1241" y="694"/>
                </a:lnTo>
                <a:close/>
                <a:moveTo>
                  <a:pt x="61" y="153"/>
                </a:moveTo>
                <a:cubicBezTo>
                  <a:pt x="61" y="155"/>
                  <a:pt x="61" y="156"/>
                  <a:pt x="61" y="157"/>
                </a:cubicBezTo>
                <a:cubicBezTo>
                  <a:pt x="61" y="1235"/>
                  <a:pt x="61" y="1235"/>
                  <a:pt x="61" y="1235"/>
                </a:cubicBezTo>
                <a:cubicBezTo>
                  <a:pt x="61" y="1237"/>
                  <a:pt x="61" y="1239"/>
                  <a:pt x="61" y="1241"/>
                </a:cubicBezTo>
                <a:cubicBezTo>
                  <a:pt x="806" y="695"/>
                  <a:pt x="806" y="695"/>
                  <a:pt x="806" y="695"/>
                </a:cubicBezTo>
                <a:lnTo>
                  <a:pt x="61" y="153"/>
                </a:lnTo>
                <a:close/>
                <a:moveTo>
                  <a:pt x="84" y="95"/>
                </a:moveTo>
                <a:cubicBezTo>
                  <a:pt x="1024" y="777"/>
                  <a:pt x="1024" y="777"/>
                  <a:pt x="1024" y="777"/>
                </a:cubicBezTo>
                <a:cubicBezTo>
                  <a:pt x="1962" y="93"/>
                  <a:pt x="1962" y="93"/>
                  <a:pt x="1962" y="93"/>
                </a:cubicBezTo>
                <a:cubicBezTo>
                  <a:pt x="1944" y="73"/>
                  <a:pt x="1919" y="61"/>
                  <a:pt x="1890" y="61"/>
                </a:cubicBezTo>
                <a:cubicBezTo>
                  <a:pt x="158" y="61"/>
                  <a:pt x="158" y="61"/>
                  <a:pt x="158" y="61"/>
                </a:cubicBezTo>
                <a:cubicBezTo>
                  <a:pt x="128" y="61"/>
                  <a:pt x="102" y="74"/>
                  <a:pt x="84" y="9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700" dirty="0">
              <a:solidFill>
                <a:srgbClr val="FDFDFD"/>
              </a:solidFill>
            </a:endParaRPr>
          </a:p>
        </p:txBody>
      </p:sp>
      <p:sp>
        <p:nvSpPr>
          <p:cNvPr id="13" name="Freeform 5"/>
          <p:cNvSpPr>
            <a:spLocks noEditPoints="1"/>
          </p:cNvSpPr>
          <p:nvPr>
            <p:custDataLst>
              <p:tags r:id="rId3"/>
            </p:custDataLst>
          </p:nvPr>
        </p:nvSpPr>
        <p:spPr bwMode="auto">
          <a:xfrm>
            <a:off x="3192482" y="1817505"/>
            <a:ext cx="377891" cy="377891"/>
          </a:xfrm>
          <a:custGeom>
            <a:avLst/>
            <a:gdLst>
              <a:gd name="T0" fmla="*/ 1748 w 2048"/>
              <a:gd name="T1" fmla="*/ 1324 h 2048"/>
              <a:gd name="T2" fmla="*/ 1359 w 2048"/>
              <a:gd name="T3" fmla="*/ 1080 h 2048"/>
              <a:gd name="T4" fmla="*/ 1616 w 2048"/>
              <a:gd name="T5" fmla="*/ 592 h 2048"/>
              <a:gd name="T6" fmla="*/ 1024 w 2048"/>
              <a:gd name="T7" fmla="*/ 0 h 2048"/>
              <a:gd name="T8" fmla="*/ 432 w 2048"/>
              <a:gd name="T9" fmla="*/ 592 h 2048"/>
              <a:gd name="T10" fmla="*/ 689 w 2048"/>
              <a:gd name="T11" fmla="*/ 1080 h 2048"/>
              <a:gd name="T12" fmla="*/ 300 w 2048"/>
              <a:gd name="T13" fmla="*/ 1324 h 2048"/>
              <a:gd name="T14" fmla="*/ 0 w 2048"/>
              <a:gd name="T15" fmla="*/ 2048 h 2048"/>
              <a:gd name="T16" fmla="*/ 160 w 2048"/>
              <a:gd name="T17" fmla="*/ 2048 h 2048"/>
              <a:gd name="T18" fmla="*/ 1024 w 2048"/>
              <a:gd name="T19" fmla="*/ 1184 h 2048"/>
              <a:gd name="T20" fmla="*/ 1888 w 2048"/>
              <a:gd name="T21" fmla="*/ 2048 h 2048"/>
              <a:gd name="T22" fmla="*/ 2048 w 2048"/>
              <a:gd name="T23" fmla="*/ 2048 h 2048"/>
              <a:gd name="T24" fmla="*/ 1748 w 2048"/>
              <a:gd name="T25" fmla="*/ 1324 h 2048"/>
              <a:gd name="T26" fmla="*/ 1024 w 2048"/>
              <a:gd name="T27" fmla="*/ 1024 h 2048"/>
              <a:gd name="T28" fmla="*/ 592 w 2048"/>
              <a:gd name="T29" fmla="*/ 592 h 2048"/>
              <a:gd name="T30" fmla="*/ 1024 w 2048"/>
              <a:gd name="T31" fmla="*/ 160 h 2048"/>
              <a:gd name="T32" fmla="*/ 1456 w 2048"/>
              <a:gd name="T33" fmla="*/ 592 h 2048"/>
              <a:gd name="T34" fmla="*/ 1024 w 2048"/>
              <a:gd name="T35" fmla="*/ 1024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48" h="2048">
                <a:moveTo>
                  <a:pt x="1748" y="1324"/>
                </a:moveTo>
                <a:cubicBezTo>
                  <a:pt x="1637" y="1212"/>
                  <a:pt x="1504" y="1130"/>
                  <a:pt x="1359" y="1080"/>
                </a:cubicBezTo>
                <a:cubicBezTo>
                  <a:pt x="1514" y="973"/>
                  <a:pt x="1616" y="794"/>
                  <a:pt x="1616" y="592"/>
                </a:cubicBezTo>
                <a:cubicBezTo>
                  <a:pt x="1616" y="266"/>
                  <a:pt x="1350" y="0"/>
                  <a:pt x="1024" y="0"/>
                </a:cubicBezTo>
                <a:cubicBezTo>
                  <a:pt x="698" y="0"/>
                  <a:pt x="432" y="266"/>
                  <a:pt x="432" y="592"/>
                </a:cubicBezTo>
                <a:cubicBezTo>
                  <a:pt x="432" y="794"/>
                  <a:pt x="534" y="973"/>
                  <a:pt x="689" y="1080"/>
                </a:cubicBezTo>
                <a:cubicBezTo>
                  <a:pt x="544" y="1130"/>
                  <a:pt x="411" y="1212"/>
                  <a:pt x="300" y="1324"/>
                </a:cubicBezTo>
                <a:cubicBezTo>
                  <a:pt x="107" y="1517"/>
                  <a:pt x="0" y="1774"/>
                  <a:pt x="0" y="2048"/>
                </a:cubicBezTo>
                <a:cubicBezTo>
                  <a:pt x="160" y="2048"/>
                  <a:pt x="160" y="2048"/>
                  <a:pt x="160" y="2048"/>
                </a:cubicBezTo>
                <a:cubicBezTo>
                  <a:pt x="160" y="1572"/>
                  <a:pt x="548" y="1184"/>
                  <a:pt x="1024" y="1184"/>
                </a:cubicBezTo>
                <a:cubicBezTo>
                  <a:pt x="1500" y="1184"/>
                  <a:pt x="1888" y="1572"/>
                  <a:pt x="1888" y="2048"/>
                </a:cubicBezTo>
                <a:cubicBezTo>
                  <a:pt x="2048" y="2048"/>
                  <a:pt x="2048" y="2048"/>
                  <a:pt x="2048" y="2048"/>
                </a:cubicBezTo>
                <a:cubicBezTo>
                  <a:pt x="2048" y="1774"/>
                  <a:pt x="1941" y="1517"/>
                  <a:pt x="1748" y="1324"/>
                </a:cubicBezTo>
                <a:close/>
                <a:moveTo>
                  <a:pt x="1024" y="1024"/>
                </a:moveTo>
                <a:cubicBezTo>
                  <a:pt x="786" y="1024"/>
                  <a:pt x="592" y="830"/>
                  <a:pt x="592" y="592"/>
                </a:cubicBezTo>
                <a:cubicBezTo>
                  <a:pt x="592" y="354"/>
                  <a:pt x="786" y="160"/>
                  <a:pt x="1024" y="160"/>
                </a:cubicBezTo>
                <a:cubicBezTo>
                  <a:pt x="1262" y="160"/>
                  <a:pt x="1456" y="354"/>
                  <a:pt x="1456" y="592"/>
                </a:cubicBezTo>
                <a:cubicBezTo>
                  <a:pt x="1456" y="830"/>
                  <a:pt x="1262" y="1024"/>
                  <a:pt x="1024" y="102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700" dirty="0">
              <a:solidFill>
                <a:srgbClr val="1F1F1F"/>
              </a:solidFill>
            </a:endParaRPr>
          </a:p>
        </p:txBody>
      </p:sp>
      <p:sp>
        <p:nvSpPr>
          <p:cNvPr id="20" name="Text Placeholder 19"/>
          <p:cNvSpPr>
            <a:spLocks noGrp="1"/>
          </p:cNvSpPr>
          <p:nvPr userDrawn="1">
            <p:ph type="body" sz="quarter" idx="10" hasCustomPrompt="1"/>
            <p:custDataLst>
              <p:tags r:id="rId4"/>
            </p:custDataLst>
          </p:nvPr>
        </p:nvSpPr>
        <p:spPr>
          <a:xfrm>
            <a:off x="3835002" y="1775805"/>
            <a:ext cx="2700000" cy="252000"/>
          </a:xfrm>
          <a:prstGeom prst="rect">
            <a:avLst/>
          </a:prstGeom>
        </p:spPr>
        <p:txBody>
          <a:bodyPr wrap="none" lIns="0" tIns="0" rIns="0" bIns="0" anchor="b" anchorCtr="0"/>
          <a:lstStyle>
            <a:lvl1pPr marL="0" indent="0">
              <a:buFontTx/>
              <a:buNone/>
              <a:defRPr sz="1700" b="0" baseline="0">
                <a:solidFill>
                  <a:schemeClr val="bg1"/>
                </a:solidFill>
                <a:latin typeface="Calibri" panose="020F0502020204030204" pitchFamily="34" charset="0"/>
              </a:defRPr>
            </a:lvl1pPr>
            <a:lvl2pPr marL="457200" indent="0">
              <a:buFontTx/>
              <a:buNone/>
              <a:defRPr sz="1300"/>
            </a:lvl2pPr>
            <a:lvl3pPr marL="914400" indent="0">
              <a:buFontTx/>
              <a:buNone/>
              <a:defRPr sz="1300"/>
            </a:lvl3pPr>
            <a:lvl4pPr marL="1371600" indent="0">
              <a:buFontTx/>
              <a:buNone/>
              <a:defRPr sz="1300"/>
            </a:lvl4pPr>
            <a:lvl5pPr marL="1828800" indent="0">
              <a:buFontTx/>
              <a:buNone/>
              <a:defRPr sz="1300"/>
            </a:lvl5pPr>
          </a:lstStyle>
          <a:p>
            <a:pPr lvl="0"/>
            <a:r>
              <a:rPr lang="en-US" dirty="0"/>
              <a:t>John Doe</a:t>
            </a:r>
          </a:p>
        </p:txBody>
      </p:sp>
      <p:sp>
        <p:nvSpPr>
          <p:cNvPr id="21" name="Text Placeholder 19"/>
          <p:cNvSpPr>
            <a:spLocks noGrp="1"/>
          </p:cNvSpPr>
          <p:nvPr userDrawn="1">
            <p:ph type="body" sz="quarter" idx="11" hasCustomPrompt="1"/>
            <p:custDataLst>
              <p:tags r:id="rId5"/>
            </p:custDataLst>
          </p:nvPr>
        </p:nvSpPr>
        <p:spPr>
          <a:xfrm>
            <a:off x="3835002" y="2060636"/>
            <a:ext cx="2700000" cy="252000"/>
          </a:xfrm>
          <a:prstGeom prst="rect">
            <a:avLst/>
          </a:prstGeom>
        </p:spPr>
        <p:txBody>
          <a:bodyPr lIns="0" tIns="0" rIns="0" bIns="0" anchor="t" anchorCtr="0"/>
          <a:lstStyle>
            <a:lvl1pPr marL="0" indent="0">
              <a:buFontTx/>
              <a:buNone/>
              <a:defRPr sz="1300" baseline="0">
                <a:solidFill>
                  <a:schemeClr val="bg1"/>
                </a:solidFill>
                <a:latin typeface="Calibri" panose="020F0502020204030204" pitchFamily="34" charset="0"/>
              </a:defRPr>
            </a:lvl1pPr>
            <a:lvl2pPr marL="457200" indent="0">
              <a:buFontTx/>
              <a:buNone/>
              <a:defRPr sz="1300"/>
            </a:lvl2pPr>
            <a:lvl3pPr marL="914400" indent="0">
              <a:buFontTx/>
              <a:buNone/>
              <a:defRPr sz="1300"/>
            </a:lvl3pPr>
            <a:lvl4pPr marL="1371600" indent="0">
              <a:buFontTx/>
              <a:buNone/>
              <a:defRPr sz="1300"/>
            </a:lvl4pPr>
            <a:lvl5pPr marL="1828800" indent="0">
              <a:buFontTx/>
              <a:buNone/>
              <a:defRPr sz="1300"/>
            </a:lvl5pPr>
          </a:lstStyle>
          <a:p>
            <a:pPr lvl="0"/>
            <a:r>
              <a:rPr lang="en-US" dirty="0"/>
              <a:t>Job title goes in this space</a:t>
            </a:r>
          </a:p>
        </p:txBody>
      </p:sp>
      <p:sp>
        <p:nvSpPr>
          <p:cNvPr id="23" name="Text Placeholder 19"/>
          <p:cNvSpPr>
            <a:spLocks noGrp="1"/>
          </p:cNvSpPr>
          <p:nvPr>
            <p:ph type="body" sz="quarter" idx="12" hasCustomPrompt="1"/>
            <p:custDataLst>
              <p:tags r:id="rId6"/>
            </p:custDataLst>
          </p:nvPr>
        </p:nvSpPr>
        <p:spPr>
          <a:xfrm>
            <a:off x="3835002" y="2533593"/>
            <a:ext cx="2700000" cy="252000"/>
          </a:xfrm>
          <a:prstGeom prst="rect">
            <a:avLst/>
          </a:prstGeom>
        </p:spPr>
        <p:txBody>
          <a:bodyPr lIns="0" tIns="0" rIns="0" bIns="0" anchor="ctr" anchorCtr="0"/>
          <a:lstStyle>
            <a:lvl1pPr marL="0" indent="0">
              <a:buFontTx/>
              <a:buNone/>
              <a:defRPr sz="1700" baseline="0">
                <a:solidFill>
                  <a:schemeClr val="bg1"/>
                </a:solidFill>
                <a:latin typeface="Calibri" panose="020F0502020204030204" pitchFamily="34" charset="0"/>
              </a:defRPr>
            </a:lvl1pPr>
            <a:lvl2pPr marL="457200" indent="0">
              <a:buFontTx/>
              <a:buNone/>
              <a:defRPr sz="1300"/>
            </a:lvl2pPr>
            <a:lvl3pPr marL="914400" indent="0">
              <a:buFontTx/>
              <a:buNone/>
              <a:defRPr sz="1300"/>
            </a:lvl3pPr>
            <a:lvl4pPr marL="1371600" indent="0">
              <a:buFontTx/>
              <a:buNone/>
              <a:defRPr sz="1300"/>
            </a:lvl4pPr>
            <a:lvl5pPr marL="1828800" indent="0">
              <a:buFontTx/>
              <a:buNone/>
              <a:defRPr sz="1300"/>
            </a:lvl5pPr>
          </a:lstStyle>
          <a:p>
            <a:pPr lvl="0"/>
            <a:r>
              <a:rPr lang="en-US" dirty="0"/>
              <a:t>999-99-999 9999</a:t>
            </a:r>
          </a:p>
        </p:txBody>
      </p:sp>
      <p:sp>
        <p:nvSpPr>
          <p:cNvPr id="24" name="Text Placeholder 19"/>
          <p:cNvSpPr>
            <a:spLocks noGrp="1"/>
          </p:cNvSpPr>
          <p:nvPr>
            <p:ph type="body" sz="quarter" idx="13" hasCustomPrompt="1"/>
            <p:custDataLst>
              <p:tags r:id="rId7"/>
            </p:custDataLst>
          </p:nvPr>
        </p:nvSpPr>
        <p:spPr>
          <a:xfrm>
            <a:off x="3835002" y="3118195"/>
            <a:ext cx="2700000" cy="252000"/>
          </a:xfrm>
          <a:prstGeom prst="rect">
            <a:avLst/>
          </a:prstGeom>
        </p:spPr>
        <p:txBody>
          <a:bodyPr lIns="0" tIns="0" rIns="0" bIns="0" anchor="ctr" anchorCtr="0"/>
          <a:lstStyle>
            <a:lvl1pPr marL="0" marR="0" indent="0" algn="l" defTabSz="685800" rtl="0" eaLnBrk="1" fontAlgn="auto" latinLnBrk="0" hangingPunct="1">
              <a:lnSpc>
                <a:spcPct val="90000"/>
              </a:lnSpc>
              <a:spcBef>
                <a:spcPts val="750"/>
              </a:spcBef>
              <a:spcAft>
                <a:spcPts val="0"/>
              </a:spcAft>
              <a:buClrTx/>
              <a:buSzTx/>
              <a:buFontTx/>
              <a:buNone/>
              <a:tabLst/>
              <a:defRPr sz="1700" baseline="0">
                <a:solidFill>
                  <a:schemeClr val="bg1"/>
                </a:solidFill>
                <a:latin typeface="Calibri" panose="020F0502020204030204" pitchFamily="34" charset="0"/>
              </a:defRPr>
            </a:lvl1pPr>
            <a:lvl2pPr marL="457200" indent="0">
              <a:buFontTx/>
              <a:buNone/>
              <a:defRPr sz="1300"/>
            </a:lvl2pPr>
            <a:lvl3pPr marL="914400" indent="0">
              <a:buFontTx/>
              <a:buNone/>
              <a:defRPr sz="1300"/>
            </a:lvl3pPr>
            <a:lvl4pPr marL="1371600" indent="0">
              <a:buFontTx/>
              <a:buNone/>
              <a:defRPr sz="1300"/>
            </a:lvl4pPr>
            <a:lvl5pPr marL="1828800" indent="0">
              <a:buFontTx/>
              <a:buNone/>
              <a:defRPr sz="1300"/>
            </a:lvl5pPr>
          </a:lstStyle>
          <a:p>
            <a:pPr marL="0" marR="0" lvl="0" indent="0" algn="l" defTabSz="685800" rtl="0" eaLnBrk="1" fontAlgn="auto" latinLnBrk="0" hangingPunct="1">
              <a:lnSpc>
                <a:spcPct val="90000"/>
              </a:lnSpc>
              <a:spcBef>
                <a:spcPts val="750"/>
              </a:spcBef>
              <a:spcAft>
                <a:spcPts val="0"/>
              </a:spcAft>
              <a:buClrTx/>
              <a:buSzTx/>
              <a:buFontTx/>
              <a:buNone/>
              <a:tabLst/>
              <a:defRPr/>
            </a:pPr>
            <a:r>
              <a:rPr lang="en-US" dirty="0"/>
              <a:t>Johh.doe@pangea-global.com</a:t>
            </a:r>
          </a:p>
        </p:txBody>
      </p:sp>
      <p:sp>
        <p:nvSpPr>
          <p:cNvPr id="19" name="Text Placeholder 19"/>
          <p:cNvSpPr>
            <a:spLocks noGrp="1"/>
          </p:cNvSpPr>
          <p:nvPr>
            <p:ph type="body" sz="quarter" idx="14" hasCustomPrompt="1"/>
            <p:custDataLst>
              <p:tags r:id="rId8"/>
            </p:custDataLst>
          </p:nvPr>
        </p:nvSpPr>
        <p:spPr>
          <a:xfrm>
            <a:off x="3842962" y="3702798"/>
            <a:ext cx="2700000" cy="252000"/>
          </a:xfrm>
          <a:prstGeom prst="rect">
            <a:avLst/>
          </a:prstGeom>
        </p:spPr>
        <p:txBody>
          <a:bodyPr lIns="0" tIns="0" rIns="0" bIns="0" anchor="ctr" anchorCtr="0"/>
          <a:lstStyle>
            <a:lvl1pPr marL="0" indent="0">
              <a:buFontTx/>
              <a:buNone/>
              <a:defRPr sz="1700" baseline="0">
                <a:solidFill>
                  <a:schemeClr val="bg1"/>
                </a:solidFill>
                <a:latin typeface="Calibri" panose="020F0502020204030204" pitchFamily="34" charset="0"/>
              </a:defRPr>
            </a:lvl1pPr>
            <a:lvl2pPr marL="457200" indent="0">
              <a:buFontTx/>
              <a:buNone/>
              <a:defRPr sz="1300"/>
            </a:lvl2pPr>
            <a:lvl3pPr marL="914400" indent="0">
              <a:buFontTx/>
              <a:buNone/>
              <a:defRPr sz="1300"/>
            </a:lvl3pPr>
            <a:lvl4pPr marL="1371600" indent="0">
              <a:buFontTx/>
              <a:buNone/>
              <a:defRPr sz="1300"/>
            </a:lvl4pPr>
            <a:lvl5pPr marL="1828800" indent="0">
              <a:buFontTx/>
              <a:buNone/>
              <a:defRPr sz="1300"/>
            </a:lvl5pPr>
          </a:lstStyle>
          <a:p>
            <a:pPr lvl="0"/>
            <a:r>
              <a:rPr lang="en-US" dirty="0"/>
              <a:t>www.pangea-global.com</a:t>
            </a:r>
          </a:p>
        </p:txBody>
      </p:sp>
      <p:sp>
        <p:nvSpPr>
          <p:cNvPr id="25" name="Freeform 204"/>
          <p:cNvSpPr>
            <a:spLocks noChangeAspect="1" noEditPoints="1"/>
          </p:cNvSpPr>
          <p:nvPr userDrawn="1"/>
        </p:nvSpPr>
        <p:spPr bwMode="auto">
          <a:xfrm>
            <a:off x="3170588" y="3625138"/>
            <a:ext cx="421678" cy="395324"/>
          </a:xfrm>
          <a:custGeom>
            <a:avLst/>
            <a:gdLst>
              <a:gd name="T0" fmla="*/ 1422 w 1636"/>
              <a:gd name="T1" fmla="*/ 295 h 1538"/>
              <a:gd name="T2" fmla="*/ 214 w 1636"/>
              <a:gd name="T3" fmla="*/ 295 h 1538"/>
              <a:gd name="T4" fmla="*/ 199 w 1636"/>
              <a:gd name="T5" fmla="*/ 316 h 1538"/>
              <a:gd name="T6" fmla="*/ 214 w 1636"/>
              <a:gd name="T7" fmla="*/ 1243 h 1538"/>
              <a:gd name="T8" fmla="*/ 1422 w 1636"/>
              <a:gd name="T9" fmla="*/ 1243 h 1538"/>
              <a:gd name="T10" fmla="*/ 1437 w 1636"/>
              <a:gd name="T11" fmla="*/ 1222 h 1538"/>
              <a:gd name="T12" fmla="*/ 289 w 1636"/>
              <a:gd name="T13" fmla="*/ 286 h 1538"/>
              <a:gd name="T14" fmla="*/ 332 w 1636"/>
              <a:gd name="T15" fmla="*/ 243 h 1538"/>
              <a:gd name="T16" fmla="*/ 376 w 1636"/>
              <a:gd name="T17" fmla="*/ 205 h 1538"/>
              <a:gd name="T18" fmla="*/ 425 w 1636"/>
              <a:gd name="T19" fmla="*/ 169 h 1538"/>
              <a:gd name="T20" fmla="*/ 475 w 1636"/>
              <a:gd name="T21" fmla="*/ 139 h 1538"/>
              <a:gd name="T22" fmla="*/ 529 w 1636"/>
              <a:gd name="T23" fmla="*/ 113 h 1538"/>
              <a:gd name="T24" fmla="*/ 583 w 1636"/>
              <a:gd name="T25" fmla="*/ 92 h 1538"/>
              <a:gd name="T26" fmla="*/ 271 w 1636"/>
              <a:gd name="T27" fmla="*/ 307 h 1538"/>
              <a:gd name="T28" fmla="*/ 383 w 1636"/>
              <a:gd name="T29" fmla="*/ 427 h 1538"/>
              <a:gd name="T30" fmla="*/ 240 w 1636"/>
              <a:gd name="T31" fmla="*/ 347 h 1538"/>
              <a:gd name="T32" fmla="*/ 383 w 1636"/>
              <a:gd name="T33" fmla="*/ 1111 h 1538"/>
              <a:gd name="T34" fmla="*/ 582 w 1636"/>
              <a:gd name="T35" fmla="*/ 1446 h 1538"/>
              <a:gd name="T36" fmla="*/ 530 w 1636"/>
              <a:gd name="T37" fmla="*/ 1425 h 1538"/>
              <a:gd name="T38" fmla="*/ 474 w 1636"/>
              <a:gd name="T39" fmla="*/ 1398 h 1538"/>
              <a:gd name="T40" fmla="*/ 426 w 1636"/>
              <a:gd name="T41" fmla="*/ 1369 h 1538"/>
              <a:gd name="T42" fmla="*/ 376 w 1636"/>
              <a:gd name="T43" fmla="*/ 1333 h 1538"/>
              <a:gd name="T44" fmla="*/ 332 w 1636"/>
              <a:gd name="T45" fmla="*/ 1295 h 1538"/>
              <a:gd name="T46" fmla="*/ 288 w 1636"/>
              <a:gd name="T47" fmla="*/ 1251 h 1538"/>
              <a:gd name="T48" fmla="*/ 399 w 1636"/>
              <a:gd name="T49" fmla="*/ 1159 h 1538"/>
              <a:gd name="T50" fmla="*/ 792 w 1636"/>
              <a:gd name="T51" fmla="*/ 1484 h 1538"/>
              <a:gd name="T52" fmla="*/ 792 w 1636"/>
              <a:gd name="T53" fmla="*/ 1484 h 1538"/>
              <a:gd name="T54" fmla="*/ 383 w 1636"/>
              <a:gd name="T55" fmla="*/ 794 h 1538"/>
              <a:gd name="T56" fmla="*/ 792 w 1636"/>
              <a:gd name="T57" fmla="*/ 743 h 1538"/>
              <a:gd name="T58" fmla="*/ 792 w 1636"/>
              <a:gd name="T59" fmla="*/ 512 h 1538"/>
              <a:gd name="T60" fmla="*/ 446 w 1636"/>
              <a:gd name="T61" fmla="*/ 398 h 1538"/>
              <a:gd name="T62" fmla="*/ 1534 w 1636"/>
              <a:gd name="T63" fmla="*/ 743 h 1538"/>
              <a:gd name="T64" fmla="*/ 1396 w 1636"/>
              <a:gd name="T65" fmla="*/ 347 h 1538"/>
              <a:gd name="T66" fmla="*/ 1070 w 1636"/>
              <a:gd name="T67" fmla="*/ 98 h 1538"/>
              <a:gd name="T68" fmla="*/ 1127 w 1636"/>
              <a:gd name="T69" fmla="*/ 121 h 1538"/>
              <a:gd name="T70" fmla="*/ 1177 w 1636"/>
              <a:gd name="T71" fmla="*/ 148 h 1538"/>
              <a:gd name="T72" fmla="*/ 1229 w 1636"/>
              <a:gd name="T73" fmla="*/ 181 h 1538"/>
              <a:gd name="T74" fmla="*/ 1274 w 1636"/>
              <a:gd name="T75" fmla="*/ 216 h 1538"/>
              <a:gd name="T76" fmla="*/ 1320 w 1636"/>
              <a:gd name="T77" fmla="*/ 257 h 1538"/>
              <a:gd name="T78" fmla="*/ 1360 w 1636"/>
              <a:gd name="T79" fmla="*/ 300 h 1538"/>
              <a:gd name="T80" fmla="*/ 1043 w 1636"/>
              <a:gd name="T81" fmla="*/ 88 h 1538"/>
              <a:gd name="T82" fmla="*/ 1190 w 1636"/>
              <a:gd name="T83" fmla="*/ 397 h 1538"/>
              <a:gd name="T84" fmla="*/ 844 w 1636"/>
              <a:gd name="T85" fmla="*/ 512 h 1538"/>
              <a:gd name="T86" fmla="*/ 844 w 1636"/>
              <a:gd name="T87" fmla="*/ 743 h 1538"/>
              <a:gd name="T88" fmla="*/ 1253 w 1636"/>
              <a:gd name="T89" fmla="*/ 794 h 1538"/>
              <a:gd name="T90" fmla="*/ 844 w 1636"/>
              <a:gd name="T91" fmla="*/ 794 h 1538"/>
              <a:gd name="T92" fmla="*/ 1190 w 1636"/>
              <a:gd name="T93" fmla="*/ 1140 h 1538"/>
              <a:gd name="T94" fmla="*/ 1347 w 1636"/>
              <a:gd name="T95" fmla="*/ 1252 h 1538"/>
              <a:gd name="T96" fmla="*/ 1320 w 1636"/>
              <a:gd name="T97" fmla="*/ 1280 h 1538"/>
              <a:gd name="T98" fmla="*/ 1275 w 1636"/>
              <a:gd name="T99" fmla="*/ 1321 h 1538"/>
              <a:gd name="T100" fmla="*/ 1228 w 1636"/>
              <a:gd name="T101" fmla="*/ 1357 h 1538"/>
              <a:gd name="T102" fmla="*/ 1177 w 1636"/>
              <a:gd name="T103" fmla="*/ 1389 h 1538"/>
              <a:gd name="T104" fmla="*/ 1126 w 1636"/>
              <a:gd name="T105" fmla="*/ 1416 h 1538"/>
              <a:gd name="T106" fmla="*/ 1070 w 1636"/>
              <a:gd name="T107" fmla="*/ 1440 h 1538"/>
              <a:gd name="T108" fmla="*/ 1237 w 1636"/>
              <a:gd name="T109" fmla="*/ 1159 h 1538"/>
              <a:gd name="T110" fmla="*/ 1396 w 1636"/>
              <a:gd name="T111" fmla="*/ 1191 h 1538"/>
              <a:gd name="T112" fmla="*/ 1534 w 1636"/>
              <a:gd name="T113" fmla="*/ 794 h 1538"/>
              <a:gd name="T114" fmla="*/ 1396 w 1636"/>
              <a:gd name="T115" fmla="*/ 1191 h 1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36" h="1538">
                <a:moveTo>
                  <a:pt x="1437" y="316"/>
                </a:moveTo>
                <a:cubicBezTo>
                  <a:pt x="1438" y="315"/>
                  <a:pt x="1438" y="315"/>
                  <a:pt x="1438" y="315"/>
                </a:cubicBezTo>
                <a:cubicBezTo>
                  <a:pt x="1422" y="295"/>
                  <a:pt x="1422" y="295"/>
                  <a:pt x="1422" y="295"/>
                </a:cubicBezTo>
                <a:cubicBezTo>
                  <a:pt x="1277" y="109"/>
                  <a:pt x="1054" y="0"/>
                  <a:pt x="818" y="1"/>
                </a:cubicBezTo>
                <a:cubicBezTo>
                  <a:pt x="774" y="1"/>
                  <a:pt x="730" y="5"/>
                  <a:pt x="687" y="12"/>
                </a:cubicBezTo>
                <a:cubicBezTo>
                  <a:pt x="499" y="44"/>
                  <a:pt x="331" y="145"/>
                  <a:pt x="214" y="295"/>
                </a:cubicBezTo>
                <a:cubicBezTo>
                  <a:pt x="214" y="295"/>
                  <a:pt x="214" y="295"/>
                  <a:pt x="214" y="295"/>
                </a:cubicBezTo>
                <a:cubicBezTo>
                  <a:pt x="198" y="315"/>
                  <a:pt x="198" y="315"/>
                  <a:pt x="198" y="315"/>
                </a:cubicBezTo>
                <a:cubicBezTo>
                  <a:pt x="199" y="316"/>
                  <a:pt x="199" y="316"/>
                  <a:pt x="199" y="316"/>
                </a:cubicBezTo>
                <a:cubicBezTo>
                  <a:pt x="0" y="585"/>
                  <a:pt x="0" y="953"/>
                  <a:pt x="199" y="1222"/>
                </a:cubicBezTo>
                <a:cubicBezTo>
                  <a:pt x="198" y="1223"/>
                  <a:pt x="198" y="1223"/>
                  <a:pt x="198" y="1223"/>
                </a:cubicBezTo>
                <a:cubicBezTo>
                  <a:pt x="214" y="1243"/>
                  <a:pt x="214" y="1243"/>
                  <a:pt x="214" y="1243"/>
                </a:cubicBezTo>
                <a:cubicBezTo>
                  <a:pt x="359" y="1429"/>
                  <a:pt x="582" y="1538"/>
                  <a:pt x="818" y="1537"/>
                </a:cubicBezTo>
                <a:cubicBezTo>
                  <a:pt x="862" y="1537"/>
                  <a:pt x="906" y="1533"/>
                  <a:pt x="949" y="1526"/>
                </a:cubicBezTo>
                <a:cubicBezTo>
                  <a:pt x="1137" y="1494"/>
                  <a:pt x="1305" y="1393"/>
                  <a:pt x="1422" y="1243"/>
                </a:cubicBezTo>
                <a:cubicBezTo>
                  <a:pt x="1422" y="1242"/>
                  <a:pt x="1422" y="1242"/>
                  <a:pt x="1422" y="1242"/>
                </a:cubicBezTo>
                <a:cubicBezTo>
                  <a:pt x="1438" y="1223"/>
                  <a:pt x="1438" y="1223"/>
                  <a:pt x="1438" y="1223"/>
                </a:cubicBezTo>
                <a:cubicBezTo>
                  <a:pt x="1437" y="1222"/>
                  <a:pt x="1437" y="1222"/>
                  <a:pt x="1437" y="1222"/>
                </a:cubicBezTo>
                <a:cubicBezTo>
                  <a:pt x="1636" y="953"/>
                  <a:pt x="1636" y="585"/>
                  <a:pt x="1437" y="316"/>
                </a:cubicBezTo>
                <a:close/>
                <a:moveTo>
                  <a:pt x="276" y="301"/>
                </a:moveTo>
                <a:cubicBezTo>
                  <a:pt x="280" y="296"/>
                  <a:pt x="284" y="291"/>
                  <a:pt x="289" y="286"/>
                </a:cubicBezTo>
                <a:cubicBezTo>
                  <a:pt x="293" y="281"/>
                  <a:pt x="298" y="276"/>
                  <a:pt x="303" y="271"/>
                </a:cubicBezTo>
                <a:cubicBezTo>
                  <a:pt x="307" y="266"/>
                  <a:pt x="312" y="262"/>
                  <a:pt x="316" y="257"/>
                </a:cubicBezTo>
                <a:cubicBezTo>
                  <a:pt x="322" y="252"/>
                  <a:pt x="326" y="247"/>
                  <a:pt x="332" y="243"/>
                </a:cubicBezTo>
                <a:cubicBezTo>
                  <a:pt x="336" y="238"/>
                  <a:pt x="341" y="234"/>
                  <a:pt x="346" y="230"/>
                </a:cubicBezTo>
                <a:cubicBezTo>
                  <a:pt x="351" y="225"/>
                  <a:pt x="356" y="221"/>
                  <a:pt x="362" y="216"/>
                </a:cubicBezTo>
                <a:cubicBezTo>
                  <a:pt x="366" y="212"/>
                  <a:pt x="371" y="208"/>
                  <a:pt x="376" y="205"/>
                </a:cubicBezTo>
                <a:cubicBezTo>
                  <a:pt x="382" y="200"/>
                  <a:pt x="387" y="196"/>
                  <a:pt x="393" y="192"/>
                </a:cubicBezTo>
                <a:cubicBezTo>
                  <a:pt x="398" y="188"/>
                  <a:pt x="403" y="184"/>
                  <a:pt x="408" y="181"/>
                </a:cubicBezTo>
                <a:cubicBezTo>
                  <a:pt x="414" y="177"/>
                  <a:pt x="419" y="173"/>
                  <a:pt x="425" y="169"/>
                </a:cubicBezTo>
                <a:cubicBezTo>
                  <a:pt x="430" y="166"/>
                  <a:pt x="436" y="162"/>
                  <a:pt x="441" y="159"/>
                </a:cubicBezTo>
                <a:cubicBezTo>
                  <a:pt x="447" y="155"/>
                  <a:pt x="453" y="152"/>
                  <a:pt x="459" y="148"/>
                </a:cubicBezTo>
                <a:cubicBezTo>
                  <a:pt x="464" y="145"/>
                  <a:pt x="469" y="142"/>
                  <a:pt x="475" y="139"/>
                </a:cubicBezTo>
                <a:cubicBezTo>
                  <a:pt x="481" y="136"/>
                  <a:pt x="487" y="133"/>
                  <a:pt x="494" y="129"/>
                </a:cubicBezTo>
                <a:cubicBezTo>
                  <a:pt x="499" y="127"/>
                  <a:pt x="504" y="124"/>
                  <a:pt x="510" y="121"/>
                </a:cubicBezTo>
                <a:cubicBezTo>
                  <a:pt x="516" y="118"/>
                  <a:pt x="523" y="115"/>
                  <a:pt x="529" y="113"/>
                </a:cubicBezTo>
                <a:cubicBezTo>
                  <a:pt x="535" y="110"/>
                  <a:pt x="540" y="108"/>
                  <a:pt x="546" y="105"/>
                </a:cubicBezTo>
                <a:cubicBezTo>
                  <a:pt x="552" y="103"/>
                  <a:pt x="559" y="100"/>
                  <a:pt x="566" y="98"/>
                </a:cubicBezTo>
                <a:cubicBezTo>
                  <a:pt x="572" y="96"/>
                  <a:pt x="577" y="93"/>
                  <a:pt x="583" y="92"/>
                </a:cubicBezTo>
                <a:cubicBezTo>
                  <a:pt x="586" y="90"/>
                  <a:pt x="590" y="89"/>
                  <a:pt x="593" y="88"/>
                </a:cubicBezTo>
                <a:cubicBezTo>
                  <a:pt x="505" y="167"/>
                  <a:pt x="438" y="267"/>
                  <a:pt x="399" y="379"/>
                </a:cubicBezTo>
                <a:cubicBezTo>
                  <a:pt x="354" y="359"/>
                  <a:pt x="311" y="335"/>
                  <a:pt x="271" y="307"/>
                </a:cubicBezTo>
                <a:cubicBezTo>
                  <a:pt x="273" y="305"/>
                  <a:pt x="274" y="303"/>
                  <a:pt x="276" y="301"/>
                </a:cubicBezTo>
                <a:close/>
                <a:moveTo>
                  <a:pt x="240" y="347"/>
                </a:moveTo>
                <a:cubicBezTo>
                  <a:pt x="284" y="379"/>
                  <a:pt x="332" y="406"/>
                  <a:pt x="383" y="427"/>
                </a:cubicBezTo>
                <a:cubicBezTo>
                  <a:pt x="351" y="530"/>
                  <a:pt x="334" y="636"/>
                  <a:pt x="332" y="743"/>
                </a:cubicBezTo>
                <a:cubicBezTo>
                  <a:pt x="102" y="743"/>
                  <a:pt x="102" y="743"/>
                  <a:pt x="102" y="743"/>
                </a:cubicBezTo>
                <a:cubicBezTo>
                  <a:pt x="107" y="600"/>
                  <a:pt x="155" y="462"/>
                  <a:pt x="240" y="347"/>
                </a:cubicBezTo>
                <a:close/>
                <a:moveTo>
                  <a:pt x="102" y="794"/>
                </a:moveTo>
                <a:cubicBezTo>
                  <a:pt x="332" y="794"/>
                  <a:pt x="332" y="794"/>
                  <a:pt x="332" y="794"/>
                </a:cubicBezTo>
                <a:cubicBezTo>
                  <a:pt x="334" y="902"/>
                  <a:pt x="351" y="1008"/>
                  <a:pt x="383" y="1111"/>
                </a:cubicBezTo>
                <a:cubicBezTo>
                  <a:pt x="332" y="1132"/>
                  <a:pt x="284" y="1159"/>
                  <a:pt x="240" y="1191"/>
                </a:cubicBezTo>
                <a:cubicBezTo>
                  <a:pt x="155" y="1076"/>
                  <a:pt x="107" y="938"/>
                  <a:pt x="102" y="794"/>
                </a:cubicBezTo>
                <a:close/>
                <a:moveTo>
                  <a:pt x="582" y="1446"/>
                </a:moveTo>
                <a:cubicBezTo>
                  <a:pt x="577" y="1444"/>
                  <a:pt x="572" y="1442"/>
                  <a:pt x="566" y="1440"/>
                </a:cubicBezTo>
                <a:cubicBezTo>
                  <a:pt x="559" y="1438"/>
                  <a:pt x="552" y="1435"/>
                  <a:pt x="546" y="1432"/>
                </a:cubicBezTo>
                <a:cubicBezTo>
                  <a:pt x="540" y="1430"/>
                  <a:pt x="535" y="1428"/>
                  <a:pt x="530" y="1425"/>
                </a:cubicBezTo>
                <a:cubicBezTo>
                  <a:pt x="523" y="1422"/>
                  <a:pt x="516" y="1419"/>
                  <a:pt x="510" y="1416"/>
                </a:cubicBezTo>
                <a:cubicBezTo>
                  <a:pt x="504" y="1414"/>
                  <a:pt x="499" y="1411"/>
                  <a:pt x="494" y="1408"/>
                </a:cubicBezTo>
                <a:cubicBezTo>
                  <a:pt x="487" y="1405"/>
                  <a:pt x="481" y="1402"/>
                  <a:pt x="474" y="1398"/>
                </a:cubicBezTo>
                <a:cubicBezTo>
                  <a:pt x="469" y="1395"/>
                  <a:pt x="464" y="1393"/>
                  <a:pt x="459" y="1390"/>
                </a:cubicBezTo>
                <a:cubicBezTo>
                  <a:pt x="453" y="1386"/>
                  <a:pt x="447" y="1382"/>
                  <a:pt x="440" y="1378"/>
                </a:cubicBezTo>
                <a:cubicBezTo>
                  <a:pt x="435" y="1375"/>
                  <a:pt x="431" y="1372"/>
                  <a:pt x="426" y="1369"/>
                </a:cubicBezTo>
                <a:cubicBezTo>
                  <a:pt x="420" y="1365"/>
                  <a:pt x="413" y="1361"/>
                  <a:pt x="407" y="1357"/>
                </a:cubicBezTo>
                <a:cubicBezTo>
                  <a:pt x="403" y="1353"/>
                  <a:pt x="398" y="1350"/>
                  <a:pt x="393" y="1346"/>
                </a:cubicBezTo>
                <a:cubicBezTo>
                  <a:pt x="387" y="1342"/>
                  <a:pt x="381" y="1337"/>
                  <a:pt x="376" y="1333"/>
                </a:cubicBezTo>
                <a:cubicBezTo>
                  <a:pt x="371" y="1329"/>
                  <a:pt x="366" y="1326"/>
                  <a:pt x="362" y="1322"/>
                </a:cubicBezTo>
                <a:cubicBezTo>
                  <a:pt x="356" y="1317"/>
                  <a:pt x="351" y="1312"/>
                  <a:pt x="345" y="1307"/>
                </a:cubicBezTo>
                <a:cubicBezTo>
                  <a:pt x="341" y="1303"/>
                  <a:pt x="336" y="1299"/>
                  <a:pt x="332" y="1295"/>
                </a:cubicBezTo>
                <a:cubicBezTo>
                  <a:pt x="327" y="1290"/>
                  <a:pt x="321" y="1285"/>
                  <a:pt x="316" y="1280"/>
                </a:cubicBezTo>
                <a:cubicBezTo>
                  <a:pt x="312" y="1276"/>
                  <a:pt x="307" y="1272"/>
                  <a:pt x="303" y="1267"/>
                </a:cubicBezTo>
                <a:cubicBezTo>
                  <a:pt x="298" y="1262"/>
                  <a:pt x="293" y="1257"/>
                  <a:pt x="288" y="1251"/>
                </a:cubicBezTo>
                <a:cubicBezTo>
                  <a:pt x="284" y="1247"/>
                  <a:pt x="280" y="1242"/>
                  <a:pt x="276" y="1237"/>
                </a:cubicBezTo>
                <a:cubicBezTo>
                  <a:pt x="274" y="1235"/>
                  <a:pt x="273" y="1233"/>
                  <a:pt x="271" y="1231"/>
                </a:cubicBezTo>
                <a:cubicBezTo>
                  <a:pt x="311" y="1203"/>
                  <a:pt x="354" y="1179"/>
                  <a:pt x="399" y="1159"/>
                </a:cubicBezTo>
                <a:cubicBezTo>
                  <a:pt x="438" y="1271"/>
                  <a:pt x="505" y="1371"/>
                  <a:pt x="593" y="1450"/>
                </a:cubicBezTo>
                <a:cubicBezTo>
                  <a:pt x="590" y="1449"/>
                  <a:pt x="586" y="1447"/>
                  <a:pt x="582" y="1446"/>
                </a:cubicBezTo>
                <a:close/>
                <a:moveTo>
                  <a:pt x="792" y="1484"/>
                </a:moveTo>
                <a:cubicBezTo>
                  <a:pt x="646" y="1470"/>
                  <a:pt x="518" y="1336"/>
                  <a:pt x="446" y="1140"/>
                </a:cubicBezTo>
                <a:cubicBezTo>
                  <a:pt x="557" y="1100"/>
                  <a:pt x="674" y="1078"/>
                  <a:pt x="792" y="1077"/>
                </a:cubicBezTo>
                <a:lnTo>
                  <a:pt x="792" y="1484"/>
                </a:lnTo>
                <a:close/>
                <a:moveTo>
                  <a:pt x="792" y="1025"/>
                </a:moveTo>
                <a:cubicBezTo>
                  <a:pt x="669" y="1027"/>
                  <a:pt x="546" y="1050"/>
                  <a:pt x="430" y="1092"/>
                </a:cubicBezTo>
                <a:cubicBezTo>
                  <a:pt x="401" y="995"/>
                  <a:pt x="385" y="895"/>
                  <a:pt x="383" y="794"/>
                </a:cubicBezTo>
                <a:cubicBezTo>
                  <a:pt x="792" y="794"/>
                  <a:pt x="792" y="794"/>
                  <a:pt x="792" y="794"/>
                </a:cubicBezTo>
                <a:lnTo>
                  <a:pt x="792" y="1025"/>
                </a:lnTo>
                <a:close/>
                <a:moveTo>
                  <a:pt x="792" y="743"/>
                </a:moveTo>
                <a:cubicBezTo>
                  <a:pt x="383" y="743"/>
                  <a:pt x="383" y="743"/>
                  <a:pt x="383" y="743"/>
                </a:cubicBezTo>
                <a:cubicBezTo>
                  <a:pt x="385" y="643"/>
                  <a:pt x="401" y="543"/>
                  <a:pt x="430" y="446"/>
                </a:cubicBezTo>
                <a:cubicBezTo>
                  <a:pt x="546" y="488"/>
                  <a:pt x="669" y="510"/>
                  <a:pt x="792" y="512"/>
                </a:cubicBezTo>
                <a:lnTo>
                  <a:pt x="792" y="743"/>
                </a:lnTo>
                <a:close/>
                <a:moveTo>
                  <a:pt x="792" y="461"/>
                </a:moveTo>
                <a:cubicBezTo>
                  <a:pt x="674" y="459"/>
                  <a:pt x="557" y="438"/>
                  <a:pt x="446" y="398"/>
                </a:cubicBezTo>
                <a:cubicBezTo>
                  <a:pt x="518" y="202"/>
                  <a:pt x="646" y="67"/>
                  <a:pt x="792" y="53"/>
                </a:cubicBezTo>
                <a:lnTo>
                  <a:pt x="792" y="461"/>
                </a:lnTo>
                <a:close/>
                <a:moveTo>
                  <a:pt x="1534" y="743"/>
                </a:moveTo>
                <a:cubicBezTo>
                  <a:pt x="1304" y="743"/>
                  <a:pt x="1304" y="743"/>
                  <a:pt x="1304" y="743"/>
                </a:cubicBezTo>
                <a:cubicBezTo>
                  <a:pt x="1302" y="636"/>
                  <a:pt x="1285" y="530"/>
                  <a:pt x="1253" y="427"/>
                </a:cubicBezTo>
                <a:cubicBezTo>
                  <a:pt x="1304" y="406"/>
                  <a:pt x="1352" y="379"/>
                  <a:pt x="1396" y="347"/>
                </a:cubicBezTo>
                <a:cubicBezTo>
                  <a:pt x="1481" y="462"/>
                  <a:pt x="1529" y="600"/>
                  <a:pt x="1534" y="743"/>
                </a:cubicBezTo>
                <a:close/>
                <a:moveTo>
                  <a:pt x="1054" y="92"/>
                </a:moveTo>
                <a:cubicBezTo>
                  <a:pt x="1059" y="93"/>
                  <a:pt x="1064" y="96"/>
                  <a:pt x="1070" y="98"/>
                </a:cubicBezTo>
                <a:cubicBezTo>
                  <a:pt x="1077" y="100"/>
                  <a:pt x="1084" y="103"/>
                  <a:pt x="1091" y="105"/>
                </a:cubicBezTo>
                <a:cubicBezTo>
                  <a:pt x="1096" y="108"/>
                  <a:pt x="1101" y="110"/>
                  <a:pt x="1106" y="112"/>
                </a:cubicBezTo>
                <a:cubicBezTo>
                  <a:pt x="1113" y="115"/>
                  <a:pt x="1120" y="118"/>
                  <a:pt x="1127" y="121"/>
                </a:cubicBezTo>
                <a:cubicBezTo>
                  <a:pt x="1132" y="124"/>
                  <a:pt x="1137" y="127"/>
                  <a:pt x="1142" y="129"/>
                </a:cubicBezTo>
                <a:cubicBezTo>
                  <a:pt x="1149" y="133"/>
                  <a:pt x="1155" y="136"/>
                  <a:pt x="1162" y="139"/>
                </a:cubicBezTo>
                <a:cubicBezTo>
                  <a:pt x="1167" y="142"/>
                  <a:pt x="1172" y="145"/>
                  <a:pt x="1177" y="148"/>
                </a:cubicBezTo>
                <a:cubicBezTo>
                  <a:pt x="1183" y="152"/>
                  <a:pt x="1189" y="155"/>
                  <a:pt x="1196" y="159"/>
                </a:cubicBezTo>
                <a:cubicBezTo>
                  <a:pt x="1201" y="162"/>
                  <a:pt x="1206" y="166"/>
                  <a:pt x="1210" y="169"/>
                </a:cubicBezTo>
                <a:cubicBezTo>
                  <a:pt x="1217" y="173"/>
                  <a:pt x="1223" y="177"/>
                  <a:pt x="1229" y="181"/>
                </a:cubicBezTo>
                <a:cubicBezTo>
                  <a:pt x="1233" y="184"/>
                  <a:pt x="1238" y="188"/>
                  <a:pt x="1243" y="191"/>
                </a:cubicBezTo>
                <a:cubicBezTo>
                  <a:pt x="1249" y="196"/>
                  <a:pt x="1255" y="200"/>
                  <a:pt x="1260" y="205"/>
                </a:cubicBezTo>
                <a:cubicBezTo>
                  <a:pt x="1265" y="208"/>
                  <a:pt x="1270" y="212"/>
                  <a:pt x="1274" y="216"/>
                </a:cubicBezTo>
                <a:cubicBezTo>
                  <a:pt x="1280" y="221"/>
                  <a:pt x="1285" y="225"/>
                  <a:pt x="1291" y="230"/>
                </a:cubicBezTo>
                <a:cubicBezTo>
                  <a:pt x="1295" y="234"/>
                  <a:pt x="1300" y="238"/>
                  <a:pt x="1304" y="242"/>
                </a:cubicBezTo>
                <a:cubicBezTo>
                  <a:pt x="1310" y="247"/>
                  <a:pt x="1315" y="252"/>
                  <a:pt x="1320" y="257"/>
                </a:cubicBezTo>
                <a:cubicBezTo>
                  <a:pt x="1324" y="262"/>
                  <a:pt x="1329" y="266"/>
                  <a:pt x="1333" y="270"/>
                </a:cubicBezTo>
                <a:cubicBezTo>
                  <a:pt x="1338" y="276"/>
                  <a:pt x="1343" y="281"/>
                  <a:pt x="1348" y="286"/>
                </a:cubicBezTo>
                <a:cubicBezTo>
                  <a:pt x="1352" y="291"/>
                  <a:pt x="1356" y="296"/>
                  <a:pt x="1360" y="300"/>
                </a:cubicBezTo>
                <a:cubicBezTo>
                  <a:pt x="1362" y="302"/>
                  <a:pt x="1363" y="304"/>
                  <a:pt x="1365" y="306"/>
                </a:cubicBezTo>
                <a:cubicBezTo>
                  <a:pt x="1325" y="335"/>
                  <a:pt x="1282" y="359"/>
                  <a:pt x="1237" y="379"/>
                </a:cubicBezTo>
                <a:cubicBezTo>
                  <a:pt x="1198" y="267"/>
                  <a:pt x="1131" y="167"/>
                  <a:pt x="1043" y="88"/>
                </a:cubicBezTo>
                <a:cubicBezTo>
                  <a:pt x="1046" y="89"/>
                  <a:pt x="1050" y="90"/>
                  <a:pt x="1054" y="92"/>
                </a:cubicBezTo>
                <a:close/>
                <a:moveTo>
                  <a:pt x="844" y="53"/>
                </a:moveTo>
                <a:cubicBezTo>
                  <a:pt x="990" y="67"/>
                  <a:pt x="1118" y="202"/>
                  <a:pt x="1190" y="397"/>
                </a:cubicBezTo>
                <a:cubicBezTo>
                  <a:pt x="1079" y="438"/>
                  <a:pt x="962" y="459"/>
                  <a:pt x="844" y="461"/>
                </a:cubicBezTo>
                <a:lnTo>
                  <a:pt x="844" y="53"/>
                </a:lnTo>
                <a:close/>
                <a:moveTo>
                  <a:pt x="844" y="512"/>
                </a:moveTo>
                <a:cubicBezTo>
                  <a:pt x="967" y="510"/>
                  <a:pt x="1090" y="488"/>
                  <a:pt x="1206" y="446"/>
                </a:cubicBezTo>
                <a:cubicBezTo>
                  <a:pt x="1235" y="543"/>
                  <a:pt x="1251" y="643"/>
                  <a:pt x="1253" y="743"/>
                </a:cubicBezTo>
                <a:cubicBezTo>
                  <a:pt x="844" y="743"/>
                  <a:pt x="844" y="743"/>
                  <a:pt x="844" y="743"/>
                </a:cubicBezTo>
                <a:lnTo>
                  <a:pt x="844" y="512"/>
                </a:lnTo>
                <a:close/>
                <a:moveTo>
                  <a:pt x="844" y="794"/>
                </a:moveTo>
                <a:cubicBezTo>
                  <a:pt x="1253" y="794"/>
                  <a:pt x="1253" y="794"/>
                  <a:pt x="1253" y="794"/>
                </a:cubicBezTo>
                <a:cubicBezTo>
                  <a:pt x="1251" y="895"/>
                  <a:pt x="1235" y="995"/>
                  <a:pt x="1206" y="1092"/>
                </a:cubicBezTo>
                <a:cubicBezTo>
                  <a:pt x="1090" y="1050"/>
                  <a:pt x="967" y="1027"/>
                  <a:pt x="844" y="1025"/>
                </a:cubicBezTo>
                <a:lnTo>
                  <a:pt x="844" y="794"/>
                </a:lnTo>
                <a:close/>
                <a:moveTo>
                  <a:pt x="844" y="1484"/>
                </a:moveTo>
                <a:cubicBezTo>
                  <a:pt x="844" y="1077"/>
                  <a:pt x="844" y="1077"/>
                  <a:pt x="844" y="1077"/>
                </a:cubicBezTo>
                <a:cubicBezTo>
                  <a:pt x="962" y="1078"/>
                  <a:pt x="1079" y="1100"/>
                  <a:pt x="1190" y="1140"/>
                </a:cubicBezTo>
                <a:cubicBezTo>
                  <a:pt x="1118" y="1336"/>
                  <a:pt x="990" y="1470"/>
                  <a:pt x="844" y="1484"/>
                </a:cubicBezTo>
                <a:close/>
                <a:moveTo>
                  <a:pt x="1360" y="1237"/>
                </a:moveTo>
                <a:cubicBezTo>
                  <a:pt x="1356" y="1242"/>
                  <a:pt x="1352" y="1247"/>
                  <a:pt x="1347" y="1252"/>
                </a:cubicBezTo>
                <a:cubicBezTo>
                  <a:pt x="1347" y="1252"/>
                  <a:pt x="1347" y="1252"/>
                  <a:pt x="1347" y="1252"/>
                </a:cubicBezTo>
                <a:cubicBezTo>
                  <a:pt x="1343" y="1257"/>
                  <a:pt x="1338" y="1262"/>
                  <a:pt x="1333" y="1267"/>
                </a:cubicBezTo>
                <a:cubicBezTo>
                  <a:pt x="1329" y="1271"/>
                  <a:pt x="1324" y="1276"/>
                  <a:pt x="1320" y="1280"/>
                </a:cubicBezTo>
                <a:cubicBezTo>
                  <a:pt x="1315" y="1285"/>
                  <a:pt x="1310" y="1290"/>
                  <a:pt x="1305" y="1295"/>
                </a:cubicBezTo>
                <a:cubicBezTo>
                  <a:pt x="1300" y="1299"/>
                  <a:pt x="1295" y="1304"/>
                  <a:pt x="1291" y="1308"/>
                </a:cubicBezTo>
                <a:cubicBezTo>
                  <a:pt x="1285" y="1312"/>
                  <a:pt x="1280" y="1317"/>
                  <a:pt x="1275" y="1321"/>
                </a:cubicBezTo>
                <a:cubicBezTo>
                  <a:pt x="1270" y="1325"/>
                  <a:pt x="1265" y="1329"/>
                  <a:pt x="1260" y="1333"/>
                </a:cubicBezTo>
                <a:cubicBezTo>
                  <a:pt x="1255" y="1337"/>
                  <a:pt x="1249" y="1342"/>
                  <a:pt x="1243" y="1346"/>
                </a:cubicBezTo>
                <a:cubicBezTo>
                  <a:pt x="1238" y="1350"/>
                  <a:pt x="1233" y="1353"/>
                  <a:pt x="1228" y="1357"/>
                </a:cubicBezTo>
                <a:cubicBezTo>
                  <a:pt x="1223" y="1361"/>
                  <a:pt x="1217" y="1365"/>
                  <a:pt x="1211" y="1369"/>
                </a:cubicBezTo>
                <a:cubicBezTo>
                  <a:pt x="1206" y="1372"/>
                  <a:pt x="1201" y="1375"/>
                  <a:pt x="1195" y="1378"/>
                </a:cubicBezTo>
                <a:cubicBezTo>
                  <a:pt x="1189" y="1382"/>
                  <a:pt x="1183" y="1386"/>
                  <a:pt x="1177" y="1389"/>
                </a:cubicBezTo>
                <a:cubicBezTo>
                  <a:pt x="1172" y="1392"/>
                  <a:pt x="1167" y="1395"/>
                  <a:pt x="1162" y="1398"/>
                </a:cubicBezTo>
                <a:cubicBezTo>
                  <a:pt x="1155" y="1402"/>
                  <a:pt x="1149" y="1405"/>
                  <a:pt x="1142" y="1408"/>
                </a:cubicBezTo>
                <a:cubicBezTo>
                  <a:pt x="1137" y="1411"/>
                  <a:pt x="1132" y="1414"/>
                  <a:pt x="1126" y="1416"/>
                </a:cubicBezTo>
                <a:cubicBezTo>
                  <a:pt x="1120" y="1419"/>
                  <a:pt x="1113" y="1422"/>
                  <a:pt x="1107" y="1425"/>
                </a:cubicBezTo>
                <a:cubicBezTo>
                  <a:pt x="1101" y="1428"/>
                  <a:pt x="1096" y="1430"/>
                  <a:pt x="1090" y="1432"/>
                </a:cubicBezTo>
                <a:cubicBezTo>
                  <a:pt x="1084" y="1435"/>
                  <a:pt x="1077" y="1437"/>
                  <a:pt x="1070" y="1440"/>
                </a:cubicBezTo>
                <a:cubicBezTo>
                  <a:pt x="1065" y="1442"/>
                  <a:pt x="1059" y="1444"/>
                  <a:pt x="1054" y="1446"/>
                </a:cubicBezTo>
                <a:cubicBezTo>
                  <a:pt x="1050" y="1447"/>
                  <a:pt x="1046" y="1448"/>
                  <a:pt x="1043" y="1450"/>
                </a:cubicBezTo>
                <a:cubicBezTo>
                  <a:pt x="1131" y="1371"/>
                  <a:pt x="1198" y="1271"/>
                  <a:pt x="1237" y="1159"/>
                </a:cubicBezTo>
                <a:cubicBezTo>
                  <a:pt x="1282" y="1178"/>
                  <a:pt x="1325" y="1203"/>
                  <a:pt x="1365" y="1231"/>
                </a:cubicBezTo>
                <a:cubicBezTo>
                  <a:pt x="1364" y="1233"/>
                  <a:pt x="1362" y="1235"/>
                  <a:pt x="1360" y="1237"/>
                </a:cubicBezTo>
                <a:close/>
                <a:moveTo>
                  <a:pt x="1396" y="1191"/>
                </a:moveTo>
                <a:cubicBezTo>
                  <a:pt x="1352" y="1159"/>
                  <a:pt x="1304" y="1132"/>
                  <a:pt x="1253" y="1111"/>
                </a:cubicBezTo>
                <a:cubicBezTo>
                  <a:pt x="1285" y="1008"/>
                  <a:pt x="1302" y="902"/>
                  <a:pt x="1304" y="794"/>
                </a:cubicBezTo>
                <a:cubicBezTo>
                  <a:pt x="1534" y="794"/>
                  <a:pt x="1534" y="794"/>
                  <a:pt x="1534" y="794"/>
                </a:cubicBezTo>
                <a:cubicBezTo>
                  <a:pt x="1529" y="938"/>
                  <a:pt x="1481" y="1076"/>
                  <a:pt x="1396" y="1191"/>
                </a:cubicBezTo>
                <a:close/>
                <a:moveTo>
                  <a:pt x="1396" y="1191"/>
                </a:moveTo>
                <a:cubicBezTo>
                  <a:pt x="1396" y="1191"/>
                  <a:pt x="1396" y="1191"/>
                  <a:pt x="1396" y="1191"/>
                </a:cubicBezTo>
              </a:path>
            </a:pathLst>
          </a:custGeom>
          <a:solidFill>
            <a:schemeClr val="bg1"/>
          </a:solidFill>
          <a:ln>
            <a:noFill/>
          </a:ln>
        </p:spPr>
        <p:txBody>
          <a:bodyPr vert="horz" wrap="square" lIns="45720" tIns="22860" rIns="45720" bIns="22860" numCol="1" anchor="t" anchorCtr="0" compatLnSpc="1">
            <a:prstTxWarp prst="textNoShape">
              <a:avLst/>
            </a:prstTxWarp>
          </a:bodyPr>
          <a:lstStyle/>
          <a:p>
            <a:endParaRPr lang="en-US" sz="675" dirty="0">
              <a:solidFill>
                <a:srgbClr val="1F1F1F"/>
              </a:solidFill>
            </a:endParaRPr>
          </a:p>
        </p:txBody>
      </p:sp>
      <p:pic>
        <p:nvPicPr>
          <p:cNvPr id="22" name="Picture 21"/>
          <p:cNvPicPr>
            <a:picLocks noChangeAspect="1"/>
          </p:cNvPicPr>
          <p:nvPr userDrawn="1"/>
        </p:nvPicPr>
        <p:blipFill>
          <a:blip r:embed="rId16" cstate="email">
            <a:extLst>
              <a:ext uri="{28A0092B-C50C-407E-A947-70E740481C1C}">
                <a14:useLocalDpi xmlns:a14="http://schemas.microsoft.com/office/drawing/2010/main"/>
              </a:ext>
            </a:extLst>
          </a:blip>
          <a:stretch>
            <a:fillRect/>
          </a:stretch>
        </p:blipFill>
        <p:spPr>
          <a:xfrm>
            <a:off x="356929" y="703225"/>
            <a:ext cx="1186021" cy="863656"/>
          </a:xfrm>
          <a:prstGeom prst="rect">
            <a:avLst/>
          </a:prstGeom>
        </p:spPr>
      </p:pic>
    </p:spTree>
    <p:extLst>
      <p:ext uri="{BB962C8B-B14F-4D97-AF65-F5344CB8AC3E}">
        <p14:creationId xmlns:p14="http://schemas.microsoft.com/office/powerpoint/2010/main" val="6354521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hank You Campus">
    <p:spTree>
      <p:nvGrpSpPr>
        <p:cNvPr id="1" name=""/>
        <p:cNvGrpSpPr/>
        <p:nvPr/>
      </p:nvGrpSpPr>
      <p:grpSpPr>
        <a:xfrm>
          <a:off x="0" y="0"/>
          <a:ext cx="0" cy="0"/>
          <a:chOff x="0" y="0"/>
          <a:chExt cx="0" cy="0"/>
        </a:xfrm>
      </p:grpSpPr>
      <p:sp>
        <p:nvSpPr>
          <p:cNvPr id="53" name="Rectangle 52"/>
          <p:cNvSpPr/>
          <p:nvPr userDrawn="1"/>
        </p:nvSpPr>
        <p:spPr>
          <a:xfrm>
            <a:off x="1" y="0"/>
            <a:ext cx="9172014" cy="5143500"/>
          </a:xfrm>
          <a:prstGeom prst="rect">
            <a:avLst/>
          </a:prstGeom>
          <a:solidFill>
            <a:srgbClr val="F3F5F7">
              <a:alpha val="9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pic>
        <p:nvPicPr>
          <p:cNvPr id="52" name="Picture 51"/>
          <p:cNvPicPr>
            <a:picLocks noChangeAspect="1"/>
          </p:cNvPicPr>
          <p:nvPr userDrawn="1"/>
        </p:nvPicPr>
        <p:blipFill rotWithShape="1">
          <a:blip r:embed="rId13" cstate="email">
            <a:extLst>
              <a:ext uri="{28A0092B-C50C-407E-A947-70E740481C1C}">
                <a14:useLocalDpi xmlns:a14="http://schemas.microsoft.com/office/drawing/2010/main"/>
              </a:ext>
            </a:extLst>
          </a:blip>
          <a:srcRect/>
          <a:stretch/>
        </p:blipFill>
        <p:spPr>
          <a:xfrm>
            <a:off x="0" y="2417554"/>
            <a:ext cx="9109494" cy="2725946"/>
          </a:xfrm>
          <a:prstGeom prst="rect">
            <a:avLst/>
          </a:prstGeom>
        </p:spPr>
      </p:pic>
      <p:sp>
        <p:nvSpPr>
          <p:cNvPr id="50" name="Rectangle 49">
            <a:extLst>
              <a:ext uri="{FF2B5EF4-FFF2-40B4-BE49-F238E27FC236}">
                <a16:creationId xmlns:a16="http://schemas.microsoft.com/office/drawing/2014/main" id="{CD1A3DB2-7CC4-4A20-85E1-D54E8D6C7989}"/>
              </a:ext>
            </a:extLst>
          </p:cNvPr>
          <p:cNvSpPr/>
          <p:nvPr userDrawn="1"/>
        </p:nvSpPr>
        <p:spPr>
          <a:xfrm>
            <a:off x="-1" y="2415082"/>
            <a:ext cx="9172015" cy="2728417"/>
          </a:xfrm>
          <a:prstGeom prst="rect">
            <a:avLst/>
          </a:prstGeom>
          <a:gradFill flip="none" rotWithShape="1">
            <a:gsLst>
              <a:gs pos="44000">
                <a:srgbClr val="275680">
                  <a:alpha val="92000"/>
                </a:srgbClr>
              </a:gs>
              <a:gs pos="67000">
                <a:srgbClr val="286683">
                  <a:alpha val="87000"/>
                </a:srgbClr>
              </a:gs>
              <a:gs pos="22800">
                <a:srgbClr val="26527F"/>
              </a:gs>
              <a:gs pos="0">
                <a:srgbClr val="264E7F"/>
              </a:gs>
              <a:gs pos="100000">
                <a:srgbClr val="30B690">
                  <a:alpha val="92000"/>
                </a:srgbClr>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latin typeface="Open Sans Regular" charset="0"/>
            </a:endParaRPr>
          </a:p>
        </p:txBody>
      </p:sp>
      <p:sp>
        <p:nvSpPr>
          <p:cNvPr id="31" name="TextBox 30">
            <a:extLst>
              <a:ext uri="{FF2B5EF4-FFF2-40B4-BE49-F238E27FC236}">
                <a16:creationId xmlns:a16="http://schemas.microsoft.com/office/drawing/2014/main" id="{8B5A44B5-0777-4AC2-8188-D85AA49121CE}"/>
              </a:ext>
            </a:extLst>
          </p:cNvPr>
          <p:cNvSpPr txBox="1"/>
          <p:nvPr userDrawn="1"/>
        </p:nvSpPr>
        <p:spPr>
          <a:xfrm>
            <a:off x="0" y="2667967"/>
            <a:ext cx="9144000" cy="507831"/>
          </a:xfrm>
          <a:prstGeom prst="rect">
            <a:avLst/>
          </a:prstGeom>
          <a:noFill/>
        </p:spPr>
        <p:txBody>
          <a:bodyPr wrap="square" rtlCol="0">
            <a:spAutoFit/>
          </a:bodyPr>
          <a:lstStyle/>
          <a:p>
            <a:pPr algn="ctr"/>
            <a:r>
              <a:rPr lang="en-US" sz="2700" dirty="0">
                <a:solidFill>
                  <a:srgbClr val="FDFDFD"/>
                </a:solidFill>
                <a:cs typeface="Calibri" panose="020F0502020204030204" pitchFamily="34" charset="0"/>
              </a:rPr>
              <a:t>Contact Us</a:t>
            </a:r>
          </a:p>
        </p:txBody>
      </p:sp>
      <p:grpSp>
        <p:nvGrpSpPr>
          <p:cNvPr id="93" name="Group 92"/>
          <p:cNvGrpSpPr>
            <a:grpSpLocks noChangeAspect="1"/>
          </p:cNvGrpSpPr>
          <p:nvPr userDrawn="1"/>
        </p:nvGrpSpPr>
        <p:grpSpPr bwMode="auto">
          <a:xfrm>
            <a:off x="3647252" y="3376350"/>
            <a:ext cx="285986" cy="481443"/>
            <a:chOff x="1033" y="2437"/>
            <a:chExt cx="139" cy="234"/>
          </a:xfrm>
          <a:solidFill>
            <a:srgbClr val="45C4E0"/>
          </a:solidFill>
        </p:grpSpPr>
        <p:sp>
          <p:nvSpPr>
            <p:cNvPr id="94" name="Freeform 5"/>
            <p:cNvSpPr>
              <a:spLocks noEditPoints="1"/>
            </p:cNvSpPr>
            <p:nvPr userDrawn="1">
              <p:custDataLst>
                <p:tags r:id="rId7"/>
              </p:custDataLst>
            </p:nvPr>
          </p:nvSpPr>
          <p:spPr bwMode="auto">
            <a:xfrm>
              <a:off x="1033" y="2437"/>
              <a:ext cx="139" cy="234"/>
            </a:xfrm>
            <a:custGeom>
              <a:avLst/>
              <a:gdLst>
                <a:gd name="T0" fmla="*/ 48 w 56"/>
                <a:gd name="T1" fmla="*/ 96 h 96"/>
                <a:gd name="T2" fmla="*/ 8 w 56"/>
                <a:gd name="T3" fmla="*/ 96 h 96"/>
                <a:gd name="T4" fmla="*/ 0 w 56"/>
                <a:gd name="T5" fmla="*/ 88 h 96"/>
                <a:gd name="T6" fmla="*/ 0 w 56"/>
                <a:gd name="T7" fmla="*/ 8 h 96"/>
                <a:gd name="T8" fmla="*/ 8 w 56"/>
                <a:gd name="T9" fmla="*/ 0 h 96"/>
                <a:gd name="T10" fmla="*/ 48 w 56"/>
                <a:gd name="T11" fmla="*/ 0 h 96"/>
                <a:gd name="T12" fmla="*/ 56 w 56"/>
                <a:gd name="T13" fmla="*/ 8 h 96"/>
                <a:gd name="T14" fmla="*/ 56 w 56"/>
                <a:gd name="T15" fmla="*/ 88 h 96"/>
                <a:gd name="T16" fmla="*/ 48 w 56"/>
                <a:gd name="T17" fmla="*/ 96 h 96"/>
                <a:gd name="T18" fmla="*/ 8 w 56"/>
                <a:gd name="T19" fmla="*/ 4 h 96"/>
                <a:gd name="T20" fmla="*/ 4 w 56"/>
                <a:gd name="T21" fmla="*/ 8 h 96"/>
                <a:gd name="T22" fmla="*/ 4 w 56"/>
                <a:gd name="T23" fmla="*/ 88 h 96"/>
                <a:gd name="T24" fmla="*/ 8 w 56"/>
                <a:gd name="T25" fmla="*/ 92 h 96"/>
                <a:gd name="T26" fmla="*/ 48 w 56"/>
                <a:gd name="T27" fmla="*/ 92 h 96"/>
                <a:gd name="T28" fmla="*/ 52 w 56"/>
                <a:gd name="T29" fmla="*/ 88 h 96"/>
                <a:gd name="T30" fmla="*/ 52 w 56"/>
                <a:gd name="T31" fmla="*/ 8 h 96"/>
                <a:gd name="T32" fmla="*/ 48 w 56"/>
                <a:gd name="T33" fmla="*/ 4 h 96"/>
                <a:gd name="T34" fmla="*/ 8 w 56"/>
                <a:gd name="T35" fmla="*/ 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96">
                  <a:moveTo>
                    <a:pt x="48" y="96"/>
                  </a:moveTo>
                  <a:cubicBezTo>
                    <a:pt x="8" y="96"/>
                    <a:pt x="8" y="96"/>
                    <a:pt x="8" y="96"/>
                  </a:cubicBezTo>
                  <a:cubicBezTo>
                    <a:pt x="4" y="96"/>
                    <a:pt x="0" y="92"/>
                    <a:pt x="0" y="88"/>
                  </a:cubicBezTo>
                  <a:cubicBezTo>
                    <a:pt x="0" y="8"/>
                    <a:pt x="0" y="8"/>
                    <a:pt x="0" y="8"/>
                  </a:cubicBezTo>
                  <a:cubicBezTo>
                    <a:pt x="0" y="3"/>
                    <a:pt x="4" y="0"/>
                    <a:pt x="8" y="0"/>
                  </a:cubicBezTo>
                  <a:cubicBezTo>
                    <a:pt x="48" y="0"/>
                    <a:pt x="48" y="0"/>
                    <a:pt x="48" y="0"/>
                  </a:cubicBezTo>
                  <a:cubicBezTo>
                    <a:pt x="52" y="0"/>
                    <a:pt x="56" y="3"/>
                    <a:pt x="56" y="8"/>
                  </a:cubicBezTo>
                  <a:cubicBezTo>
                    <a:pt x="56" y="88"/>
                    <a:pt x="56" y="88"/>
                    <a:pt x="56" y="88"/>
                  </a:cubicBezTo>
                  <a:cubicBezTo>
                    <a:pt x="56" y="92"/>
                    <a:pt x="52" y="96"/>
                    <a:pt x="48" y="96"/>
                  </a:cubicBezTo>
                  <a:moveTo>
                    <a:pt x="8" y="4"/>
                  </a:moveTo>
                  <a:cubicBezTo>
                    <a:pt x="6" y="4"/>
                    <a:pt x="4" y="5"/>
                    <a:pt x="4" y="8"/>
                  </a:cubicBezTo>
                  <a:cubicBezTo>
                    <a:pt x="4" y="88"/>
                    <a:pt x="4" y="88"/>
                    <a:pt x="4" y="88"/>
                  </a:cubicBezTo>
                  <a:cubicBezTo>
                    <a:pt x="4" y="90"/>
                    <a:pt x="6" y="92"/>
                    <a:pt x="8" y="92"/>
                  </a:cubicBezTo>
                  <a:cubicBezTo>
                    <a:pt x="48" y="92"/>
                    <a:pt x="48" y="92"/>
                    <a:pt x="48" y="92"/>
                  </a:cubicBezTo>
                  <a:cubicBezTo>
                    <a:pt x="50" y="92"/>
                    <a:pt x="52" y="90"/>
                    <a:pt x="52" y="88"/>
                  </a:cubicBezTo>
                  <a:cubicBezTo>
                    <a:pt x="52" y="8"/>
                    <a:pt x="52" y="8"/>
                    <a:pt x="52" y="8"/>
                  </a:cubicBezTo>
                  <a:cubicBezTo>
                    <a:pt x="52" y="5"/>
                    <a:pt x="50" y="4"/>
                    <a:pt x="48" y="4"/>
                  </a:cubicBezTo>
                  <a:lnTo>
                    <a:pt x="8"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CFCFC"/>
                </a:solidFill>
              </a:endParaRPr>
            </a:p>
          </p:txBody>
        </p:sp>
        <p:sp>
          <p:nvSpPr>
            <p:cNvPr id="95" name="Freeform 6"/>
            <p:cNvSpPr>
              <a:spLocks/>
            </p:cNvSpPr>
            <p:nvPr userDrawn="1">
              <p:custDataLst>
                <p:tags r:id="rId8"/>
              </p:custDataLst>
            </p:nvPr>
          </p:nvSpPr>
          <p:spPr bwMode="auto">
            <a:xfrm>
              <a:off x="1037" y="2476"/>
              <a:ext cx="129" cy="10"/>
            </a:xfrm>
            <a:custGeom>
              <a:avLst/>
              <a:gdLst>
                <a:gd name="T0" fmla="*/ 50 w 52"/>
                <a:gd name="T1" fmla="*/ 4 h 4"/>
                <a:gd name="T2" fmla="*/ 2 w 52"/>
                <a:gd name="T3" fmla="*/ 4 h 4"/>
                <a:gd name="T4" fmla="*/ 0 w 52"/>
                <a:gd name="T5" fmla="*/ 2 h 4"/>
                <a:gd name="T6" fmla="*/ 2 w 52"/>
                <a:gd name="T7" fmla="*/ 0 h 4"/>
                <a:gd name="T8" fmla="*/ 50 w 52"/>
                <a:gd name="T9" fmla="*/ 0 h 4"/>
                <a:gd name="T10" fmla="*/ 52 w 52"/>
                <a:gd name="T11" fmla="*/ 2 h 4"/>
                <a:gd name="T12" fmla="*/ 50 w 5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52" h="4">
                  <a:moveTo>
                    <a:pt x="50" y="4"/>
                  </a:moveTo>
                  <a:cubicBezTo>
                    <a:pt x="2" y="4"/>
                    <a:pt x="2" y="4"/>
                    <a:pt x="2" y="4"/>
                  </a:cubicBezTo>
                  <a:cubicBezTo>
                    <a:pt x="1" y="4"/>
                    <a:pt x="0" y="3"/>
                    <a:pt x="0" y="2"/>
                  </a:cubicBezTo>
                  <a:cubicBezTo>
                    <a:pt x="0" y="1"/>
                    <a:pt x="1" y="0"/>
                    <a:pt x="2" y="0"/>
                  </a:cubicBezTo>
                  <a:cubicBezTo>
                    <a:pt x="50" y="0"/>
                    <a:pt x="50" y="0"/>
                    <a:pt x="50" y="0"/>
                  </a:cubicBezTo>
                  <a:cubicBezTo>
                    <a:pt x="51" y="0"/>
                    <a:pt x="52" y="1"/>
                    <a:pt x="52" y="2"/>
                  </a:cubicBezTo>
                  <a:cubicBezTo>
                    <a:pt x="52" y="3"/>
                    <a:pt x="51" y="4"/>
                    <a:pt x="50"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CFCFC"/>
                </a:solidFill>
              </a:endParaRPr>
            </a:p>
          </p:txBody>
        </p:sp>
        <p:sp>
          <p:nvSpPr>
            <p:cNvPr id="96" name="Freeform 7"/>
            <p:cNvSpPr>
              <a:spLocks/>
            </p:cNvSpPr>
            <p:nvPr userDrawn="1">
              <p:custDataLst>
                <p:tags r:id="rId9"/>
              </p:custDataLst>
            </p:nvPr>
          </p:nvSpPr>
          <p:spPr bwMode="auto">
            <a:xfrm>
              <a:off x="1094" y="2454"/>
              <a:ext cx="10" cy="12"/>
            </a:xfrm>
            <a:custGeom>
              <a:avLst/>
              <a:gdLst>
                <a:gd name="T0" fmla="*/ 2 w 4"/>
                <a:gd name="T1" fmla="*/ 5 h 5"/>
                <a:gd name="T2" fmla="*/ 0 w 4"/>
                <a:gd name="T3" fmla="*/ 4 h 5"/>
                <a:gd name="T4" fmla="*/ 0 w 4"/>
                <a:gd name="T5" fmla="*/ 3 h 5"/>
                <a:gd name="T6" fmla="*/ 1 w 4"/>
                <a:gd name="T7" fmla="*/ 1 h 5"/>
                <a:gd name="T8" fmla="*/ 3 w 4"/>
                <a:gd name="T9" fmla="*/ 1 h 5"/>
                <a:gd name="T10" fmla="*/ 4 w 4"/>
                <a:gd name="T11" fmla="*/ 3 h 5"/>
                <a:gd name="T12" fmla="*/ 3 w 4"/>
                <a:gd name="T13" fmla="*/ 4 h 5"/>
                <a:gd name="T14" fmla="*/ 2 w 4"/>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5">
                  <a:moveTo>
                    <a:pt x="2" y="5"/>
                  </a:moveTo>
                  <a:cubicBezTo>
                    <a:pt x="1" y="5"/>
                    <a:pt x="1" y="4"/>
                    <a:pt x="0" y="4"/>
                  </a:cubicBezTo>
                  <a:cubicBezTo>
                    <a:pt x="0" y="4"/>
                    <a:pt x="0" y="3"/>
                    <a:pt x="0" y="3"/>
                  </a:cubicBezTo>
                  <a:cubicBezTo>
                    <a:pt x="0" y="2"/>
                    <a:pt x="0" y="2"/>
                    <a:pt x="1" y="1"/>
                  </a:cubicBezTo>
                  <a:cubicBezTo>
                    <a:pt x="1" y="0"/>
                    <a:pt x="3" y="0"/>
                    <a:pt x="3" y="1"/>
                  </a:cubicBezTo>
                  <a:cubicBezTo>
                    <a:pt x="4" y="2"/>
                    <a:pt x="4" y="2"/>
                    <a:pt x="4" y="3"/>
                  </a:cubicBezTo>
                  <a:cubicBezTo>
                    <a:pt x="4" y="3"/>
                    <a:pt x="4" y="4"/>
                    <a:pt x="3" y="4"/>
                  </a:cubicBezTo>
                  <a:cubicBezTo>
                    <a:pt x="3" y="4"/>
                    <a:pt x="2" y="5"/>
                    <a:pt x="2" y="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CFCFC"/>
                </a:solidFill>
              </a:endParaRPr>
            </a:p>
          </p:txBody>
        </p:sp>
        <p:sp>
          <p:nvSpPr>
            <p:cNvPr id="97" name="Freeform 8"/>
            <p:cNvSpPr>
              <a:spLocks/>
            </p:cNvSpPr>
            <p:nvPr userDrawn="1">
              <p:custDataLst>
                <p:tags r:id="rId10"/>
              </p:custDataLst>
            </p:nvPr>
          </p:nvSpPr>
          <p:spPr bwMode="auto">
            <a:xfrm>
              <a:off x="1087" y="2642"/>
              <a:ext cx="30" cy="10"/>
            </a:xfrm>
            <a:custGeom>
              <a:avLst/>
              <a:gdLst>
                <a:gd name="T0" fmla="*/ 10 w 12"/>
                <a:gd name="T1" fmla="*/ 4 h 4"/>
                <a:gd name="T2" fmla="*/ 2 w 12"/>
                <a:gd name="T3" fmla="*/ 4 h 4"/>
                <a:gd name="T4" fmla="*/ 0 w 12"/>
                <a:gd name="T5" fmla="*/ 2 h 4"/>
                <a:gd name="T6" fmla="*/ 2 w 12"/>
                <a:gd name="T7" fmla="*/ 0 h 4"/>
                <a:gd name="T8" fmla="*/ 10 w 12"/>
                <a:gd name="T9" fmla="*/ 0 h 4"/>
                <a:gd name="T10" fmla="*/ 12 w 12"/>
                <a:gd name="T11" fmla="*/ 2 h 4"/>
                <a:gd name="T12" fmla="*/ 10 w 1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10" y="4"/>
                  </a:moveTo>
                  <a:cubicBezTo>
                    <a:pt x="2" y="4"/>
                    <a:pt x="2" y="4"/>
                    <a:pt x="2" y="4"/>
                  </a:cubicBezTo>
                  <a:cubicBezTo>
                    <a:pt x="1" y="4"/>
                    <a:pt x="0" y="3"/>
                    <a:pt x="0" y="2"/>
                  </a:cubicBezTo>
                  <a:cubicBezTo>
                    <a:pt x="0" y="1"/>
                    <a:pt x="1" y="0"/>
                    <a:pt x="2" y="0"/>
                  </a:cubicBezTo>
                  <a:cubicBezTo>
                    <a:pt x="10" y="0"/>
                    <a:pt x="10" y="0"/>
                    <a:pt x="10" y="0"/>
                  </a:cubicBezTo>
                  <a:cubicBezTo>
                    <a:pt x="11" y="0"/>
                    <a:pt x="12" y="1"/>
                    <a:pt x="12" y="2"/>
                  </a:cubicBezTo>
                  <a:cubicBezTo>
                    <a:pt x="12" y="3"/>
                    <a:pt x="11" y="4"/>
                    <a:pt x="10"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CFCFC"/>
                </a:solidFill>
              </a:endParaRPr>
            </a:p>
          </p:txBody>
        </p:sp>
        <p:sp>
          <p:nvSpPr>
            <p:cNvPr id="98" name="Freeform 9"/>
            <p:cNvSpPr>
              <a:spLocks/>
            </p:cNvSpPr>
            <p:nvPr userDrawn="1">
              <p:custDataLst>
                <p:tags r:id="rId11"/>
              </p:custDataLst>
            </p:nvPr>
          </p:nvSpPr>
          <p:spPr bwMode="auto">
            <a:xfrm>
              <a:off x="1037" y="2622"/>
              <a:ext cx="129" cy="10"/>
            </a:xfrm>
            <a:custGeom>
              <a:avLst/>
              <a:gdLst>
                <a:gd name="T0" fmla="*/ 50 w 52"/>
                <a:gd name="T1" fmla="*/ 4 h 4"/>
                <a:gd name="T2" fmla="*/ 2 w 52"/>
                <a:gd name="T3" fmla="*/ 4 h 4"/>
                <a:gd name="T4" fmla="*/ 0 w 52"/>
                <a:gd name="T5" fmla="*/ 2 h 4"/>
                <a:gd name="T6" fmla="*/ 2 w 52"/>
                <a:gd name="T7" fmla="*/ 0 h 4"/>
                <a:gd name="T8" fmla="*/ 50 w 52"/>
                <a:gd name="T9" fmla="*/ 0 h 4"/>
                <a:gd name="T10" fmla="*/ 52 w 52"/>
                <a:gd name="T11" fmla="*/ 2 h 4"/>
                <a:gd name="T12" fmla="*/ 50 w 5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52" h="4">
                  <a:moveTo>
                    <a:pt x="50" y="4"/>
                  </a:moveTo>
                  <a:cubicBezTo>
                    <a:pt x="2" y="4"/>
                    <a:pt x="2" y="4"/>
                    <a:pt x="2" y="4"/>
                  </a:cubicBezTo>
                  <a:cubicBezTo>
                    <a:pt x="1" y="4"/>
                    <a:pt x="0" y="3"/>
                    <a:pt x="0" y="2"/>
                  </a:cubicBezTo>
                  <a:cubicBezTo>
                    <a:pt x="0" y="1"/>
                    <a:pt x="1" y="0"/>
                    <a:pt x="2" y="0"/>
                  </a:cubicBezTo>
                  <a:cubicBezTo>
                    <a:pt x="50" y="0"/>
                    <a:pt x="50" y="0"/>
                    <a:pt x="50" y="0"/>
                  </a:cubicBezTo>
                  <a:cubicBezTo>
                    <a:pt x="51" y="0"/>
                    <a:pt x="52" y="1"/>
                    <a:pt x="52" y="2"/>
                  </a:cubicBezTo>
                  <a:cubicBezTo>
                    <a:pt x="52" y="3"/>
                    <a:pt x="51" y="4"/>
                    <a:pt x="50"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700" u="sng" dirty="0">
                <a:solidFill>
                  <a:srgbClr val="FCFCFC"/>
                </a:solidFill>
              </a:endParaRPr>
            </a:p>
          </p:txBody>
        </p:sp>
      </p:grpSp>
      <p:sp>
        <p:nvSpPr>
          <p:cNvPr id="99" name="Freeform 5"/>
          <p:cNvSpPr>
            <a:spLocks noEditPoints="1"/>
          </p:cNvSpPr>
          <p:nvPr userDrawn="1">
            <p:custDataLst>
              <p:tags r:id="rId1"/>
            </p:custDataLst>
          </p:nvPr>
        </p:nvSpPr>
        <p:spPr bwMode="auto">
          <a:xfrm>
            <a:off x="5970291" y="3459116"/>
            <a:ext cx="461962" cy="315912"/>
          </a:xfrm>
          <a:custGeom>
            <a:avLst/>
            <a:gdLst>
              <a:gd name="T0" fmla="*/ 1890 w 2048"/>
              <a:gd name="T1" fmla="*/ 1392 h 1392"/>
              <a:gd name="T2" fmla="*/ 158 w 2048"/>
              <a:gd name="T3" fmla="*/ 1392 h 1392"/>
              <a:gd name="T4" fmla="*/ 0 w 2048"/>
              <a:gd name="T5" fmla="*/ 1235 h 1392"/>
              <a:gd name="T6" fmla="*/ 0 w 2048"/>
              <a:gd name="T7" fmla="*/ 157 h 1392"/>
              <a:gd name="T8" fmla="*/ 158 w 2048"/>
              <a:gd name="T9" fmla="*/ 0 h 1392"/>
              <a:gd name="T10" fmla="*/ 1890 w 2048"/>
              <a:gd name="T11" fmla="*/ 0 h 1392"/>
              <a:gd name="T12" fmla="*/ 2048 w 2048"/>
              <a:gd name="T13" fmla="*/ 157 h 1392"/>
              <a:gd name="T14" fmla="*/ 2048 w 2048"/>
              <a:gd name="T15" fmla="*/ 1235 h 1392"/>
              <a:gd name="T16" fmla="*/ 1890 w 2048"/>
              <a:gd name="T17" fmla="*/ 1392 h 1392"/>
              <a:gd name="T18" fmla="*/ 86 w 2048"/>
              <a:gd name="T19" fmla="*/ 1299 h 1392"/>
              <a:gd name="T20" fmla="*/ 158 w 2048"/>
              <a:gd name="T21" fmla="*/ 1331 h 1392"/>
              <a:gd name="T22" fmla="*/ 1890 w 2048"/>
              <a:gd name="T23" fmla="*/ 1331 h 1392"/>
              <a:gd name="T24" fmla="*/ 1962 w 2048"/>
              <a:gd name="T25" fmla="*/ 1299 h 1392"/>
              <a:gd name="T26" fmla="*/ 1189 w 2048"/>
              <a:gd name="T27" fmla="*/ 732 h 1392"/>
              <a:gd name="T28" fmla="*/ 1042 w 2048"/>
              <a:gd name="T29" fmla="*/ 840 h 1392"/>
              <a:gd name="T30" fmla="*/ 1006 w 2048"/>
              <a:gd name="T31" fmla="*/ 840 h 1392"/>
              <a:gd name="T32" fmla="*/ 858 w 2048"/>
              <a:gd name="T33" fmla="*/ 732 h 1392"/>
              <a:gd name="T34" fmla="*/ 86 w 2048"/>
              <a:gd name="T35" fmla="*/ 1299 h 1392"/>
              <a:gd name="T36" fmla="*/ 1241 w 2048"/>
              <a:gd name="T37" fmla="*/ 694 h 1392"/>
              <a:gd name="T38" fmla="*/ 1987 w 2048"/>
              <a:gd name="T39" fmla="*/ 1242 h 1392"/>
              <a:gd name="T40" fmla="*/ 1987 w 2048"/>
              <a:gd name="T41" fmla="*/ 1235 h 1392"/>
              <a:gd name="T42" fmla="*/ 1987 w 2048"/>
              <a:gd name="T43" fmla="*/ 157 h 1392"/>
              <a:gd name="T44" fmla="*/ 1987 w 2048"/>
              <a:gd name="T45" fmla="*/ 150 h 1392"/>
              <a:gd name="T46" fmla="*/ 1241 w 2048"/>
              <a:gd name="T47" fmla="*/ 694 h 1392"/>
              <a:gd name="T48" fmla="*/ 61 w 2048"/>
              <a:gd name="T49" fmla="*/ 153 h 1392"/>
              <a:gd name="T50" fmla="*/ 61 w 2048"/>
              <a:gd name="T51" fmla="*/ 157 h 1392"/>
              <a:gd name="T52" fmla="*/ 61 w 2048"/>
              <a:gd name="T53" fmla="*/ 1235 h 1392"/>
              <a:gd name="T54" fmla="*/ 61 w 2048"/>
              <a:gd name="T55" fmla="*/ 1241 h 1392"/>
              <a:gd name="T56" fmla="*/ 806 w 2048"/>
              <a:gd name="T57" fmla="*/ 695 h 1392"/>
              <a:gd name="T58" fmla="*/ 61 w 2048"/>
              <a:gd name="T59" fmla="*/ 153 h 1392"/>
              <a:gd name="T60" fmla="*/ 84 w 2048"/>
              <a:gd name="T61" fmla="*/ 95 h 1392"/>
              <a:gd name="T62" fmla="*/ 1024 w 2048"/>
              <a:gd name="T63" fmla="*/ 777 h 1392"/>
              <a:gd name="T64" fmla="*/ 1962 w 2048"/>
              <a:gd name="T65" fmla="*/ 93 h 1392"/>
              <a:gd name="T66" fmla="*/ 1890 w 2048"/>
              <a:gd name="T67" fmla="*/ 61 h 1392"/>
              <a:gd name="T68" fmla="*/ 158 w 2048"/>
              <a:gd name="T69" fmla="*/ 61 h 1392"/>
              <a:gd name="T70" fmla="*/ 84 w 2048"/>
              <a:gd name="T71" fmla="*/ 95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48" h="1392">
                <a:moveTo>
                  <a:pt x="1890" y="1392"/>
                </a:moveTo>
                <a:cubicBezTo>
                  <a:pt x="158" y="1392"/>
                  <a:pt x="158" y="1392"/>
                  <a:pt x="158" y="1392"/>
                </a:cubicBezTo>
                <a:cubicBezTo>
                  <a:pt x="71" y="1392"/>
                  <a:pt x="0" y="1321"/>
                  <a:pt x="0" y="1235"/>
                </a:cubicBezTo>
                <a:cubicBezTo>
                  <a:pt x="0" y="157"/>
                  <a:pt x="0" y="157"/>
                  <a:pt x="0" y="157"/>
                </a:cubicBezTo>
                <a:cubicBezTo>
                  <a:pt x="0" y="71"/>
                  <a:pt x="71" y="0"/>
                  <a:pt x="158" y="0"/>
                </a:cubicBezTo>
                <a:cubicBezTo>
                  <a:pt x="1890" y="0"/>
                  <a:pt x="1890" y="0"/>
                  <a:pt x="1890" y="0"/>
                </a:cubicBezTo>
                <a:cubicBezTo>
                  <a:pt x="1977" y="0"/>
                  <a:pt x="2048" y="71"/>
                  <a:pt x="2048" y="157"/>
                </a:cubicBezTo>
                <a:cubicBezTo>
                  <a:pt x="2048" y="1235"/>
                  <a:pt x="2048" y="1235"/>
                  <a:pt x="2048" y="1235"/>
                </a:cubicBezTo>
                <a:cubicBezTo>
                  <a:pt x="2048" y="1321"/>
                  <a:pt x="1977" y="1392"/>
                  <a:pt x="1890" y="1392"/>
                </a:cubicBezTo>
                <a:close/>
                <a:moveTo>
                  <a:pt x="86" y="1299"/>
                </a:moveTo>
                <a:cubicBezTo>
                  <a:pt x="103" y="1319"/>
                  <a:pt x="129" y="1331"/>
                  <a:pt x="158" y="1331"/>
                </a:cubicBezTo>
                <a:cubicBezTo>
                  <a:pt x="1890" y="1331"/>
                  <a:pt x="1890" y="1331"/>
                  <a:pt x="1890" y="1331"/>
                </a:cubicBezTo>
                <a:cubicBezTo>
                  <a:pt x="1919" y="1331"/>
                  <a:pt x="1944" y="1319"/>
                  <a:pt x="1962" y="1299"/>
                </a:cubicBezTo>
                <a:cubicBezTo>
                  <a:pt x="1189" y="732"/>
                  <a:pt x="1189" y="732"/>
                  <a:pt x="1189" y="732"/>
                </a:cubicBezTo>
                <a:cubicBezTo>
                  <a:pt x="1042" y="840"/>
                  <a:pt x="1042" y="840"/>
                  <a:pt x="1042" y="840"/>
                </a:cubicBezTo>
                <a:cubicBezTo>
                  <a:pt x="1031" y="848"/>
                  <a:pt x="1017" y="848"/>
                  <a:pt x="1006" y="840"/>
                </a:cubicBezTo>
                <a:cubicBezTo>
                  <a:pt x="858" y="732"/>
                  <a:pt x="858" y="732"/>
                  <a:pt x="858" y="732"/>
                </a:cubicBezTo>
                <a:lnTo>
                  <a:pt x="86" y="1299"/>
                </a:lnTo>
                <a:close/>
                <a:moveTo>
                  <a:pt x="1241" y="694"/>
                </a:moveTo>
                <a:cubicBezTo>
                  <a:pt x="1987" y="1242"/>
                  <a:pt x="1987" y="1242"/>
                  <a:pt x="1987" y="1242"/>
                </a:cubicBezTo>
                <a:cubicBezTo>
                  <a:pt x="1987" y="1239"/>
                  <a:pt x="1987" y="1237"/>
                  <a:pt x="1987" y="1235"/>
                </a:cubicBezTo>
                <a:cubicBezTo>
                  <a:pt x="1987" y="157"/>
                  <a:pt x="1987" y="157"/>
                  <a:pt x="1987" y="157"/>
                </a:cubicBezTo>
                <a:cubicBezTo>
                  <a:pt x="1987" y="155"/>
                  <a:pt x="1987" y="153"/>
                  <a:pt x="1987" y="150"/>
                </a:cubicBezTo>
                <a:lnTo>
                  <a:pt x="1241" y="694"/>
                </a:lnTo>
                <a:close/>
                <a:moveTo>
                  <a:pt x="61" y="153"/>
                </a:moveTo>
                <a:cubicBezTo>
                  <a:pt x="61" y="155"/>
                  <a:pt x="61" y="156"/>
                  <a:pt x="61" y="157"/>
                </a:cubicBezTo>
                <a:cubicBezTo>
                  <a:pt x="61" y="1235"/>
                  <a:pt x="61" y="1235"/>
                  <a:pt x="61" y="1235"/>
                </a:cubicBezTo>
                <a:cubicBezTo>
                  <a:pt x="61" y="1237"/>
                  <a:pt x="61" y="1239"/>
                  <a:pt x="61" y="1241"/>
                </a:cubicBezTo>
                <a:cubicBezTo>
                  <a:pt x="806" y="695"/>
                  <a:pt x="806" y="695"/>
                  <a:pt x="806" y="695"/>
                </a:cubicBezTo>
                <a:lnTo>
                  <a:pt x="61" y="153"/>
                </a:lnTo>
                <a:close/>
                <a:moveTo>
                  <a:pt x="84" y="95"/>
                </a:moveTo>
                <a:cubicBezTo>
                  <a:pt x="1024" y="777"/>
                  <a:pt x="1024" y="777"/>
                  <a:pt x="1024" y="777"/>
                </a:cubicBezTo>
                <a:cubicBezTo>
                  <a:pt x="1962" y="93"/>
                  <a:pt x="1962" y="93"/>
                  <a:pt x="1962" y="93"/>
                </a:cubicBezTo>
                <a:cubicBezTo>
                  <a:pt x="1944" y="73"/>
                  <a:pt x="1919" y="61"/>
                  <a:pt x="1890" y="61"/>
                </a:cubicBezTo>
                <a:cubicBezTo>
                  <a:pt x="158" y="61"/>
                  <a:pt x="158" y="61"/>
                  <a:pt x="158" y="61"/>
                </a:cubicBezTo>
                <a:cubicBezTo>
                  <a:pt x="128" y="61"/>
                  <a:pt x="102" y="74"/>
                  <a:pt x="84" y="95"/>
                </a:cubicBezTo>
                <a:close/>
              </a:path>
            </a:pathLst>
          </a:custGeom>
          <a:solidFill>
            <a:srgbClr val="45C4E0"/>
          </a:solidFill>
          <a:ln>
            <a:noFill/>
          </a:ln>
        </p:spPr>
        <p:txBody>
          <a:bodyPr vert="horz" wrap="square" lIns="91440" tIns="45720" rIns="91440" bIns="45720" numCol="1" anchor="t" anchorCtr="0" compatLnSpc="1">
            <a:prstTxWarp prst="textNoShape">
              <a:avLst/>
            </a:prstTxWarp>
          </a:bodyPr>
          <a:lstStyle/>
          <a:p>
            <a:endParaRPr lang="en-US" sz="2700" dirty="0">
              <a:solidFill>
                <a:srgbClr val="FCFCFC"/>
              </a:solidFill>
            </a:endParaRPr>
          </a:p>
        </p:txBody>
      </p:sp>
      <p:sp>
        <p:nvSpPr>
          <p:cNvPr id="100" name="Freeform 5"/>
          <p:cNvSpPr>
            <a:spLocks noEditPoints="1"/>
          </p:cNvSpPr>
          <p:nvPr userDrawn="1">
            <p:custDataLst>
              <p:tags r:id="rId2"/>
            </p:custDataLst>
          </p:nvPr>
        </p:nvSpPr>
        <p:spPr bwMode="auto">
          <a:xfrm>
            <a:off x="778869" y="3428127"/>
            <a:ext cx="377891" cy="377891"/>
          </a:xfrm>
          <a:custGeom>
            <a:avLst/>
            <a:gdLst>
              <a:gd name="T0" fmla="*/ 1748 w 2048"/>
              <a:gd name="T1" fmla="*/ 1324 h 2048"/>
              <a:gd name="T2" fmla="*/ 1359 w 2048"/>
              <a:gd name="T3" fmla="*/ 1080 h 2048"/>
              <a:gd name="T4" fmla="*/ 1616 w 2048"/>
              <a:gd name="T5" fmla="*/ 592 h 2048"/>
              <a:gd name="T6" fmla="*/ 1024 w 2048"/>
              <a:gd name="T7" fmla="*/ 0 h 2048"/>
              <a:gd name="T8" fmla="*/ 432 w 2048"/>
              <a:gd name="T9" fmla="*/ 592 h 2048"/>
              <a:gd name="T10" fmla="*/ 689 w 2048"/>
              <a:gd name="T11" fmla="*/ 1080 h 2048"/>
              <a:gd name="T12" fmla="*/ 300 w 2048"/>
              <a:gd name="T13" fmla="*/ 1324 h 2048"/>
              <a:gd name="T14" fmla="*/ 0 w 2048"/>
              <a:gd name="T15" fmla="*/ 2048 h 2048"/>
              <a:gd name="T16" fmla="*/ 160 w 2048"/>
              <a:gd name="T17" fmla="*/ 2048 h 2048"/>
              <a:gd name="T18" fmla="*/ 1024 w 2048"/>
              <a:gd name="T19" fmla="*/ 1184 h 2048"/>
              <a:gd name="T20" fmla="*/ 1888 w 2048"/>
              <a:gd name="T21" fmla="*/ 2048 h 2048"/>
              <a:gd name="T22" fmla="*/ 2048 w 2048"/>
              <a:gd name="T23" fmla="*/ 2048 h 2048"/>
              <a:gd name="T24" fmla="*/ 1748 w 2048"/>
              <a:gd name="T25" fmla="*/ 1324 h 2048"/>
              <a:gd name="T26" fmla="*/ 1024 w 2048"/>
              <a:gd name="T27" fmla="*/ 1024 h 2048"/>
              <a:gd name="T28" fmla="*/ 592 w 2048"/>
              <a:gd name="T29" fmla="*/ 592 h 2048"/>
              <a:gd name="T30" fmla="*/ 1024 w 2048"/>
              <a:gd name="T31" fmla="*/ 160 h 2048"/>
              <a:gd name="T32" fmla="*/ 1456 w 2048"/>
              <a:gd name="T33" fmla="*/ 592 h 2048"/>
              <a:gd name="T34" fmla="*/ 1024 w 2048"/>
              <a:gd name="T35" fmla="*/ 1024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48" h="2048">
                <a:moveTo>
                  <a:pt x="1748" y="1324"/>
                </a:moveTo>
                <a:cubicBezTo>
                  <a:pt x="1637" y="1212"/>
                  <a:pt x="1504" y="1130"/>
                  <a:pt x="1359" y="1080"/>
                </a:cubicBezTo>
                <a:cubicBezTo>
                  <a:pt x="1514" y="973"/>
                  <a:pt x="1616" y="794"/>
                  <a:pt x="1616" y="592"/>
                </a:cubicBezTo>
                <a:cubicBezTo>
                  <a:pt x="1616" y="266"/>
                  <a:pt x="1350" y="0"/>
                  <a:pt x="1024" y="0"/>
                </a:cubicBezTo>
                <a:cubicBezTo>
                  <a:pt x="698" y="0"/>
                  <a:pt x="432" y="266"/>
                  <a:pt x="432" y="592"/>
                </a:cubicBezTo>
                <a:cubicBezTo>
                  <a:pt x="432" y="794"/>
                  <a:pt x="534" y="973"/>
                  <a:pt x="689" y="1080"/>
                </a:cubicBezTo>
                <a:cubicBezTo>
                  <a:pt x="544" y="1130"/>
                  <a:pt x="411" y="1212"/>
                  <a:pt x="300" y="1324"/>
                </a:cubicBezTo>
                <a:cubicBezTo>
                  <a:pt x="107" y="1517"/>
                  <a:pt x="0" y="1774"/>
                  <a:pt x="0" y="2048"/>
                </a:cubicBezTo>
                <a:cubicBezTo>
                  <a:pt x="160" y="2048"/>
                  <a:pt x="160" y="2048"/>
                  <a:pt x="160" y="2048"/>
                </a:cubicBezTo>
                <a:cubicBezTo>
                  <a:pt x="160" y="1572"/>
                  <a:pt x="548" y="1184"/>
                  <a:pt x="1024" y="1184"/>
                </a:cubicBezTo>
                <a:cubicBezTo>
                  <a:pt x="1500" y="1184"/>
                  <a:pt x="1888" y="1572"/>
                  <a:pt x="1888" y="2048"/>
                </a:cubicBezTo>
                <a:cubicBezTo>
                  <a:pt x="2048" y="2048"/>
                  <a:pt x="2048" y="2048"/>
                  <a:pt x="2048" y="2048"/>
                </a:cubicBezTo>
                <a:cubicBezTo>
                  <a:pt x="2048" y="1774"/>
                  <a:pt x="1941" y="1517"/>
                  <a:pt x="1748" y="1324"/>
                </a:cubicBezTo>
                <a:close/>
                <a:moveTo>
                  <a:pt x="1024" y="1024"/>
                </a:moveTo>
                <a:cubicBezTo>
                  <a:pt x="786" y="1024"/>
                  <a:pt x="592" y="830"/>
                  <a:pt x="592" y="592"/>
                </a:cubicBezTo>
                <a:cubicBezTo>
                  <a:pt x="592" y="354"/>
                  <a:pt x="786" y="160"/>
                  <a:pt x="1024" y="160"/>
                </a:cubicBezTo>
                <a:cubicBezTo>
                  <a:pt x="1262" y="160"/>
                  <a:pt x="1456" y="354"/>
                  <a:pt x="1456" y="592"/>
                </a:cubicBezTo>
                <a:cubicBezTo>
                  <a:pt x="1456" y="830"/>
                  <a:pt x="1262" y="1024"/>
                  <a:pt x="1024" y="1024"/>
                </a:cubicBezTo>
                <a:close/>
              </a:path>
            </a:pathLst>
          </a:custGeom>
          <a:solidFill>
            <a:srgbClr val="45C4E0"/>
          </a:solidFill>
          <a:ln>
            <a:noFill/>
          </a:ln>
        </p:spPr>
        <p:txBody>
          <a:bodyPr vert="horz" wrap="square" lIns="91440" tIns="45720" rIns="91440" bIns="45720" numCol="1" anchor="t" anchorCtr="0" compatLnSpc="1">
            <a:prstTxWarp prst="textNoShape">
              <a:avLst/>
            </a:prstTxWarp>
          </a:bodyPr>
          <a:lstStyle/>
          <a:p>
            <a:endParaRPr lang="en-US" sz="2700" dirty="0">
              <a:solidFill>
                <a:srgbClr val="353635"/>
              </a:solidFill>
            </a:endParaRPr>
          </a:p>
        </p:txBody>
      </p:sp>
      <p:sp>
        <p:nvSpPr>
          <p:cNvPr id="101" name="Text Placeholder 19"/>
          <p:cNvSpPr>
            <a:spLocks noGrp="1"/>
          </p:cNvSpPr>
          <p:nvPr>
            <p:ph type="body" sz="quarter" idx="10" hasCustomPrompt="1"/>
            <p:custDataLst>
              <p:tags r:id="rId3"/>
            </p:custDataLst>
          </p:nvPr>
        </p:nvSpPr>
        <p:spPr>
          <a:xfrm>
            <a:off x="1340024" y="3369922"/>
            <a:ext cx="2154273" cy="252000"/>
          </a:xfrm>
          <a:prstGeom prst="rect">
            <a:avLst/>
          </a:prstGeom>
        </p:spPr>
        <p:txBody>
          <a:bodyPr wrap="none" lIns="0" tIns="0" rIns="0" bIns="0" anchor="b" anchorCtr="0"/>
          <a:lstStyle>
            <a:lvl1pPr marL="0" indent="0">
              <a:buFontTx/>
              <a:buNone/>
              <a:defRPr sz="1275" b="1" baseline="0">
                <a:solidFill>
                  <a:schemeClr val="bg1"/>
                </a:solidFill>
                <a:latin typeface="Calibri" panose="020F0502020204030204" pitchFamily="34" charset="0"/>
                <a:cs typeface="Calibri" panose="020F0502020204030204" pitchFamily="34" charset="0"/>
              </a:defRPr>
            </a:lvl1pPr>
            <a:lvl2pPr marL="457223" indent="0">
              <a:buFontTx/>
              <a:buNone/>
              <a:defRPr sz="1300"/>
            </a:lvl2pPr>
            <a:lvl3pPr marL="914446" indent="0">
              <a:buFontTx/>
              <a:buNone/>
              <a:defRPr sz="1300"/>
            </a:lvl3pPr>
            <a:lvl4pPr marL="1371668" indent="0">
              <a:buFontTx/>
              <a:buNone/>
              <a:defRPr sz="1300"/>
            </a:lvl4pPr>
            <a:lvl5pPr marL="1828892" indent="0">
              <a:buFontTx/>
              <a:buNone/>
              <a:defRPr sz="1300"/>
            </a:lvl5pPr>
          </a:lstStyle>
          <a:p>
            <a:pPr lvl="0"/>
            <a:r>
              <a:rPr lang="en-US" dirty="0"/>
              <a:t>John Doe</a:t>
            </a:r>
          </a:p>
        </p:txBody>
      </p:sp>
      <p:sp>
        <p:nvSpPr>
          <p:cNvPr id="102" name="Text Placeholder 19"/>
          <p:cNvSpPr>
            <a:spLocks noGrp="1"/>
          </p:cNvSpPr>
          <p:nvPr>
            <p:ph type="body" sz="quarter" idx="11" hasCustomPrompt="1"/>
            <p:custDataLst>
              <p:tags r:id="rId4"/>
            </p:custDataLst>
          </p:nvPr>
        </p:nvSpPr>
        <p:spPr>
          <a:xfrm>
            <a:off x="1340024" y="3654753"/>
            <a:ext cx="2154273" cy="270000"/>
          </a:xfrm>
          <a:prstGeom prst="rect">
            <a:avLst/>
          </a:prstGeom>
        </p:spPr>
        <p:txBody>
          <a:bodyPr lIns="0" tIns="0" rIns="0" bIns="0" anchor="ctr" anchorCtr="0"/>
          <a:lstStyle>
            <a:lvl1pPr marL="0" indent="0">
              <a:buFontTx/>
              <a:buNone/>
              <a:defRPr sz="1200" baseline="0">
                <a:solidFill>
                  <a:schemeClr val="bg1"/>
                </a:solidFill>
                <a:latin typeface="Calibri" panose="020F0502020204030204" pitchFamily="34" charset="0"/>
                <a:cs typeface="Calibri" panose="020F0502020204030204" pitchFamily="34" charset="0"/>
              </a:defRPr>
            </a:lvl1pPr>
            <a:lvl2pPr marL="457223" indent="0">
              <a:buFontTx/>
              <a:buNone/>
              <a:defRPr sz="1300"/>
            </a:lvl2pPr>
            <a:lvl3pPr marL="914446" indent="0">
              <a:buFontTx/>
              <a:buNone/>
              <a:defRPr sz="1300"/>
            </a:lvl3pPr>
            <a:lvl4pPr marL="1371668" indent="0">
              <a:buFontTx/>
              <a:buNone/>
              <a:defRPr sz="1300"/>
            </a:lvl4pPr>
            <a:lvl5pPr marL="1828892" indent="0">
              <a:buFontTx/>
              <a:buNone/>
              <a:defRPr sz="1300"/>
            </a:lvl5pPr>
          </a:lstStyle>
          <a:p>
            <a:pPr lvl="0"/>
            <a:r>
              <a:rPr lang="en-US" dirty="0"/>
              <a:t>Job title goes in this space</a:t>
            </a:r>
          </a:p>
        </p:txBody>
      </p:sp>
      <p:sp>
        <p:nvSpPr>
          <p:cNvPr id="103" name="Text Placeholder 19"/>
          <p:cNvSpPr>
            <a:spLocks noGrp="1"/>
          </p:cNvSpPr>
          <p:nvPr>
            <p:ph type="body" sz="quarter" idx="12" hasCustomPrompt="1"/>
            <p:custDataLst>
              <p:tags r:id="rId5"/>
            </p:custDataLst>
          </p:nvPr>
        </p:nvSpPr>
        <p:spPr>
          <a:xfrm>
            <a:off x="4096337" y="3654753"/>
            <a:ext cx="1575769" cy="270000"/>
          </a:xfrm>
          <a:prstGeom prst="rect">
            <a:avLst/>
          </a:prstGeom>
        </p:spPr>
        <p:txBody>
          <a:bodyPr lIns="0" tIns="0" rIns="0" bIns="0" anchor="t" anchorCtr="0"/>
          <a:lstStyle>
            <a:lvl1pPr marL="0" indent="0">
              <a:buFontTx/>
              <a:buNone/>
              <a:defRPr sz="1200" baseline="0">
                <a:solidFill>
                  <a:schemeClr val="bg1"/>
                </a:solidFill>
                <a:latin typeface="Calibri" panose="020F0502020204030204" pitchFamily="34" charset="0"/>
                <a:cs typeface="Calibri" panose="020F0502020204030204" pitchFamily="34" charset="0"/>
              </a:defRPr>
            </a:lvl1pPr>
            <a:lvl2pPr marL="457223" indent="0">
              <a:buFontTx/>
              <a:buNone/>
              <a:defRPr sz="1300"/>
            </a:lvl2pPr>
            <a:lvl3pPr marL="914446" indent="0">
              <a:buFontTx/>
              <a:buNone/>
              <a:defRPr sz="1300"/>
            </a:lvl3pPr>
            <a:lvl4pPr marL="1371668" indent="0">
              <a:buFontTx/>
              <a:buNone/>
              <a:defRPr sz="1300"/>
            </a:lvl4pPr>
            <a:lvl5pPr marL="1828892" indent="0">
              <a:buFontTx/>
              <a:buNone/>
              <a:defRPr sz="1300"/>
            </a:lvl5pPr>
          </a:lstStyle>
          <a:p>
            <a:pPr lvl="0"/>
            <a:r>
              <a:rPr lang="en-US" dirty="0"/>
              <a:t>999-99-999 9999</a:t>
            </a:r>
          </a:p>
        </p:txBody>
      </p:sp>
      <p:sp>
        <p:nvSpPr>
          <p:cNvPr id="104" name="Text Placeholder 19"/>
          <p:cNvSpPr>
            <a:spLocks noGrp="1"/>
          </p:cNvSpPr>
          <p:nvPr>
            <p:ph type="body" sz="quarter" idx="13" hasCustomPrompt="1"/>
            <p:custDataLst>
              <p:tags r:id="rId6"/>
            </p:custDataLst>
          </p:nvPr>
        </p:nvSpPr>
        <p:spPr>
          <a:xfrm>
            <a:off x="6570176" y="3647725"/>
            <a:ext cx="1890000" cy="270000"/>
          </a:xfrm>
          <a:prstGeom prst="rect">
            <a:avLst/>
          </a:prstGeom>
        </p:spPr>
        <p:txBody>
          <a:bodyPr lIns="0" tIns="0" rIns="0" bIns="0" anchor="t" anchorCtr="0"/>
          <a:lstStyle>
            <a:lvl1pPr marL="0" indent="0">
              <a:buFontTx/>
              <a:buNone/>
              <a:defRPr sz="1200" baseline="0">
                <a:solidFill>
                  <a:schemeClr val="bg1"/>
                </a:solidFill>
                <a:latin typeface="Calibri" panose="020F0502020204030204" pitchFamily="34" charset="0"/>
                <a:cs typeface="Calibri" panose="020F0502020204030204" pitchFamily="34" charset="0"/>
              </a:defRPr>
            </a:lvl1pPr>
            <a:lvl2pPr marL="457223" indent="0">
              <a:buFontTx/>
              <a:buNone/>
              <a:defRPr sz="1300"/>
            </a:lvl2pPr>
            <a:lvl3pPr marL="914446" indent="0">
              <a:buFontTx/>
              <a:buNone/>
              <a:defRPr sz="1300"/>
            </a:lvl3pPr>
            <a:lvl4pPr marL="1371668" indent="0">
              <a:buFontTx/>
              <a:buNone/>
              <a:defRPr sz="1300"/>
            </a:lvl4pPr>
            <a:lvl5pPr marL="1828892" indent="0">
              <a:buFontTx/>
              <a:buNone/>
              <a:defRPr sz="1300"/>
            </a:lvl5pPr>
          </a:lstStyle>
          <a:p>
            <a:pPr lvl="0"/>
            <a:r>
              <a:rPr lang="en-US" dirty="0" err="1"/>
              <a:t>Johh.snow@gilat.com</a:t>
            </a:r>
            <a:endParaRPr lang="en-US" dirty="0"/>
          </a:p>
        </p:txBody>
      </p:sp>
      <p:sp>
        <p:nvSpPr>
          <p:cNvPr id="12" name="TextBox 11"/>
          <p:cNvSpPr txBox="1"/>
          <p:nvPr userDrawn="1"/>
        </p:nvSpPr>
        <p:spPr>
          <a:xfrm>
            <a:off x="4096337" y="3425714"/>
            <a:ext cx="468077" cy="196208"/>
          </a:xfrm>
          <a:prstGeom prst="rect">
            <a:avLst/>
          </a:prstGeom>
          <a:noFill/>
        </p:spPr>
        <p:txBody>
          <a:bodyPr wrap="none" lIns="0" tIns="0" rIns="0" bIns="0" rtlCol="0" anchor="b" anchorCtr="0">
            <a:spAutoFit/>
          </a:bodyPr>
          <a:lstStyle/>
          <a:p>
            <a:r>
              <a:rPr lang="en-US" sz="1275" dirty="0">
                <a:solidFill>
                  <a:srgbClr val="FDFDFD"/>
                </a:solidFill>
                <a:cs typeface="Calibri" panose="020F0502020204030204" pitchFamily="34" charset="0"/>
              </a:rPr>
              <a:t>Mobile</a:t>
            </a:r>
          </a:p>
        </p:txBody>
      </p:sp>
      <p:sp>
        <p:nvSpPr>
          <p:cNvPr id="107" name="TextBox 106"/>
          <p:cNvSpPr txBox="1"/>
          <p:nvPr userDrawn="1"/>
        </p:nvSpPr>
        <p:spPr>
          <a:xfrm>
            <a:off x="6598970" y="3425714"/>
            <a:ext cx="362279" cy="196208"/>
          </a:xfrm>
          <a:prstGeom prst="rect">
            <a:avLst/>
          </a:prstGeom>
          <a:noFill/>
        </p:spPr>
        <p:txBody>
          <a:bodyPr wrap="none" lIns="0" tIns="0" rIns="0" bIns="0" rtlCol="0" anchor="b" anchorCtr="0">
            <a:spAutoFit/>
          </a:bodyPr>
          <a:lstStyle/>
          <a:p>
            <a:r>
              <a:rPr lang="en-US" sz="1275" dirty="0">
                <a:solidFill>
                  <a:srgbClr val="FDFDFD"/>
                </a:solidFill>
                <a:cs typeface="Calibri" panose="020F0502020204030204" pitchFamily="34" charset="0"/>
              </a:rPr>
              <a:t>Email</a:t>
            </a:r>
          </a:p>
        </p:txBody>
      </p:sp>
      <p:pic>
        <p:nvPicPr>
          <p:cNvPr id="54" name="Picture 53"/>
          <p:cNvPicPr>
            <a:picLocks noChangeAspect="1"/>
          </p:cNvPicPr>
          <p:nvPr userDrawn="1"/>
        </p:nvPicPr>
        <p:blipFill>
          <a:blip r:embed="rId14" cstate="email">
            <a:extLst>
              <a:ext uri="{28A0092B-C50C-407E-A947-70E740481C1C}">
                <a14:useLocalDpi xmlns:a14="http://schemas.microsoft.com/office/drawing/2010/main"/>
              </a:ext>
            </a:extLst>
          </a:blip>
          <a:stretch>
            <a:fillRect/>
          </a:stretch>
        </p:blipFill>
        <p:spPr>
          <a:xfrm>
            <a:off x="701983" y="703225"/>
            <a:ext cx="1186021" cy="863656"/>
          </a:xfrm>
          <a:prstGeom prst="rect">
            <a:avLst/>
          </a:prstGeom>
        </p:spPr>
      </p:pic>
    </p:spTree>
    <p:extLst>
      <p:ext uri="{BB962C8B-B14F-4D97-AF65-F5344CB8AC3E}">
        <p14:creationId xmlns:p14="http://schemas.microsoft.com/office/powerpoint/2010/main" val="4015800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Blank">
    <p:bg>
      <p:bgPr>
        <a:solidFill>
          <a:srgbClr val="FFFFFF"/>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82100" cy="5143500"/>
          </a:xfrm>
          <a:prstGeom prst="rect">
            <a:avLst/>
          </a:prstGeom>
        </p:spPr>
      </p:pic>
      <p:sp>
        <p:nvSpPr>
          <p:cNvPr id="6" name="Rectangle 5"/>
          <p:cNvSpPr/>
          <p:nvPr userDrawn="1"/>
        </p:nvSpPr>
        <p:spPr>
          <a:xfrm>
            <a:off x="0" y="0"/>
            <a:ext cx="9182100" cy="5143500"/>
          </a:xfrm>
          <a:prstGeom prst="rect">
            <a:avLst/>
          </a:prstGeom>
          <a:gradFill flip="none" rotWithShape="1">
            <a:gsLst>
              <a:gs pos="0">
                <a:srgbClr val="F0F2F4">
                  <a:alpha val="80000"/>
                </a:srgbClr>
              </a:gs>
              <a:gs pos="64000">
                <a:srgbClr val="FEFEFE">
                  <a:alpha val="81000"/>
                </a:srgbClr>
              </a:gs>
              <a:gs pos="100000">
                <a:schemeClr val="bg1">
                  <a:alpha val="6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Tree>
    <p:extLst>
      <p:ext uri="{BB962C8B-B14F-4D97-AF65-F5344CB8AC3E}">
        <p14:creationId xmlns:p14="http://schemas.microsoft.com/office/powerpoint/2010/main" val="30001117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BLAN FREE FORM">
    <p:spTree>
      <p:nvGrpSpPr>
        <p:cNvPr id="1" name=""/>
        <p:cNvGrpSpPr/>
        <p:nvPr/>
      </p:nvGrpSpPr>
      <p:grpSpPr>
        <a:xfrm>
          <a:off x="0" y="0"/>
          <a:ext cx="0" cy="0"/>
          <a:chOff x="0" y="0"/>
          <a:chExt cx="0" cy="0"/>
        </a:xfrm>
      </p:grpSpPr>
      <p:pic>
        <p:nvPicPr>
          <p:cNvPr id="30" name="Picture 2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8100" y="0"/>
            <a:ext cx="9182100" cy="5143500"/>
          </a:xfrm>
          <a:prstGeom prst="rect">
            <a:avLst/>
          </a:prstGeom>
        </p:spPr>
      </p:pic>
      <p:sp>
        <p:nvSpPr>
          <p:cNvPr id="31" name="Rectangle 30"/>
          <p:cNvSpPr/>
          <p:nvPr userDrawn="1"/>
        </p:nvSpPr>
        <p:spPr>
          <a:xfrm>
            <a:off x="-38100" y="0"/>
            <a:ext cx="9182100" cy="5143500"/>
          </a:xfrm>
          <a:prstGeom prst="rect">
            <a:avLst/>
          </a:prstGeom>
          <a:solidFill>
            <a:srgbClr val="F3F5F7">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8" name="Text Placeholder 7"/>
          <p:cNvSpPr>
            <a:spLocks noGrp="1"/>
          </p:cNvSpPr>
          <p:nvPr>
            <p:ph type="body" sz="quarter" idx="57" hasCustomPrompt="1"/>
          </p:nvPr>
        </p:nvSpPr>
        <p:spPr>
          <a:xfrm>
            <a:off x="-38100" y="3355349"/>
            <a:ext cx="9182100" cy="1024368"/>
          </a:xfrm>
          <a:prstGeom prst="rect">
            <a:avLst/>
          </a:prstGeom>
          <a:gradFill>
            <a:gsLst>
              <a:gs pos="44000">
                <a:srgbClr val="275680">
                  <a:alpha val="92000"/>
                </a:srgbClr>
              </a:gs>
              <a:gs pos="67000">
                <a:srgbClr val="286683">
                  <a:alpha val="87000"/>
                </a:srgbClr>
              </a:gs>
              <a:gs pos="22800">
                <a:srgbClr val="26527F"/>
              </a:gs>
              <a:gs pos="0">
                <a:srgbClr val="264E7F"/>
              </a:gs>
              <a:gs pos="100000">
                <a:srgbClr val="30B690">
                  <a:alpha val="92000"/>
                </a:srgbClr>
              </a:gs>
            </a:gsLst>
            <a:lin ang="2700000" scaled="0"/>
          </a:gradFill>
        </p:spPr>
        <p:txBody>
          <a:bodyPr lIns="720000" tIns="108000" rIns="720000" bIns="108000" anchor="ctr" anchorCtr="1"/>
          <a:lstStyle>
            <a:lvl1pPr marL="0" indent="0" algn="ctr">
              <a:buFontTx/>
              <a:buNone/>
              <a:defRPr sz="2500">
                <a:solidFill>
                  <a:schemeClr val="bg1"/>
                </a:solidFill>
                <a:latin typeface="Calibri" panose="020F0502020204030204" pitchFamily="34" charset="0"/>
                <a:cs typeface="Calibri" panose="020F0502020204030204" pitchFamily="34" charset="0"/>
              </a:defRPr>
            </a:lvl1pPr>
          </a:lstStyle>
          <a:p>
            <a:pPr lvl="0"/>
            <a:r>
              <a:rPr lang="en-US" dirty="0"/>
              <a:t>The quick brown fox jumps over the lazy dog. The quick brown fox jumps over the lazy dog. </a:t>
            </a:r>
          </a:p>
        </p:txBody>
      </p:sp>
      <p:sp>
        <p:nvSpPr>
          <p:cNvPr id="16" name="Text Placeholder 4"/>
          <p:cNvSpPr>
            <a:spLocks noGrp="1"/>
          </p:cNvSpPr>
          <p:nvPr>
            <p:ph type="body" sz="quarter" idx="31" hasCustomPrompt="1"/>
          </p:nvPr>
        </p:nvSpPr>
        <p:spPr>
          <a:xfrm>
            <a:off x="467420" y="2720582"/>
            <a:ext cx="1404000" cy="381151"/>
          </a:xfrm>
          <a:prstGeom prst="rect">
            <a:avLst/>
          </a:prstGeom>
        </p:spPr>
        <p:txBody>
          <a:bodyPr lIns="0" tIns="0" rIns="0" bIns="0" anchor="ctr" anchorCtr="0"/>
          <a:lstStyle>
            <a:lvl1pPr marL="0" indent="0" algn="ctr">
              <a:spcBef>
                <a:spcPts val="0"/>
              </a:spcBef>
              <a:buFontTx/>
              <a:buNone/>
              <a:defRPr sz="1600" b="0">
                <a:solidFill>
                  <a:srgbClr val="294F75"/>
                </a:solidFill>
                <a:latin typeface="Calibri" panose="020F0502020204030204" pitchFamily="34" charset="0"/>
                <a:cs typeface="Calibri" panose="020F0502020204030204" pitchFamily="34" charset="0"/>
              </a:defRPr>
            </a:lvl1pPr>
            <a:lvl2pPr marL="0" indent="0">
              <a:buFontTx/>
              <a:buNone/>
              <a:defRPr sz="1300"/>
            </a:lvl2pPr>
          </a:lstStyle>
          <a:p>
            <a:pPr lvl="0"/>
            <a:r>
              <a:rPr lang="en-US" dirty="0"/>
              <a:t>Click to edit Label</a:t>
            </a:r>
          </a:p>
        </p:txBody>
      </p:sp>
      <p:sp>
        <p:nvSpPr>
          <p:cNvPr id="24" name="Title 1"/>
          <p:cNvSpPr>
            <a:spLocks noGrp="1"/>
          </p:cNvSpPr>
          <p:nvPr>
            <p:ph type="title" hasCustomPrompt="1"/>
          </p:nvPr>
        </p:nvSpPr>
        <p:spPr>
          <a:xfrm>
            <a:off x="1" y="429275"/>
            <a:ext cx="9143999" cy="540000"/>
          </a:xfrm>
          <a:prstGeom prst="rect">
            <a:avLst/>
          </a:prstGeom>
        </p:spPr>
        <p:txBody>
          <a:bodyPr wrap="none" lIns="0" tIns="0" rIns="0" bIns="0" anchor="ctr" anchorCtr="1">
            <a:noAutofit/>
          </a:bodyPr>
          <a:lstStyle>
            <a:lvl1pPr algn="l">
              <a:defRPr sz="3600" b="0" baseline="0">
                <a:solidFill>
                  <a:srgbClr val="2B4E76"/>
                </a:solidFill>
                <a:latin typeface="Calibri" panose="020F0502020204030204" pitchFamily="34" charset="0"/>
              </a:defRPr>
            </a:lvl1pPr>
          </a:lstStyle>
          <a:p>
            <a:r>
              <a:rPr lang="en-US" dirty="0"/>
              <a:t>CLICK TO EDIT MASTER TITLE STYLE</a:t>
            </a:r>
            <a:endParaRPr lang="en-JM" dirty="0"/>
          </a:p>
        </p:txBody>
      </p:sp>
      <p:sp>
        <p:nvSpPr>
          <p:cNvPr id="2" name="Oval 1"/>
          <p:cNvSpPr/>
          <p:nvPr userDrawn="1"/>
        </p:nvSpPr>
        <p:spPr>
          <a:xfrm>
            <a:off x="701420" y="1680210"/>
            <a:ext cx="936000" cy="936000"/>
          </a:xfrm>
          <a:prstGeom prst="ellipse">
            <a:avLst/>
          </a:prstGeom>
          <a:noFill/>
          <a:ln w="9525">
            <a:solidFill>
              <a:schemeClr val="bg1">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FDFD"/>
              </a:solidFill>
            </a:endParaRPr>
          </a:p>
        </p:txBody>
      </p:sp>
      <p:sp>
        <p:nvSpPr>
          <p:cNvPr id="14" name="Text Placeholder 4"/>
          <p:cNvSpPr>
            <a:spLocks noGrp="1"/>
          </p:cNvSpPr>
          <p:nvPr>
            <p:ph type="body" sz="quarter" idx="58" hasCustomPrompt="1"/>
          </p:nvPr>
        </p:nvSpPr>
        <p:spPr>
          <a:xfrm>
            <a:off x="2169212" y="2720582"/>
            <a:ext cx="1404000" cy="381151"/>
          </a:xfrm>
          <a:prstGeom prst="rect">
            <a:avLst/>
          </a:prstGeom>
        </p:spPr>
        <p:txBody>
          <a:bodyPr lIns="0" tIns="0" rIns="0" bIns="0" anchor="ctr" anchorCtr="0"/>
          <a:lstStyle>
            <a:lvl1pPr marL="0" indent="0" algn="ctr">
              <a:spcBef>
                <a:spcPts val="0"/>
              </a:spcBef>
              <a:buFontTx/>
              <a:buNone/>
              <a:defRPr sz="1600" b="0">
                <a:solidFill>
                  <a:srgbClr val="294F75"/>
                </a:solidFill>
                <a:latin typeface="Calibri" panose="020F0502020204030204" pitchFamily="34" charset="0"/>
                <a:cs typeface="Calibri" panose="020F0502020204030204" pitchFamily="34" charset="0"/>
              </a:defRPr>
            </a:lvl1pPr>
            <a:lvl2pPr marL="0" indent="0">
              <a:buFontTx/>
              <a:buNone/>
              <a:defRPr sz="1300"/>
            </a:lvl2pPr>
          </a:lstStyle>
          <a:p>
            <a:pPr lvl="0"/>
            <a:r>
              <a:rPr lang="en-US" dirty="0"/>
              <a:t>Click to edit Label</a:t>
            </a:r>
          </a:p>
        </p:txBody>
      </p:sp>
      <p:sp>
        <p:nvSpPr>
          <p:cNvPr id="15" name="Oval 14"/>
          <p:cNvSpPr/>
          <p:nvPr userDrawn="1"/>
        </p:nvSpPr>
        <p:spPr>
          <a:xfrm>
            <a:off x="2403212" y="1680210"/>
            <a:ext cx="936000" cy="936000"/>
          </a:xfrm>
          <a:prstGeom prst="ellipse">
            <a:avLst/>
          </a:prstGeom>
          <a:noFill/>
          <a:ln w="9525">
            <a:solidFill>
              <a:schemeClr val="bg1">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FDFD"/>
              </a:solidFill>
            </a:endParaRPr>
          </a:p>
        </p:txBody>
      </p:sp>
      <p:sp>
        <p:nvSpPr>
          <p:cNvPr id="18" name="Text Placeholder 4"/>
          <p:cNvSpPr>
            <a:spLocks noGrp="1"/>
          </p:cNvSpPr>
          <p:nvPr>
            <p:ph type="body" sz="quarter" idx="59" hasCustomPrompt="1"/>
          </p:nvPr>
        </p:nvSpPr>
        <p:spPr>
          <a:xfrm>
            <a:off x="3871004" y="2720582"/>
            <a:ext cx="1404000" cy="381151"/>
          </a:xfrm>
          <a:prstGeom prst="rect">
            <a:avLst/>
          </a:prstGeom>
        </p:spPr>
        <p:txBody>
          <a:bodyPr lIns="0" tIns="0" rIns="0" bIns="0" anchor="ctr" anchorCtr="0"/>
          <a:lstStyle>
            <a:lvl1pPr marL="0" indent="0" algn="ctr">
              <a:spcBef>
                <a:spcPts val="0"/>
              </a:spcBef>
              <a:buFontTx/>
              <a:buNone/>
              <a:defRPr sz="1600" b="0">
                <a:solidFill>
                  <a:srgbClr val="294F75"/>
                </a:solidFill>
                <a:latin typeface="Calibri" panose="020F0502020204030204" pitchFamily="34" charset="0"/>
                <a:cs typeface="Calibri" panose="020F0502020204030204" pitchFamily="34" charset="0"/>
              </a:defRPr>
            </a:lvl1pPr>
            <a:lvl2pPr marL="0" indent="0">
              <a:buFontTx/>
              <a:buNone/>
              <a:defRPr sz="1300"/>
            </a:lvl2pPr>
          </a:lstStyle>
          <a:p>
            <a:pPr lvl="0"/>
            <a:r>
              <a:rPr lang="en-US" dirty="0"/>
              <a:t>Click to edit Label</a:t>
            </a:r>
          </a:p>
        </p:txBody>
      </p:sp>
      <p:sp>
        <p:nvSpPr>
          <p:cNvPr id="25" name="Oval 24"/>
          <p:cNvSpPr/>
          <p:nvPr userDrawn="1"/>
        </p:nvSpPr>
        <p:spPr>
          <a:xfrm>
            <a:off x="4105004" y="1680210"/>
            <a:ext cx="936000" cy="936000"/>
          </a:xfrm>
          <a:prstGeom prst="ellipse">
            <a:avLst/>
          </a:prstGeom>
          <a:noFill/>
          <a:ln w="9525">
            <a:solidFill>
              <a:schemeClr val="bg1">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FDFD"/>
              </a:solidFill>
            </a:endParaRPr>
          </a:p>
        </p:txBody>
      </p:sp>
      <p:sp>
        <p:nvSpPr>
          <p:cNvPr id="26" name="Text Placeholder 4"/>
          <p:cNvSpPr>
            <a:spLocks noGrp="1"/>
          </p:cNvSpPr>
          <p:nvPr>
            <p:ph type="body" sz="quarter" idx="60" hasCustomPrompt="1"/>
          </p:nvPr>
        </p:nvSpPr>
        <p:spPr>
          <a:xfrm>
            <a:off x="5572796" y="2720582"/>
            <a:ext cx="1404000" cy="381151"/>
          </a:xfrm>
          <a:prstGeom prst="rect">
            <a:avLst/>
          </a:prstGeom>
        </p:spPr>
        <p:txBody>
          <a:bodyPr lIns="0" tIns="0" rIns="0" bIns="0" anchor="ctr" anchorCtr="0"/>
          <a:lstStyle>
            <a:lvl1pPr marL="0" indent="0" algn="ctr">
              <a:spcBef>
                <a:spcPts val="0"/>
              </a:spcBef>
              <a:buFontTx/>
              <a:buNone/>
              <a:defRPr sz="1600" b="0">
                <a:solidFill>
                  <a:srgbClr val="294F75"/>
                </a:solidFill>
                <a:latin typeface="Calibri" panose="020F0502020204030204" pitchFamily="34" charset="0"/>
                <a:cs typeface="Calibri" panose="020F0502020204030204" pitchFamily="34" charset="0"/>
              </a:defRPr>
            </a:lvl1pPr>
            <a:lvl2pPr marL="0" indent="0">
              <a:buFontTx/>
              <a:buNone/>
              <a:defRPr sz="1300"/>
            </a:lvl2pPr>
          </a:lstStyle>
          <a:p>
            <a:pPr lvl="0"/>
            <a:r>
              <a:rPr lang="en-US" dirty="0"/>
              <a:t>Click to edit Label</a:t>
            </a:r>
          </a:p>
        </p:txBody>
      </p:sp>
      <p:sp>
        <p:nvSpPr>
          <p:cNvPr id="27" name="Oval 26"/>
          <p:cNvSpPr/>
          <p:nvPr userDrawn="1"/>
        </p:nvSpPr>
        <p:spPr>
          <a:xfrm>
            <a:off x="5806796" y="1680210"/>
            <a:ext cx="936000" cy="936000"/>
          </a:xfrm>
          <a:prstGeom prst="ellipse">
            <a:avLst/>
          </a:prstGeom>
          <a:noFill/>
          <a:ln w="9525">
            <a:solidFill>
              <a:schemeClr val="bg1">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FDFD"/>
              </a:solidFill>
            </a:endParaRPr>
          </a:p>
        </p:txBody>
      </p:sp>
      <p:sp>
        <p:nvSpPr>
          <p:cNvPr id="28" name="Text Placeholder 4"/>
          <p:cNvSpPr>
            <a:spLocks noGrp="1"/>
          </p:cNvSpPr>
          <p:nvPr>
            <p:ph type="body" sz="quarter" idx="61" hasCustomPrompt="1"/>
          </p:nvPr>
        </p:nvSpPr>
        <p:spPr>
          <a:xfrm>
            <a:off x="7274590" y="2720582"/>
            <a:ext cx="1404000" cy="381151"/>
          </a:xfrm>
          <a:prstGeom prst="rect">
            <a:avLst/>
          </a:prstGeom>
        </p:spPr>
        <p:txBody>
          <a:bodyPr lIns="0" tIns="0" rIns="0" bIns="0" anchor="ctr" anchorCtr="0"/>
          <a:lstStyle>
            <a:lvl1pPr marL="0" indent="0" algn="ctr">
              <a:spcBef>
                <a:spcPts val="0"/>
              </a:spcBef>
              <a:buFontTx/>
              <a:buNone/>
              <a:defRPr sz="1600" b="0">
                <a:solidFill>
                  <a:srgbClr val="294F75"/>
                </a:solidFill>
                <a:latin typeface="Calibri" panose="020F0502020204030204" pitchFamily="34" charset="0"/>
                <a:cs typeface="Calibri" panose="020F0502020204030204" pitchFamily="34" charset="0"/>
              </a:defRPr>
            </a:lvl1pPr>
            <a:lvl2pPr marL="0" indent="0">
              <a:buFontTx/>
              <a:buNone/>
              <a:defRPr sz="1300"/>
            </a:lvl2pPr>
          </a:lstStyle>
          <a:p>
            <a:pPr lvl="0"/>
            <a:r>
              <a:rPr lang="en-US" dirty="0"/>
              <a:t>Click to edit Label</a:t>
            </a:r>
          </a:p>
        </p:txBody>
      </p:sp>
      <p:sp>
        <p:nvSpPr>
          <p:cNvPr id="29" name="Oval 28"/>
          <p:cNvSpPr/>
          <p:nvPr userDrawn="1"/>
        </p:nvSpPr>
        <p:spPr>
          <a:xfrm>
            <a:off x="7508590" y="1680210"/>
            <a:ext cx="936000" cy="936000"/>
          </a:xfrm>
          <a:prstGeom prst="ellipse">
            <a:avLst/>
          </a:prstGeom>
          <a:noFill/>
          <a:ln w="9525">
            <a:solidFill>
              <a:schemeClr val="bg1">
                <a:lumMod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FDFD"/>
              </a:solidFill>
            </a:endParaRPr>
          </a:p>
        </p:txBody>
      </p:sp>
    </p:spTree>
    <p:extLst>
      <p:ext uri="{BB962C8B-B14F-4D97-AF65-F5344CB8AC3E}">
        <p14:creationId xmlns:p14="http://schemas.microsoft.com/office/powerpoint/2010/main" val="4167140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46">
          <p15:clr>
            <a:srgbClr val="FBAE40"/>
          </p15:clr>
        </p15:guide>
        <p15:guide id="2" pos="340">
          <p15:clr>
            <a:srgbClr val="FBAE40"/>
          </p15:clr>
        </p15:guide>
        <p15:guide id="3" orient="horz" pos="709">
          <p15:clr>
            <a:srgbClr val="FBAE40"/>
          </p15:clr>
        </p15:guide>
        <p15:guide id="4" pos="7061">
          <p15:clr>
            <a:srgbClr val="FBAE40"/>
          </p15:clr>
        </p15:guide>
        <p15:guide id="5" pos="892">
          <p15:clr>
            <a:srgbClr val="FBAE40"/>
          </p15:clr>
        </p15:guide>
        <p15:guide id="6" pos="3568">
          <p15:clr>
            <a:srgbClr val="FBAE40"/>
          </p15:clr>
        </p15:guide>
        <p15:guide id="7" orient="horz" pos="1162">
          <p15:clr>
            <a:srgbClr val="FBAE40"/>
          </p15:clr>
        </p15:guide>
        <p15:guide id="8" orient="horz" pos="1661">
          <p15:clr>
            <a:srgbClr val="FBAE40"/>
          </p15:clr>
        </p15:guide>
        <p15:guide id="9" orient="horz" pos="2024">
          <p15:clr>
            <a:srgbClr val="FBAE40"/>
          </p15:clr>
        </p15:guide>
        <p15:guide id="10" orient="horz" pos="2478">
          <p15:clr>
            <a:srgbClr val="FBAE40"/>
          </p15:clr>
        </p15:guide>
        <p15:guide id="11" orient="horz" pos="2795">
          <p15:clr>
            <a:srgbClr val="FBAE40"/>
          </p15:clr>
        </p15:guide>
        <p15:guide id="12" orient="horz" pos="3294">
          <p15:clr>
            <a:srgbClr val="FBAE40"/>
          </p15:clr>
        </p15:guide>
        <p15:guide id="13" pos="4339">
          <p15:clr>
            <a:srgbClr val="FBAE40"/>
          </p15:clr>
        </p15:guide>
        <p15:guide id="14"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_Double Column Text">
    <p:spTree>
      <p:nvGrpSpPr>
        <p:cNvPr id="1" name=""/>
        <p:cNvGrpSpPr/>
        <p:nvPr/>
      </p:nvGrpSpPr>
      <p:grpSpPr>
        <a:xfrm>
          <a:off x="0" y="0"/>
          <a:ext cx="0" cy="0"/>
          <a:chOff x="0" y="0"/>
          <a:chExt cx="0" cy="0"/>
        </a:xfrm>
      </p:grpSpPr>
      <p:pic>
        <p:nvPicPr>
          <p:cNvPr id="38" name="Picture 3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39" name="Rectangle 38"/>
          <p:cNvSpPr/>
          <p:nvPr userDrawn="1"/>
        </p:nvSpPr>
        <p:spPr>
          <a:xfrm>
            <a:off x="0" y="0"/>
            <a:ext cx="9152163" cy="5143500"/>
          </a:xfrm>
          <a:prstGeom prst="rect">
            <a:avLst/>
          </a:prstGeom>
          <a:solidFill>
            <a:srgbClr val="F3F5F7">
              <a:alpha val="9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5" name="Text Placeholder 4"/>
          <p:cNvSpPr>
            <a:spLocks noGrp="1"/>
          </p:cNvSpPr>
          <p:nvPr>
            <p:ph type="body" sz="quarter" idx="31" hasCustomPrompt="1"/>
          </p:nvPr>
        </p:nvSpPr>
        <p:spPr>
          <a:xfrm>
            <a:off x="649706" y="1128715"/>
            <a:ext cx="4353894" cy="3557588"/>
          </a:xfrm>
          <a:prstGeom prst="rect">
            <a:avLst/>
          </a:prstGeom>
        </p:spPr>
        <p:txBody>
          <a:bodyPr/>
          <a:lstStyle>
            <a:lvl1pPr marL="342892" indent="-342892">
              <a:lnSpc>
                <a:spcPct val="100000"/>
              </a:lnSpc>
              <a:spcBef>
                <a:spcPts val="1800"/>
              </a:spcBef>
              <a:buClr>
                <a:srgbClr val="309BA1"/>
              </a:buClr>
              <a:buSzPct val="100000"/>
              <a:buFont typeface="Arial" panose="020B0604020202020204" pitchFamily="34" charset="0"/>
              <a:buChar char="•"/>
              <a:defRPr sz="2100" b="0">
                <a:solidFill>
                  <a:srgbClr val="274F80"/>
                </a:solidFill>
                <a:latin typeface="Calibri" panose="020F0502020204030204" pitchFamily="34" charset="0"/>
              </a:defRPr>
            </a:lvl1pPr>
            <a:lvl2pPr marL="357188" indent="0">
              <a:lnSpc>
                <a:spcPct val="100000"/>
              </a:lnSpc>
              <a:spcBef>
                <a:spcPts val="225"/>
              </a:spcBef>
              <a:buClr>
                <a:schemeClr val="tx1">
                  <a:lumMod val="65000"/>
                  <a:lumOff val="35000"/>
                </a:schemeClr>
              </a:buClr>
              <a:buFontTx/>
              <a:buNone/>
              <a:defRPr sz="1300">
                <a:solidFill>
                  <a:schemeClr val="bg1">
                    <a:lumMod val="50000"/>
                  </a:schemeClr>
                </a:solidFill>
                <a:latin typeface="Calibri" panose="020F0502020204030204" pitchFamily="34" charset="0"/>
              </a:defRPr>
            </a:lvl2pPr>
          </a:lstStyle>
          <a:p>
            <a:r>
              <a:rPr lang="en-US" dirty="0"/>
              <a:t>First Topic Goes Here</a:t>
            </a:r>
          </a:p>
          <a:p>
            <a:pPr lvl="1"/>
            <a:r>
              <a:rPr lang="en-US" dirty="0"/>
              <a:t>Use 2-3 words for each topic</a:t>
            </a:r>
          </a:p>
          <a:p>
            <a:r>
              <a:rPr lang="en-US" dirty="0"/>
              <a:t>Second Topic Goes Here</a:t>
            </a:r>
          </a:p>
          <a:p>
            <a:pPr lvl="1"/>
            <a:r>
              <a:rPr lang="en-US" dirty="0"/>
              <a:t>Try to limit </a:t>
            </a:r>
          </a:p>
        </p:txBody>
      </p:sp>
      <p:grpSp>
        <p:nvGrpSpPr>
          <p:cNvPr id="42" name="Group 4"/>
          <p:cNvGrpSpPr>
            <a:grpSpLocks noChangeAspect="1"/>
          </p:cNvGrpSpPr>
          <p:nvPr userDrawn="1"/>
        </p:nvGrpSpPr>
        <p:grpSpPr bwMode="auto">
          <a:xfrm>
            <a:off x="5961462" y="4386744"/>
            <a:ext cx="808170" cy="445482"/>
            <a:chOff x="1923" y="2158"/>
            <a:chExt cx="1308" cy="721"/>
          </a:xfrm>
          <a:solidFill>
            <a:schemeClr val="bg1"/>
          </a:solidFill>
        </p:grpSpPr>
        <p:sp>
          <p:nvSpPr>
            <p:cNvPr id="43" name="Freeform 42"/>
            <p:cNvSpPr>
              <a:spLocks/>
            </p:cNvSpPr>
            <p:nvPr/>
          </p:nvSpPr>
          <p:spPr bwMode="auto">
            <a:xfrm>
              <a:off x="1923" y="2158"/>
              <a:ext cx="152" cy="206"/>
            </a:xfrm>
            <a:custGeom>
              <a:avLst/>
              <a:gdLst>
                <a:gd name="T0" fmla="*/ 50 w 92"/>
                <a:gd name="T1" fmla="*/ 78 h 124"/>
                <a:gd name="T2" fmla="*/ 50 w 92"/>
                <a:gd name="T3" fmla="*/ 58 h 124"/>
                <a:gd name="T4" fmla="*/ 92 w 92"/>
                <a:gd name="T5" fmla="*/ 58 h 124"/>
                <a:gd name="T6" fmla="*/ 92 w 92"/>
                <a:gd name="T7" fmla="*/ 106 h 124"/>
                <a:gd name="T8" fmla="*/ 74 w 92"/>
                <a:gd name="T9" fmla="*/ 119 h 124"/>
                <a:gd name="T10" fmla="*/ 50 w 92"/>
                <a:gd name="T11" fmla="*/ 124 h 124"/>
                <a:gd name="T12" fmla="*/ 24 w 92"/>
                <a:gd name="T13" fmla="*/ 117 h 124"/>
                <a:gd name="T14" fmla="*/ 7 w 92"/>
                <a:gd name="T15" fmla="*/ 95 h 124"/>
                <a:gd name="T16" fmla="*/ 0 w 92"/>
                <a:gd name="T17" fmla="*/ 62 h 124"/>
                <a:gd name="T18" fmla="*/ 7 w 92"/>
                <a:gd name="T19" fmla="*/ 28 h 124"/>
                <a:gd name="T20" fmla="*/ 24 w 92"/>
                <a:gd name="T21" fmla="*/ 7 h 124"/>
                <a:gd name="T22" fmla="*/ 49 w 92"/>
                <a:gd name="T23" fmla="*/ 0 h 124"/>
                <a:gd name="T24" fmla="*/ 77 w 92"/>
                <a:gd name="T25" fmla="*/ 9 h 124"/>
                <a:gd name="T26" fmla="*/ 91 w 92"/>
                <a:gd name="T27" fmla="*/ 35 h 124"/>
                <a:gd name="T28" fmla="*/ 71 w 92"/>
                <a:gd name="T29" fmla="*/ 40 h 124"/>
                <a:gd name="T30" fmla="*/ 63 w 92"/>
                <a:gd name="T31" fmla="*/ 25 h 124"/>
                <a:gd name="T32" fmla="*/ 49 w 92"/>
                <a:gd name="T33" fmla="*/ 21 h 124"/>
                <a:gd name="T34" fmla="*/ 29 w 92"/>
                <a:gd name="T35" fmla="*/ 30 h 124"/>
                <a:gd name="T36" fmla="*/ 21 w 92"/>
                <a:gd name="T37" fmla="*/ 61 h 124"/>
                <a:gd name="T38" fmla="*/ 29 w 92"/>
                <a:gd name="T39" fmla="*/ 94 h 124"/>
                <a:gd name="T40" fmla="*/ 49 w 92"/>
                <a:gd name="T41" fmla="*/ 103 h 124"/>
                <a:gd name="T42" fmla="*/ 61 w 92"/>
                <a:gd name="T43" fmla="*/ 101 h 124"/>
                <a:gd name="T44" fmla="*/ 72 w 92"/>
                <a:gd name="T45" fmla="*/ 93 h 124"/>
                <a:gd name="T46" fmla="*/ 72 w 92"/>
                <a:gd name="T47" fmla="*/ 78 h 124"/>
                <a:gd name="T48" fmla="*/ 50 w 92"/>
                <a:gd name="T4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2" h="124">
                  <a:moveTo>
                    <a:pt x="50" y="78"/>
                  </a:moveTo>
                  <a:cubicBezTo>
                    <a:pt x="50" y="58"/>
                    <a:pt x="50" y="58"/>
                    <a:pt x="50" y="58"/>
                  </a:cubicBezTo>
                  <a:cubicBezTo>
                    <a:pt x="92" y="58"/>
                    <a:pt x="92" y="58"/>
                    <a:pt x="92" y="58"/>
                  </a:cubicBezTo>
                  <a:cubicBezTo>
                    <a:pt x="92" y="106"/>
                    <a:pt x="92" y="106"/>
                    <a:pt x="92" y="106"/>
                  </a:cubicBezTo>
                  <a:cubicBezTo>
                    <a:pt x="88" y="111"/>
                    <a:pt x="82" y="115"/>
                    <a:pt x="74" y="119"/>
                  </a:cubicBezTo>
                  <a:cubicBezTo>
                    <a:pt x="66" y="122"/>
                    <a:pt x="58" y="124"/>
                    <a:pt x="50" y="124"/>
                  </a:cubicBezTo>
                  <a:cubicBezTo>
                    <a:pt x="40" y="124"/>
                    <a:pt x="32" y="122"/>
                    <a:pt x="24" y="117"/>
                  </a:cubicBezTo>
                  <a:cubicBezTo>
                    <a:pt x="17" y="112"/>
                    <a:pt x="11" y="105"/>
                    <a:pt x="7" y="95"/>
                  </a:cubicBezTo>
                  <a:cubicBezTo>
                    <a:pt x="2" y="86"/>
                    <a:pt x="0" y="75"/>
                    <a:pt x="0" y="62"/>
                  </a:cubicBezTo>
                  <a:cubicBezTo>
                    <a:pt x="0" y="49"/>
                    <a:pt x="2" y="37"/>
                    <a:pt x="7" y="28"/>
                  </a:cubicBezTo>
                  <a:cubicBezTo>
                    <a:pt x="11" y="18"/>
                    <a:pt x="17" y="11"/>
                    <a:pt x="24" y="7"/>
                  </a:cubicBezTo>
                  <a:cubicBezTo>
                    <a:pt x="31" y="2"/>
                    <a:pt x="39" y="0"/>
                    <a:pt x="49" y="0"/>
                  </a:cubicBezTo>
                  <a:cubicBezTo>
                    <a:pt x="61" y="0"/>
                    <a:pt x="70" y="3"/>
                    <a:pt x="77" y="9"/>
                  </a:cubicBezTo>
                  <a:cubicBezTo>
                    <a:pt x="85" y="15"/>
                    <a:pt x="89" y="24"/>
                    <a:pt x="91" y="35"/>
                  </a:cubicBezTo>
                  <a:cubicBezTo>
                    <a:pt x="71" y="40"/>
                    <a:pt x="71" y="40"/>
                    <a:pt x="71" y="40"/>
                  </a:cubicBezTo>
                  <a:cubicBezTo>
                    <a:pt x="70" y="33"/>
                    <a:pt x="67" y="29"/>
                    <a:pt x="63" y="25"/>
                  </a:cubicBezTo>
                  <a:cubicBezTo>
                    <a:pt x="59" y="22"/>
                    <a:pt x="55" y="21"/>
                    <a:pt x="49" y="21"/>
                  </a:cubicBezTo>
                  <a:cubicBezTo>
                    <a:pt x="41" y="21"/>
                    <a:pt x="34" y="24"/>
                    <a:pt x="29" y="30"/>
                  </a:cubicBezTo>
                  <a:cubicBezTo>
                    <a:pt x="23" y="37"/>
                    <a:pt x="21" y="47"/>
                    <a:pt x="21" y="61"/>
                  </a:cubicBezTo>
                  <a:cubicBezTo>
                    <a:pt x="21" y="75"/>
                    <a:pt x="24" y="86"/>
                    <a:pt x="29" y="94"/>
                  </a:cubicBezTo>
                  <a:cubicBezTo>
                    <a:pt x="34" y="100"/>
                    <a:pt x="41" y="103"/>
                    <a:pt x="49" y="103"/>
                  </a:cubicBezTo>
                  <a:cubicBezTo>
                    <a:pt x="53" y="103"/>
                    <a:pt x="57" y="102"/>
                    <a:pt x="61" y="101"/>
                  </a:cubicBezTo>
                  <a:cubicBezTo>
                    <a:pt x="65" y="99"/>
                    <a:pt x="69" y="96"/>
                    <a:pt x="72" y="93"/>
                  </a:cubicBezTo>
                  <a:cubicBezTo>
                    <a:pt x="72" y="78"/>
                    <a:pt x="72" y="78"/>
                    <a:pt x="72" y="78"/>
                  </a:cubicBezTo>
                  <a:lnTo>
                    <a:pt x="5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44" name="Rectangle 43"/>
            <p:cNvSpPr>
              <a:spLocks noChangeArrowheads="1"/>
            </p:cNvSpPr>
            <p:nvPr/>
          </p:nvSpPr>
          <p:spPr bwMode="auto">
            <a:xfrm>
              <a:off x="2105" y="2162"/>
              <a:ext cx="33" cy="1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45" name="Freeform 44"/>
            <p:cNvSpPr>
              <a:spLocks/>
            </p:cNvSpPr>
            <p:nvPr/>
          </p:nvSpPr>
          <p:spPr bwMode="auto">
            <a:xfrm>
              <a:off x="2171" y="2163"/>
              <a:ext cx="114" cy="198"/>
            </a:xfrm>
            <a:custGeom>
              <a:avLst/>
              <a:gdLst>
                <a:gd name="T0" fmla="*/ 0 w 114"/>
                <a:gd name="T1" fmla="*/ 198 h 198"/>
                <a:gd name="T2" fmla="*/ 0 w 114"/>
                <a:gd name="T3" fmla="*/ 0 h 198"/>
                <a:gd name="T4" fmla="*/ 33 w 114"/>
                <a:gd name="T5" fmla="*/ 0 h 198"/>
                <a:gd name="T6" fmla="*/ 33 w 114"/>
                <a:gd name="T7" fmla="*/ 165 h 198"/>
                <a:gd name="T8" fmla="*/ 114 w 114"/>
                <a:gd name="T9" fmla="*/ 165 h 198"/>
                <a:gd name="T10" fmla="*/ 114 w 114"/>
                <a:gd name="T11" fmla="*/ 198 h 198"/>
                <a:gd name="T12" fmla="*/ 0 w 114"/>
                <a:gd name="T13" fmla="*/ 198 h 198"/>
              </a:gdLst>
              <a:ahLst/>
              <a:cxnLst>
                <a:cxn ang="0">
                  <a:pos x="T0" y="T1"/>
                </a:cxn>
                <a:cxn ang="0">
                  <a:pos x="T2" y="T3"/>
                </a:cxn>
                <a:cxn ang="0">
                  <a:pos x="T4" y="T5"/>
                </a:cxn>
                <a:cxn ang="0">
                  <a:pos x="T6" y="T7"/>
                </a:cxn>
                <a:cxn ang="0">
                  <a:pos x="T8" y="T9"/>
                </a:cxn>
                <a:cxn ang="0">
                  <a:pos x="T10" y="T11"/>
                </a:cxn>
                <a:cxn ang="0">
                  <a:pos x="T12" y="T13"/>
                </a:cxn>
              </a:cxnLst>
              <a:rect l="0" t="0" r="r" b="b"/>
              <a:pathLst>
                <a:path w="114" h="198">
                  <a:moveTo>
                    <a:pt x="0" y="198"/>
                  </a:moveTo>
                  <a:lnTo>
                    <a:pt x="0" y="0"/>
                  </a:lnTo>
                  <a:lnTo>
                    <a:pt x="33" y="0"/>
                  </a:lnTo>
                  <a:lnTo>
                    <a:pt x="33" y="165"/>
                  </a:lnTo>
                  <a:lnTo>
                    <a:pt x="114" y="165"/>
                  </a:lnTo>
                  <a:lnTo>
                    <a:pt x="114" y="198"/>
                  </a:lnTo>
                  <a:lnTo>
                    <a:pt x="0" y="1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46" name="Freeform 45"/>
            <p:cNvSpPr>
              <a:spLocks noEditPoints="1"/>
            </p:cNvSpPr>
            <p:nvPr/>
          </p:nvSpPr>
          <p:spPr bwMode="auto">
            <a:xfrm>
              <a:off x="2292" y="2162"/>
              <a:ext cx="164" cy="199"/>
            </a:xfrm>
            <a:custGeom>
              <a:avLst/>
              <a:gdLst>
                <a:gd name="T0" fmla="*/ 164 w 164"/>
                <a:gd name="T1" fmla="*/ 199 h 199"/>
                <a:gd name="T2" fmla="*/ 129 w 164"/>
                <a:gd name="T3" fmla="*/ 199 h 199"/>
                <a:gd name="T4" fmla="*/ 114 w 164"/>
                <a:gd name="T5" fmla="*/ 154 h 199"/>
                <a:gd name="T6" fmla="*/ 50 w 164"/>
                <a:gd name="T7" fmla="*/ 154 h 199"/>
                <a:gd name="T8" fmla="*/ 35 w 164"/>
                <a:gd name="T9" fmla="*/ 199 h 199"/>
                <a:gd name="T10" fmla="*/ 0 w 164"/>
                <a:gd name="T11" fmla="*/ 199 h 199"/>
                <a:gd name="T12" fmla="*/ 65 w 164"/>
                <a:gd name="T13" fmla="*/ 0 h 199"/>
                <a:gd name="T14" fmla="*/ 99 w 164"/>
                <a:gd name="T15" fmla="*/ 0 h 199"/>
                <a:gd name="T16" fmla="*/ 164 w 164"/>
                <a:gd name="T17" fmla="*/ 199 h 199"/>
                <a:gd name="T18" fmla="*/ 104 w 164"/>
                <a:gd name="T19" fmla="*/ 121 h 199"/>
                <a:gd name="T20" fmla="*/ 81 w 164"/>
                <a:gd name="T21" fmla="*/ 46 h 199"/>
                <a:gd name="T22" fmla="*/ 60 w 164"/>
                <a:gd name="T23" fmla="*/ 121 h 199"/>
                <a:gd name="T24" fmla="*/ 104 w 164"/>
                <a:gd name="T25" fmla="*/ 12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4" h="199">
                  <a:moveTo>
                    <a:pt x="164" y="199"/>
                  </a:moveTo>
                  <a:lnTo>
                    <a:pt x="129" y="199"/>
                  </a:lnTo>
                  <a:lnTo>
                    <a:pt x="114" y="154"/>
                  </a:lnTo>
                  <a:lnTo>
                    <a:pt x="50" y="154"/>
                  </a:lnTo>
                  <a:lnTo>
                    <a:pt x="35" y="199"/>
                  </a:lnTo>
                  <a:lnTo>
                    <a:pt x="0" y="199"/>
                  </a:lnTo>
                  <a:lnTo>
                    <a:pt x="65" y="0"/>
                  </a:lnTo>
                  <a:lnTo>
                    <a:pt x="99" y="0"/>
                  </a:lnTo>
                  <a:lnTo>
                    <a:pt x="164" y="199"/>
                  </a:lnTo>
                  <a:close/>
                  <a:moveTo>
                    <a:pt x="104" y="121"/>
                  </a:moveTo>
                  <a:lnTo>
                    <a:pt x="81" y="46"/>
                  </a:lnTo>
                  <a:lnTo>
                    <a:pt x="60" y="121"/>
                  </a:lnTo>
                  <a:lnTo>
                    <a:pt x="104"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47" name="Freeform 46"/>
            <p:cNvSpPr>
              <a:spLocks/>
            </p:cNvSpPr>
            <p:nvPr/>
          </p:nvSpPr>
          <p:spPr bwMode="auto">
            <a:xfrm>
              <a:off x="2446" y="2162"/>
              <a:ext cx="129" cy="199"/>
            </a:xfrm>
            <a:custGeom>
              <a:avLst/>
              <a:gdLst>
                <a:gd name="T0" fmla="*/ 48 w 129"/>
                <a:gd name="T1" fmla="*/ 199 h 199"/>
                <a:gd name="T2" fmla="*/ 48 w 129"/>
                <a:gd name="T3" fmla="*/ 33 h 199"/>
                <a:gd name="T4" fmla="*/ 0 w 129"/>
                <a:gd name="T5" fmla="*/ 33 h 199"/>
                <a:gd name="T6" fmla="*/ 0 w 129"/>
                <a:gd name="T7" fmla="*/ 0 h 199"/>
                <a:gd name="T8" fmla="*/ 129 w 129"/>
                <a:gd name="T9" fmla="*/ 0 h 199"/>
                <a:gd name="T10" fmla="*/ 129 w 129"/>
                <a:gd name="T11" fmla="*/ 33 h 199"/>
                <a:gd name="T12" fmla="*/ 81 w 129"/>
                <a:gd name="T13" fmla="*/ 33 h 199"/>
                <a:gd name="T14" fmla="*/ 81 w 129"/>
                <a:gd name="T15" fmla="*/ 199 h 199"/>
                <a:gd name="T16" fmla="*/ 48 w 129"/>
                <a:gd name="T17" fmla="*/ 19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199">
                  <a:moveTo>
                    <a:pt x="48" y="199"/>
                  </a:moveTo>
                  <a:lnTo>
                    <a:pt x="48" y="33"/>
                  </a:lnTo>
                  <a:lnTo>
                    <a:pt x="0" y="33"/>
                  </a:lnTo>
                  <a:lnTo>
                    <a:pt x="0" y="0"/>
                  </a:lnTo>
                  <a:lnTo>
                    <a:pt x="129" y="0"/>
                  </a:lnTo>
                  <a:lnTo>
                    <a:pt x="129" y="33"/>
                  </a:lnTo>
                  <a:lnTo>
                    <a:pt x="81" y="33"/>
                  </a:lnTo>
                  <a:lnTo>
                    <a:pt x="81" y="199"/>
                  </a:lnTo>
                  <a:lnTo>
                    <a:pt x="48" y="1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48" name="Freeform 47"/>
            <p:cNvSpPr>
              <a:spLocks/>
            </p:cNvSpPr>
            <p:nvPr/>
          </p:nvSpPr>
          <p:spPr bwMode="auto">
            <a:xfrm>
              <a:off x="1923" y="2158"/>
              <a:ext cx="152" cy="206"/>
            </a:xfrm>
            <a:custGeom>
              <a:avLst/>
              <a:gdLst>
                <a:gd name="T0" fmla="*/ 50 w 92"/>
                <a:gd name="T1" fmla="*/ 78 h 124"/>
                <a:gd name="T2" fmla="*/ 50 w 92"/>
                <a:gd name="T3" fmla="*/ 58 h 124"/>
                <a:gd name="T4" fmla="*/ 92 w 92"/>
                <a:gd name="T5" fmla="*/ 58 h 124"/>
                <a:gd name="T6" fmla="*/ 92 w 92"/>
                <a:gd name="T7" fmla="*/ 106 h 124"/>
                <a:gd name="T8" fmla="*/ 74 w 92"/>
                <a:gd name="T9" fmla="*/ 119 h 124"/>
                <a:gd name="T10" fmla="*/ 50 w 92"/>
                <a:gd name="T11" fmla="*/ 124 h 124"/>
                <a:gd name="T12" fmla="*/ 24 w 92"/>
                <a:gd name="T13" fmla="*/ 117 h 124"/>
                <a:gd name="T14" fmla="*/ 7 w 92"/>
                <a:gd name="T15" fmla="*/ 95 h 124"/>
                <a:gd name="T16" fmla="*/ 0 w 92"/>
                <a:gd name="T17" fmla="*/ 62 h 124"/>
                <a:gd name="T18" fmla="*/ 7 w 92"/>
                <a:gd name="T19" fmla="*/ 28 h 124"/>
                <a:gd name="T20" fmla="*/ 24 w 92"/>
                <a:gd name="T21" fmla="*/ 7 h 124"/>
                <a:gd name="T22" fmla="*/ 49 w 92"/>
                <a:gd name="T23" fmla="*/ 0 h 124"/>
                <a:gd name="T24" fmla="*/ 77 w 92"/>
                <a:gd name="T25" fmla="*/ 9 h 124"/>
                <a:gd name="T26" fmla="*/ 91 w 92"/>
                <a:gd name="T27" fmla="*/ 35 h 124"/>
                <a:gd name="T28" fmla="*/ 71 w 92"/>
                <a:gd name="T29" fmla="*/ 40 h 124"/>
                <a:gd name="T30" fmla="*/ 63 w 92"/>
                <a:gd name="T31" fmla="*/ 25 h 124"/>
                <a:gd name="T32" fmla="*/ 49 w 92"/>
                <a:gd name="T33" fmla="*/ 21 h 124"/>
                <a:gd name="T34" fmla="*/ 29 w 92"/>
                <a:gd name="T35" fmla="*/ 30 h 124"/>
                <a:gd name="T36" fmla="*/ 21 w 92"/>
                <a:gd name="T37" fmla="*/ 61 h 124"/>
                <a:gd name="T38" fmla="*/ 29 w 92"/>
                <a:gd name="T39" fmla="*/ 94 h 124"/>
                <a:gd name="T40" fmla="*/ 49 w 92"/>
                <a:gd name="T41" fmla="*/ 103 h 124"/>
                <a:gd name="T42" fmla="*/ 61 w 92"/>
                <a:gd name="T43" fmla="*/ 101 h 124"/>
                <a:gd name="T44" fmla="*/ 72 w 92"/>
                <a:gd name="T45" fmla="*/ 93 h 124"/>
                <a:gd name="T46" fmla="*/ 72 w 92"/>
                <a:gd name="T47" fmla="*/ 78 h 124"/>
                <a:gd name="T48" fmla="*/ 50 w 92"/>
                <a:gd name="T4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2" h="124">
                  <a:moveTo>
                    <a:pt x="50" y="78"/>
                  </a:moveTo>
                  <a:cubicBezTo>
                    <a:pt x="50" y="58"/>
                    <a:pt x="50" y="58"/>
                    <a:pt x="50" y="58"/>
                  </a:cubicBezTo>
                  <a:cubicBezTo>
                    <a:pt x="92" y="58"/>
                    <a:pt x="92" y="58"/>
                    <a:pt x="92" y="58"/>
                  </a:cubicBezTo>
                  <a:cubicBezTo>
                    <a:pt x="92" y="106"/>
                    <a:pt x="92" y="106"/>
                    <a:pt x="92" y="106"/>
                  </a:cubicBezTo>
                  <a:cubicBezTo>
                    <a:pt x="88" y="111"/>
                    <a:pt x="82" y="115"/>
                    <a:pt x="74" y="119"/>
                  </a:cubicBezTo>
                  <a:cubicBezTo>
                    <a:pt x="66" y="122"/>
                    <a:pt x="58" y="124"/>
                    <a:pt x="50" y="124"/>
                  </a:cubicBezTo>
                  <a:cubicBezTo>
                    <a:pt x="40" y="124"/>
                    <a:pt x="32" y="122"/>
                    <a:pt x="24" y="117"/>
                  </a:cubicBezTo>
                  <a:cubicBezTo>
                    <a:pt x="17" y="112"/>
                    <a:pt x="11" y="105"/>
                    <a:pt x="7" y="95"/>
                  </a:cubicBezTo>
                  <a:cubicBezTo>
                    <a:pt x="2" y="86"/>
                    <a:pt x="0" y="75"/>
                    <a:pt x="0" y="62"/>
                  </a:cubicBezTo>
                  <a:cubicBezTo>
                    <a:pt x="0" y="49"/>
                    <a:pt x="2" y="37"/>
                    <a:pt x="7" y="28"/>
                  </a:cubicBezTo>
                  <a:cubicBezTo>
                    <a:pt x="11" y="18"/>
                    <a:pt x="17" y="11"/>
                    <a:pt x="24" y="7"/>
                  </a:cubicBezTo>
                  <a:cubicBezTo>
                    <a:pt x="31" y="2"/>
                    <a:pt x="39" y="0"/>
                    <a:pt x="49" y="0"/>
                  </a:cubicBezTo>
                  <a:cubicBezTo>
                    <a:pt x="61" y="0"/>
                    <a:pt x="70" y="3"/>
                    <a:pt x="77" y="9"/>
                  </a:cubicBezTo>
                  <a:cubicBezTo>
                    <a:pt x="85" y="15"/>
                    <a:pt x="89" y="24"/>
                    <a:pt x="91" y="35"/>
                  </a:cubicBezTo>
                  <a:cubicBezTo>
                    <a:pt x="71" y="40"/>
                    <a:pt x="71" y="40"/>
                    <a:pt x="71" y="40"/>
                  </a:cubicBezTo>
                  <a:cubicBezTo>
                    <a:pt x="70" y="33"/>
                    <a:pt x="67" y="29"/>
                    <a:pt x="63" y="25"/>
                  </a:cubicBezTo>
                  <a:cubicBezTo>
                    <a:pt x="59" y="22"/>
                    <a:pt x="55" y="21"/>
                    <a:pt x="49" y="21"/>
                  </a:cubicBezTo>
                  <a:cubicBezTo>
                    <a:pt x="41" y="21"/>
                    <a:pt x="34" y="24"/>
                    <a:pt x="29" y="30"/>
                  </a:cubicBezTo>
                  <a:cubicBezTo>
                    <a:pt x="23" y="37"/>
                    <a:pt x="21" y="47"/>
                    <a:pt x="21" y="61"/>
                  </a:cubicBezTo>
                  <a:cubicBezTo>
                    <a:pt x="21" y="75"/>
                    <a:pt x="24" y="86"/>
                    <a:pt x="29" y="94"/>
                  </a:cubicBezTo>
                  <a:cubicBezTo>
                    <a:pt x="34" y="100"/>
                    <a:pt x="41" y="103"/>
                    <a:pt x="49" y="103"/>
                  </a:cubicBezTo>
                  <a:cubicBezTo>
                    <a:pt x="53" y="103"/>
                    <a:pt x="57" y="102"/>
                    <a:pt x="61" y="101"/>
                  </a:cubicBezTo>
                  <a:cubicBezTo>
                    <a:pt x="65" y="99"/>
                    <a:pt x="69" y="96"/>
                    <a:pt x="72" y="93"/>
                  </a:cubicBezTo>
                  <a:cubicBezTo>
                    <a:pt x="72" y="78"/>
                    <a:pt x="72" y="78"/>
                    <a:pt x="72" y="78"/>
                  </a:cubicBezTo>
                  <a:lnTo>
                    <a:pt x="5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49" name="Rectangle 48"/>
            <p:cNvSpPr>
              <a:spLocks noChangeArrowheads="1"/>
            </p:cNvSpPr>
            <p:nvPr/>
          </p:nvSpPr>
          <p:spPr bwMode="auto">
            <a:xfrm>
              <a:off x="2105" y="2162"/>
              <a:ext cx="33" cy="1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50" name="Freeform 49"/>
            <p:cNvSpPr>
              <a:spLocks/>
            </p:cNvSpPr>
            <p:nvPr/>
          </p:nvSpPr>
          <p:spPr bwMode="auto">
            <a:xfrm>
              <a:off x="2171" y="2163"/>
              <a:ext cx="114" cy="198"/>
            </a:xfrm>
            <a:custGeom>
              <a:avLst/>
              <a:gdLst>
                <a:gd name="T0" fmla="*/ 0 w 114"/>
                <a:gd name="T1" fmla="*/ 198 h 198"/>
                <a:gd name="T2" fmla="*/ 0 w 114"/>
                <a:gd name="T3" fmla="*/ 0 h 198"/>
                <a:gd name="T4" fmla="*/ 33 w 114"/>
                <a:gd name="T5" fmla="*/ 0 h 198"/>
                <a:gd name="T6" fmla="*/ 33 w 114"/>
                <a:gd name="T7" fmla="*/ 165 h 198"/>
                <a:gd name="T8" fmla="*/ 114 w 114"/>
                <a:gd name="T9" fmla="*/ 165 h 198"/>
                <a:gd name="T10" fmla="*/ 114 w 114"/>
                <a:gd name="T11" fmla="*/ 198 h 198"/>
                <a:gd name="T12" fmla="*/ 0 w 114"/>
                <a:gd name="T13" fmla="*/ 198 h 198"/>
              </a:gdLst>
              <a:ahLst/>
              <a:cxnLst>
                <a:cxn ang="0">
                  <a:pos x="T0" y="T1"/>
                </a:cxn>
                <a:cxn ang="0">
                  <a:pos x="T2" y="T3"/>
                </a:cxn>
                <a:cxn ang="0">
                  <a:pos x="T4" y="T5"/>
                </a:cxn>
                <a:cxn ang="0">
                  <a:pos x="T6" y="T7"/>
                </a:cxn>
                <a:cxn ang="0">
                  <a:pos x="T8" y="T9"/>
                </a:cxn>
                <a:cxn ang="0">
                  <a:pos x="T10" y="T11"/>
                </a:cxn>
                <a:cxn ang="0">
                  <a:pos x="T12" y="T13"/>
                </a:cxn>
              </a:cxnLst>
              <a:rect l="0" t="0" r="r" b="b"/>
              <a:pathLst>
                <a:path w="114" h="198">
                  <a:moveTo>
                    <a:pt x="0" y="198"/>
                  </a:moveTo>
                  <a:lnTo>
                    <a:pt x="0" y="0"/>
                  </a:lnTo>
                  <a:lnTo>
                    <a:pt x="33" y="0"/>
                  </a:lnTo>
                  <a:lnTo>
                    <a:pt x="33" y="165"/>
                  </a:lnTo>
                  <a:lnTo>
                    <a:pt x="114" y="165"/>
                  </a:lnTo>
                  <a:lnTo>
                    <a:pt x="114" y="198"/>
                  </a:lnTo>
                  <a:lnTo>
                    <a:pt x="0" y="1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51" name="Freeform 50"/>
            <p:cNvSpPr>
              <a:spLocks noEditPoints="1"/>
            </p:cNvSpPr>
            <p:nvPr/>
          </p:nvSpPr>
          <p:spPr bwMode="auto">
            <a:xfrm>
              <a:off x="2292" y="2162"/>
              <a:ext cx="164" cy="199"/>
            </a:xfrm>
            <a:custGeom>
              <a:avLst/>
              <a:gdLst>
                <a:gd name="T0" fmla="*/ 164 w 164"/>
                <a:gd name="T1" fmla="*/ 199 h 199"/>
                <a:gd name="T2" fmla="*/ 129 w 164"/>
                <a:gd name="T3" fmla="*/ 199 h 199"/>
                <a:gd name="T4" fmla="*/ 114 w 164"/>
                <a:gd name="T5" fmla="*/ 154 h 199"/>
                <a:gd name="T6" fmla="*/ 50 w 164"/>
                <a:gd name="T7" fmla="*/ 154 h 199"/>
                <a:gd name="T8" fmla="*/ 35 w 164"/>
                <a:gd name="T9" fmla="*/ 199 h 199"/>
                <a:gd name="T10" fmla="*/ 0 w 164"/>
                <a:gd name="T11" fmla="*/ 199 h 199"/>
                <a:gd name="T12" fmla="*/ 65 w 164"/>
                <a:gd name="T13" fmla="*/ 0 h 199"/>
                <a:gd name="T14" fmla="*/ 99 w 164"/>
                <a:gd name="T15" fmla="*/ 0 h 199"/>
                <a:gd name="T16" fmla="*/ 164 w 164"/>
                <a:gd name="T17" fmla="*/ 199 h 199"/>
                <a:gd name="T18" fmla="*/ 104 w 164"/>
                <a:gd name="T19" fmla="*/ 121 h 199"/>
                <a:gd name="T20" fmla="*/ 81 w 164"/>
                <a:gd name="T21" fmla="*/ 46 h 199"/>
                <a:gd name="T22" fmla="*/ 60 w 164"/>
                <a:gd name="T23" fmla="*/ 121 h 199"/>
                <a:gd name="T24" fmla="*/ 104 w 164"/>
                <a:gd name="T25" fmla="*/ 12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4" h="199">
                  <a:moveTo>
                    <a:pt x="164" y="199"/>
                  </a:moveTo>
                  <a:lnTo>
                    <a:pt x="129" y="199"/>
                  </a:lnTo>
                  <a:lnTo>
                    <a:pt x="114" y="154"/>
                  </a:lnTo>
                  <a:lnTo>
                    <a:pt x="50" y="154"/>
                  </a:lnTo>
                  <a:lnTo>
                    <a:pt x="35" y="199"/>
                  </a:lnTo>
                  <a:lnTo>
                    <a:pt x="0" y="199"/>
                  </a:lnTo>
                  <a:lnTo>
                    <a:pt x="65" y="0"/>
                  </a:lnTo>
                  <a:lnTo>
                    <a:pt x="99" y="0"/>
                  </a:lnTo>
                  <a:lnTo>
                    <a:pt x="164" y="199"/>
                  </a:lnTo>
                  <a:close/>
                  <a:moveTo>
                    <a:pt x="104" y="121"/>
                  </a:moveTo>
                  <a:lnTo>
                    <a:pt x="81" y="46"/>
                  </a:lnTo>
                  <a:lnTo>
                    <a:pt x="60" y="121"/>
                  </a:lnTo>
                  <a:lnTo>
                    <a:pt x="104"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52" name="Freeform 51"/>
            <p:cNvSpPr>
              <a:spLocks/>
            </p:cNvSpPr>
            <p:nvPr/>
          </p:nvSpPr>
          <p:spPr bwMode="auto">
            <a:xfrm>
              <a:off x="2446" y="2162"/>
              <a:ext cx="129" cy="199"/>
            </a:xfrm>
            <a:custGeom>
              <a:avLst/>
              <a:gdLst>
                <a:gd name="T0" fmla="*/ 48 w 129"/>
                <a:gd name="T1" fmla="*/ 199 h 199"/>
                <a:gd name="T2" fmla="*/ 48 w 129"/>
                <a:gd name="T3" fmla="*/ 33 h 199"/>
                <a:gd name="T4" fmla="*/ 0 w 129"/>
                <a:gd name="T5" fmla="*/ 33 h 199"/>
                <a:gd name="T6" fmla="*/ 0 w 129"/>
                <a:gd name="T7" fmla="*/ 0 h 199"/>
                <a:gd name="T8" fmla="*/ 129 w 129"/>
                <a:gd name="T9" fmla="*/ 0 h 199"/>
                <a:gd name="T10" fmla="*/ 129 w 129"/>
                <a:gd name="T11" fmla="*/ 33 h 199"/>
                <a:gd name="T12" fmla="*/ 81 w 129"/>
                <a:gd name="T13" fmla="*/ 33 h 199"/>
                <a:gd name="T14" fmla="*/ 81 w 129"/>
                <a:gd name="T15" fmla="*/ 199 h 199"/>
                <a:gd name="T16" fmla="*/ 48 w 129"/>
                <a:gd name="T17" fmla="*/ 19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199">
                  <a:moveTo>
                    <a:pt x="48" y="199"/>
                  </a:moveTo>
                  <a:lnTo>
                    <a:pt x="48" y="33"/>
                  </a:lnTo>
                  <a:lnTo>
                    <a:pt x="0" y="33"/>
                  </a:lnTo>
                  <a:lnTo>
                    <a:pt x="0" y="0"/>
                  </a:lnTo>
                  <a:lnTo>
                    <a:pt x="129" y="0"/>
                  </a:lnTo>
                  <a:lnTo>
                    <a:pt x="129" y="33"/>
                  </a:lnTo>
                  <a:lnTo>
                    <a:pt x="81" y="33"/>
                  </a:lnTo>
                  <a:lnTo>
                    <a:pt x="81" y="199"/>
                  </a:lnTo>
                  <a:lnTo>
                    <a:pt x="48" y="1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53" name="Freeform 52"/>
            <p:cNvSpPr>
              <a:spLocks/>
            </p:cNvSpPr>
            <p:nvPr/>
          </p:nvSpPr>
          <p:spPr bwMode="auto">
            <a:xfrm>
              <a:off x="1930" y="2674"/>
              <a:ext cx="129" cy="201"/>
            </a:xfrm>
            <a:custGeom>
              <a:avLst/>
              <a:gdLst>
                <a:gd name="T0" fmla="*/ 0 w 129"/>
                <a:gd name="T1" fmla="*/ 201 h 201"/>
                <a:gd name="T2" fmla="*/ 0 w 129"/>
                <a:gd name="T3" fmla="*/ 0 h 201"/>
                <a:gd name="T4" fmla="*/ 31 w 129"/>
                <a:gd name="T5" fmla="*/ 0 h 201"/>
                <a:gd name="T6" fmla="*/ 99 w 129"/>
                <a:gd name="T7" fmla="*/ 135 h 201"/>
                <a:gd name="T8" fmla="*/ 99 w 129"/>
                <a:gd name="T9" fmla="*/ 0 h 201"/>
                <a:gd name="T10" fmla="*/ 129 w 129"/>
                <a:gd name="T11" fmla="*/ 0 h 201"/>
                <a:gd name="T12" fmla="*/ 129 w 129"/>
                <a:gd name="T13" fmla="*/ 201 h 201"/>
                <a:gd name="T14" fmla="*/ 96 w 129"/>
                <a:gd name="T15" fmla="*/ 201 h 201"/>
                <a:gd name="T16" fmla="*/ 29 w 129"/>
                <a:gd name="T17" fmla="*/ 70 h 201"/>
                <a:gd name="T18" fmla="*/ 29 w 129"/>
                <a:gd name="T19" fmla="*/ 201 h 201"/>
                <a:gd name="T20" fmla="*/ 0 w 129"/>
                <a:gd name="T21" fmla="*/ 201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9" h="201">
                  <a:moveTo>
                    <a:pt x="0" y="201"/>
                  </a:moveTo>
                  <a:lnTo>
                    <a:pt x="0" y="0"/>
                  </a:lnTo>
                  <a:lnTo>
                    <a:pt x="31" y="0"/>
                  </a:lnTo>
                  <a:lnTo>
                    <a:pt x="99" y="135"/>
                  </a:lnTo>
                  <a:lnTo>
                    <a:pt x="99" y="0"/>
                  </a:lnTo>
                  <a:lnTo>
                    <a:pt x="129" y="0"/>
                  </a:lnTo>
                  <a:lnTo>
                    <a:pt x="129" y="201"/>
                  </a:lnTo>
                  <a:lnTo>
                    <a:pt x="96" y="201"/>
                  </a:lnTo>
                  <a:lnTo>
                    <a:pt x="29" y="70"/>
                  </a:lnTo>
                  <a:lnTo>
                    <a:pt x="29" y="201"/>
                  </a:lnTo>
                  <a:lnTo>
                    <a:pt x="0" y="2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54" name="Freeform 53"/>
            <p:cNvSpPr>
              <a:spLocks/>
            </p:cNvSpPr>
            <p:nvPr/>
          </p:nvSpPr>
          <p:spPr bwMode="auto">
            <a:xfrm>
              <a:off x="2093" y="2674"/>
              <a:ext cx="125" cy="201"/>
            </a:xfrm>
            <a:custGeom>
              <a:avLst/>
              <a:gdLst>
                <a:gd name="T0" fmla="*/ 0 w 125"/>
                <a:gd name="T1" fmla="*/ 201 h 201"/>
                <a:gd name="T2" fmla="*/ 0 w 125"/>
                <a:gd name="T3" fmla="*/ 0 h 201"/>
                <a:gd name="T4" fmla="*/ 121 w 125"/>
                <a:gd name="T5" fmla="*/ 0 h 201"/>
                <a:gd name="T6" fmla="*/ 121 w 125"/>
                <a:gd name="T7" fmla="*/ 35 h 201"/>
                <a:gd name="T8" fmla="*/ 34 w 125"/>
                <a:gd name="T9" fmla="*/ 35 h 201"/>
                <a:gd name="T10" fmla="*/ 34 w 125"/>
                <a:gd name="T11" fmla="*/ 79 h 201"/>
                <a:gd name="T12" fmla="*/ 116 w 125"/>
                <a:gd name="T13" fmla="*/ 79 h 201"/>
                <a:gd name="T14" fmla="*/ 116 w 125"/>
                <a:gd name="T15" fmla="*/ 113 h 201"/>
                <a:gd name="T16" fmla="*/ 34 w 125"/>
                <a:gd name="T17" fmla="*/ 113 h 201"/>
                <a:gd name="T18" fmla="*/ 34 w 125"/>
                <a:gd name="T19" fmla="*/ 166 h 201"/>
                <a:gd name="T20" fmla="*/ 125 w 125"/>
                <a:gd name="T21" fmla="*/ 166 h 201"/>
                <a:gd name="T22" fmla="*/ 125 w 125"/>
                <a:gd name="T23" fmla="*/ 201 h 201"/>
                <a:gd name="T24" fmla="*/ 0 w 125"/>
                <a:gd name="T25" fmla="*/ 201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5" h="201">
                  <a:moveTo>
                    <a:pt x="0" y="201"/>
                  </a:moveTo>
                  <a:lnTo>
                    <a:pt x="0" y="0"/>
                  </a:lnTo>
                  <a:lnTo>
                    <a:pt x="121" y="0"/>
                  </a:lnTo>
                  <a:lnTo>
                    <a:pt x="121" y="35"/>
                  </a:lnTo>
                  <a:lnTo>
                    <a:pt x="34" y="35"/>
                  </a:lnTo>
                  <a:lnTo>
                    <a:pt x="34" y="79"/>
                  </a:lnTo>
                  <a:lnTo>
                    <a:pt x="116" y="79"/>
                  </a:lnTo>
                  <a:lnTo>
                    <a:pt x="116" y="113"/>
                  </a:lnTo>
                  <a:lnTo>
                    <a:pt x="34" y="113"/>
                  </a:lnTo>
                  <a:lnTo>
                    <a:pt x="34" y="166"/>
                  </a:lnTo>
                  <a:lnTo>
                    <a:pt x="125" y="166"/>
                  </a:lnTo>
                  <a:lnTo>
                    <a:pt x="125" y="201"/>
                  </a:lnTo>
                  <a:lnTo>
                    <a:pt x="0" y="2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55" name="Freeform 54"/>
            <p:cNvSpPr>
              <a:spLocks/>
            </p:cNvSpPr>
            <p:nvPr/>
          </p:nvSpPr>
          <p:spPr bwMode="auto">
            <a:xfrm>
              <a:off x="2234" y="2674"/>
              <a:ext cx="129" cy="201"/>
            </a:xfrm>
            <a:custGeom>
              <a:avLst/>
              <a:gdLst>
                <a:gd name="T0" fmla="*/ 48 w 129"/>
                <a:gd name="T1" fmla="*/ 201 h 201"/>
                <a:gd name="T2" fmla="*/ 48 w 129"/>
                <a:gd name="T3" fmla="*/ 35 h 201"/>
                <a:gd name="T4" fmla="*/ 0 w 129"/>
                <a:gd name="T5" fmla="*/ 35 h 201"/>
                <a:gd name="T6" fmla="*/ 0 w 129"/>
                <a:gd name="T7" fmla="*/ 0 h 201"/>
                <a:gd name="T8" fmla="*/ 129 w 129"/>
                <a:gd name="T9" fmla="*/ 0 h 201"/>
                <a:gd name="T10" fmla="*/ 129 w 129"/>
                <a:gd name="T11" fmla="*/ 35 h 201"/>
                <a:gd name="T12" fmla="*/ 81 w 129"/>
                <a:gd name="T13" fmla="*/ 35 h 201"/>
                <a:gd name="T14" fmla="*/ 81 w 129"/>
                <a:gd name="T15" fmla="*/ 201 h 201"/>
                <a:gd name="T16" fmla="*/ 48 w 129"/>
                <a:gd name="T17" fmla="*/ 201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201">
                  <a:moveTo>
                    <a:pt x="48" y="201"/>
                  </a:moveTo>
                  <a:lnTo>
                    <a:pt x="48" y="35"/>
                  </a:lnTo>
                  <a:lnTo>
                    <a:pt x="0" y="35"/>
                  </a:lnTo>
                  <a:lnTo>
                    <a:pt x="0" y="0"/>
                  </a:lnTo>
                  <a:lnTo>
                    <a:pt x="129" y="0"/>
                  </a:lnTo>
                  <a:lnTo>
                    <a:pt x="129" y="35"/>
                  </a:lnTo>
                  <a:lnTo>
                    <a:pt x="81" y="35"/>
                  </a:lnTo>
                  <a:lnTo>
                    <a:pt x="81" y="201"/>
                  </a:lnTo>
                  <a:lnTo>
                    <a:pt x="48" y="2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56" name="Freeform 18"/>
            <p:cNvSpPr>
              <a:spLocks/>
            </p:cNvSpPr>
            <p:nvPr/>
          </p:nvSpPr>
          <p:spPr bwMode="auto">
            <a:xfrm>
              <a:off x="2368" y="2674"/>
              <a:ext cx="215" cy="201"/>
            </a:xfrm>
            <a:custGeom>
              <a:avLst/>
              <a:gdLst>
                <a:gd name="T0" fmla="*/ 40 w 215"/>
                <a:gd name="T1" fmla="*/ 201 h 201"/>
                <a:gd name="T2" fmla="*/ 0 w 215"/>
                <a:gd name="T3" fmla="*/ 0 h 201"/>
                <a:gd name="T4" fmla="*/ 35 w 215"/>
                <a:gd name="T5" fmla="*/ 0 h 201"/>
                <a:gd name="T6" fmla="*/ 60 w 215"/>
                <a:gd name="T7" fmla="*/ 138 h 201"/>
                <a:gd name="T8" fmla="*/ 90 w 215"/>
                <a:gd name="T9" fmla="*/ 0 h 201"/>
                <a:gd name="T10" fmla="*/ 128 w 215"/>
                <a:gd name="T11" fmla="*/ 0 h 201"/>
                <a:gd name="T12" fmla="*/ 157 w 215"/>
                <a:gd name="T13" fmla="*/ 140 h 201"/>
                <a:gd name="T14" fmla="*/ 182 w 215"/>
                <a:gd name="T15" fmla="*/ 0 h 201"/>
                <a:gd name="T16" fmla="*/ 215 w 215"/>
                <a:gd name="T17" fmla="*/ 0 h 201"/>
                <a:gd name="T18" fmla="*/ 176 w 215"/>
                <a:gd name="T19" fmla="*/ 201 h 201"/>
                <a:gd name="T20" fmla="*/ 141 w 215"/>
                <a:gd name="T21" fmla="*/ 201 h 201"/>
                <a:gd name="T22" fmla="*/ 108 w 215"/>
                <a:gd name="T23" fmla="*/ 52 h 201"/>
                <a:gd name="T24" fmla="*/ 76 w 215"/>
                <a:gd name="T25" fmla="*/ 201 h 201"/>
                <a:gd name="T26" fmla="*/ 40 w 215"/>
                <a:gd name="T27" fmla="*/ 201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5" h="201">
                  <a:moveTo>
                    <a:pt x="40" y="201"/>
                  </a:moveTo>
                  <a:lnTo>
                    <a:pt x="0" y="0"/>
                  </a:lnTo>
                  <a:lnTo>
                    <a:pt x="35" y="0"/>
                  </a:lnTo>
                  <a:lnTo>
                    <a:pt x="60" y="138"/>
                  </a:lnTo>
                  <a:lnTo>
                    <a:pt x="90" y="0"/>
                  </a:lnTo>
                  <a:lnTo>
                    <a:pt x="128" y="0"/>
                  </a:lnTo>
                  <a:lnTo>
                    <a:pt x="157" y="140"/>
                  </a:lnTo>
                  <a:lnTo>
                    <a:pt x="182" y="0"/>
                  </a:lnTo>
                  <a:lnTo>
                    <a:pt x="215" y="0"/>
                  </a:lnTo>
                  <a:lnTo>
                    <a:pt x="176" y="201"/>
                  </a:lnTo>
                  <a:lnTo>
                    <a:pt x="141" y="201"/>
                  </a:lnTo>
                  <a:lnTo>
                    <a:pt x="108" y="52"/>
                  </a:lnTo>
                  <a:lnTo>
                    <a:pt x="76" y="201"/>
                  </a:lnTo>
                  <a:lnTo>
                    <a:pt x="40" y="2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57" name="Freeform 19"/>
            <p:cNvSpPr>
              <a:spLocks noEditPoints="1"/>
            </p:cNvSpPr>
            <p:nvPr/>
          </p:nvSpPr>
          <p:spPr bwMode="auto">
            <a:xfrm>
              <a:off x="2593" y="2671"/>
              <a:ext cx="159" cy="208"/>
            </a:xfrm>
            <a:custGeom>
              <a:avLst/>
              <a:gdLst>
                <a:gd name="T0" fmla="*/ 0 w 96"/>
                <a:gd name="T1" fmla="*/ 63 h 125"/>
                <a:gd name="T2" fmla="*/ 6 w 96"/>
                <a:gd name="T3" fmla="*/ 28 h 125"/>
                <a:gd name="T4" fmla="*/ 23 w 96"/>
                <a:gd name="T5" fmla="*/ 7 h 125"/>
                <a:gd name="T6" fmla="*/ 48 w 96"/>
                <a:gd name="T7" fmla="*/ 0 h 125"/>
                <a:gd name="T8" fmla="*/ 82 w 96"/>
                <a:gd name="T9" fmla="*/ 17 h 125"/>
                <a:gd name="T10" fmla="*/ 96 w 96"/>
                <a:gd name="T11" fmla="*/ 63 h 125"/>
                <a:gd name="T12" fmla="*/ 82 w 96"/>
                <a:gd name="T13" fmla="*/ 110 h 125"/>
                <a:gd name="T14" fmla="*/ 48 w 96"/>
                <a:gd name="T15" fmla="*/ 125 h 125"/>
                <a:gd name="T16" fmla="*/ 14 w 96"/>
                <a:gd name="T17" fmla="*/ 110 h 125"/>
                <a:gd name="T18" fmla="*/ 0 w 96"/>
                <a:gd name="T19" fmla="*/ 63 h 125"/>
                <a:gd name="T20" fmla="*/ 21 w 96"/>
                <a:gd name="T21" fmla="*/ 62 h 125"/>
                <a:gd name="T22" fmla="*/ 28 w 96"/>
                <a:gd name="T23" fmla="*/ 94 h 125"/>
                <a:gd name="T24" fmla="*/ 48 w 96"/>
                <a:gd name="T25" fmla="*/ 104 h 125"/>
                <a:gd name="T26" fmla="*/ 67 w 96"/>
                <a:gd name="T27" fmla="*/ 94 h 125"/>
                <a:gd name="T28" fmla="*/ 75 w 96"/>
                <a:gd name="T29" fmla="*/ 62 h 125"/>
                <a:gd name="T30" fmla="*/ 68 w 96"/>
                <a:gd name="T31" fmla="*/ 31 h 125"/>
                <a:gd name="T32" fmla="*/ 48 w 96"/>
                <a:gd name="T33" fmla="*/ 21 h 125"/>
                <a:gd name="T34" fmla="*/ 28 w 96"/>
                <a:gd name="T35" fmla="*/ 31 h 125"/>
                <a:gd name="T36" fmla="*/ 21 w 96"/>
                <a:gd name="T37"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6" h="125">
                  <a:moveTo>
                    <a:pt x="0" y="63"/>
                  </a:moveTo>
                  <a:cubicBezTo>
                    <a:pt x="0" y="49"/>
                    <a:pt x="2" y="37"/>
                    <a:pt x="6" y="28"/>
                  </a:cubicBezTo>
                  <a:cubicBezTo>
                    <a:pt x="11" y="19"/>
                    <a:pt x="16" y="12"/>
                    <a:pt x="23" y="7"/>
                  </a:cubicBezTo>
                  <a:cubicBezTo>
                    <a:pt x="30" y="3"/>
                    <a:pt x="38" y="0"/>
                    <a:pt x="48" y="0"/>
                  </a:cubicBezTo>
                  <a:cubicBezTo>
                    <a:pt x="62" y="0"/>
                    <a:pt x="74" y="6"/>
                    <a:pt x="82" y="17"/>
                  </a:cubicBezTo>
                  <a:cubicBezTo>
                    <a:pt x="91" y="27"/>
                    <a:pt x="96" y="43"/>
                    <a:pt x="96" y="63"/>
                  </a:cubicBezTo>
                  <a:cubicBezTo>
                    <a:pt x="96" y="83"/>
                    <a:pt x="91" y="98"/>
                    <a:pt x="82" y="110"/>
                  </a:cubicBezTo>
                  <a:cubicBezTo>
                    <a:pt x="73" y="120"/>
                    <a:pt x="62" y="125"/>
                    <a:pt x="48" y="125"/>
                  </a:cubicBezTo>
                  <a:cubicBezTo>
                    <a:pt x="34" y="125"/>
                    <a:pt x="22" y="120"/>
                    <a:pt x="14" y="110"/>
                  </a:cubicBezTo>
                  <a:cubicBezTo>
                    <a:pt x="5" y="99"/>
                    <a:pt x="0" y="83"/>
                    <a:pt x="0" y="63"/>
                  </a:cubicBezTo>
                  <a:close/>
                  <a:moveTo>
                    <a:pt x="21" y="62"/>
                  </a:moveTo>
                  <a:cubicBezTo>
                    <a:pt x="21" y="76"/>
                    <a:pt x="23" y="87"/>
                    <a:pt x="28" y="94"/>
                  </a:cubicBezTo>
                  <a:cubicBezTo>
                    <a:pt x="34" y="100"/>
                    <a:pt x="40" y="104"/>
                    <a:pt x="48" y="104"/>
                  </a:cubicBezTo>
                  <a:cubicBezTo>
                    <a:pt x="56" y="104"/>
                    <a:pt x="62" y="101"/>
                    <a:pt x="67" y="94"/>
                  </a:cubicBezTo>
                  <a:cubicBezTo>
                    <a:pt x="73" y="87"/>
                    <a:pt x="75" y="76"/>
                    <a:pt x="75" y="62"/>
                  </a:cubicBezTo>
                  <a:cubicBezTo>
                    <a:pt x="75" y="48"/>
                    <a:pt x="73" y="38"/>
                    <a:pt x="68" y="31"/>
                  </a:cubicBezTo>
                  <a:cubicBezTo>
                    <a:pt x="63" y="24"/>
                    <a:pt x="56" y="21"/>
                    <a:pt x="48" y="21"/>
                  </a:cubicBezTo>
                  <a:cubicBezTo>
                    <a:pt x="40" y="21"/>
                    <a:pt x="33" y="24"/>
                    <a:pt x="28" y="31"/>
                  </a:cubicBezTo>
                  <a:cubicBezTo>
                    <a:pt x="23" y="38"/>
                    <a:pt x="21" y="48"/>
                    <a:pt x="21"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58" name="Freeform 20"/>
            <p:cNvSpPr>
              <a:spLocks noEditPoints="1"/>
            </p:cNvSpPr>
            <p:nvPr/>
          </p:nvSpPr>
          <p:spPr bwMode="auto">
            <a:xfrm>
              <a:off x="2777" y="2674"/>
              <a:ext cx="147" cy="201"/>
            </a:xfrm>
            <a:custGeom>
              <a:avLst/>
              <a:gdLst>
                <a:gd name="T0" fmla="*/ 0 w 89"/>
                <a:gd name="T1" fmla="*/ 121 h 121"/>
                <a:gd name="T2" fmla="*/ 0 w 89"/>
                <a:gd name="T3" fmla="*/ 0 h 121"/>
                <a:gd name="T4" fmla="*/ 42 w 89"/>
                <a:gd name="T5" fmla="*/ 0 h 121"/>
                <a:gd name="T6" fmla="*/ 65 w 89"/>
                <a:gd name="T7" fmla="*/ 4 h 121"/>
                <a:gd name="T8" fmla="*/ 77 w 89"/>
                <a:gd name="T9" fmla="*/ 15 h 121"/>
                <a:gd name="T10" fmla="*/ 81 w 89"/>
                <a:gd name="T11" fmla="*/ 34 h 121"/>
                <a:gd name="T12" fmla="*/ 74 w 89"/>
                <a:gd name="T13" fmla="*/ 57 h 121"/>
                <a:gd name="T14" fmla="*/ 55 w 89"/>
                <a:gd name="T15" fmla="*/ 68 h 121"/>
                <a:gd name="T16" fmla="*/ 66 w 89"/>
                <a:gd name="T17" fmla="*/ 78 h 121"/>
                <a:gd name="T18" fmla="*/ 77 w 89"/>
                <a:gd name="T19" fmla="*/ 97 h 121"/>
                <a:gd name="T20" fmla="*/ 89 w 89"/>
                <a:gd name="T21" fmla="*/ 121 h 121"/>
                <a:gd name="T22" fmla="*/ 65 w 89"/>
                <a:gd name="T23" fmla="*/ 121 h 121"/>
                <a:gd name="T24" fmla="*/ 51 w 89"/>
                <a:gd name="T25" fmla="*/ 94 h 121"/>
                <a:gd name="T26" fmla="*/ 40 w 89"/>
                <a:gd name="T27" fmla="*/ 77 h 121"/>
                <a:gd name="T28" fmla="*/ 34 w 89"/>
                <a:gd name="T29" fmla="*/ 72 h 121"/>
                <a:gd name="T30" fmla="*/ 24 w 89"/>
                <a:gd name="T31" fmla="*/ 70 h 121"/>
                <a:gd name="T32" fmla="*/ 20 w 89"/>
                <a:gd name="T33" fmla="*/ 70 h 121"/>
                <a:gd name="T34" fmla="*/ 20 w 89"/>
                <a:gd name="T35" fmla="*/ 121 h 121"/>
                <a:gd name="T36" fmla="*/ 0 w 89"/>
                <a:gd name="T37" fmla="*/ 121 h 121"/>
                <a:gd name="T38" fmla="*/ 20 w 89"/>
                <a:gd name="T39" fmla="*/ 51 h 121"/>
                <a:gd name="T40" fmla="*/ 35 w 89"/>
                <a:gd name="T41" fmla="*/ 51 h 121"/>
                <a:gd name="T42" fmla="*/ 52 w 89"/>
                <a:gd name="T43" fmla="*/ 50 h 121"/>
                <a:gd name="T44" fmla="*/ 58 w 89"/>
                <a:gd name="T45" fmla="*/ 45 h 121"/>
                <a:gd name="T46" fmla="*/ 61 w 89"/>
                <a:gd name="T47" fmla="*/ 36 h 121"/>
                <a:gd name="T48" fmla="*/ 58 w 89"/>
                <a:gd name="T49" fmla="*/ 26 h 121"/>
                <a:gd name="T50" fmla="*/ 52 w 89"/>
                <a:gd name="T51" fmla="*/ 22 h 121"/>
                <a:gd name="T52" fmla="*/ 36 w 89"/>
                <a:gd name="T53" fmla="*/ 21 h 121"/>
                <a:gd name="T54" fmla="*/ 20 w 89"/>
                <a:gd name="T55" fmla="*/ 21 h 121"/>
                <a:gd name="T56" fmla="*/ 20 w 89"/>
                <a:gd name="T57" fmla="*/ 5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9" h="121">
                  <a:moveTo>
                    <a:pt x="0" y="121"/>
                  </a:moveTo>
                  <a:cubicBezTo>
                    <a:pt x="0" y="0"/>
                    <a:pt x="0" y="0"/>
                    <a:pt x="0" y="0"/>
                  </a:cubicBezTo>
                  <a:cubicBezTo>
                    <a:pt x="42" y="0"/>
                    <a:pt x="42" y="0"/>
                    <a:pt x="42" y="0"/>
                  </a:cubicBezTo>
                  <a:cubicBezTo>
                    <a:pt x="53" y="0"/>
                    <a:pt x="61" y="1"/>
                    <a:pt x="65" y="4"/>
                  </a:cubicBezTo>
                  <a:cubicBezTo>
                    <a:pt x="70" y="6"/>
                    <a:pt x="74" y="10"/>
                    <a:pt x="77" y="15"/>
                  </a:cubicBezTo>
                  <a:cubicBezTo>
                    <a:pt x="80" y="20"/>
                    <a:pt x="81" y="27"/>
                    <a:pt x="81" y="34"/>
                  </a:cubicBezTo>
                  <a:cubicBezTo>
                    <a:pt x="81" y="43"/>
                    <a:pt x="79" y="51"/>
                    <a:pt x="74" y="57"/>
                  </a:cubicBezTo>
                  <a:cubicBezTo>
                    <a:pt x="70" y="62"/>
                    <a:pt x="63" y="66"/>
                    <a:pt x="55" y="68"/>
                  </a:cubicBezTo>
                  <a:cubicBezTo>
                    <a:pt x="59" y="71"/>
                    <a:pt x="63" y="74"/>
                    <a:pt x="66" y="78"/>
                  </a:cubicBezTo>
                  <a:cubicBezTo>
                    <a:pt x="68" y="81"/>
                    <a:pt x="72" y="88"/>
                    <a:pt x="77" y="97"/>
                  </a:cubicBezTo>
                  <a:cubicBezTo>
                    <a:pt x="89" y="121"/>
                    <a:pt x="89" y="121"/>
                    <a:pt x="89" y="121"/>
                  </a:cubicBezTo>
                  <a:cubicBezTo>
                    <a:pt x="65" y="121"/>
                    <a:pt x="65" y="121"/>
                    <a:pt x="65" y="121"/>
                  </a:cubicBezTo>
                  <a:cubicBezTo>
                    <a:pt x="51" y="94"/>
                    <a:pt x="51" y="94"/>
                    <a:pt x="51" y="94"/>
                  </a:cubicBezTo>
                  <a:cubicBezTo>
                    <a:pt x="46" y="85"/>
                    <a:pt x="42" y="79"/>
                    <a:pt x="40" y="77"/>
                  </a:cubicBezTo>
                  <a:cubicBezTo>
                    <a:pt x="38" y="74"/>
                    <a:pt x="36" y="73"/>
                    <a:pt x="34" y="72"/>
                  </a:cubicBezTo>
                  <a:cubicBezTo>
                    <a:pt x="32" y="71"/>
                    <a:pt x="29" y="70"/>
                    <a:pt x="24" y="70"/>
                  </a:cubicBezTo>
                  <a:cubicBezTo>
                    <a:pt x="20" y="70"/>
                    <a:pt x="20" y="70"/>
                    <a:pt x="20" y="70"/>
                  </a:cubicBezTo>
                  <a:cubicBezTo>
                    <a:pt x="20" y="121"/>
                    <a:pt x="20" y="121"/>
                    <a:pt x="20" y="121"/>
                  </a:cubicBezTo>
                  <a:lnTo>
                    <a:pt x="0" y="121"/>
                  </a:lnTo>
                  <a:close/>
                  <a:moveTo>
                    <a:pt x="20" y="51"/>
                  </a:moveTo>
                  <a:cubicBezTo>
                    <a:pt x="35" y="51"/>
                    <a:pt x="35" y="51"/>
                    <a:pt x="35" y="51"/>
                  </a:cubicBezTo>
                  <a:cubicBezTo>
                    <a:pt x="44" y="51"/>
                    <a:pt x="50" y="51"/>
                    <a:pt x="52" y="50"/>
                  </a:cubicBezTo>
                  <a:cubicBezTo>
                    <a:pt x="55" y="49"/>
                    <a:pt x="57" y="48"/>
                    <a:pt x="58" y="45"/>
                  </a:cubicBezTo>
                  <a:cubicBezTo>
                    <a:pt x="60" y="43"/>
                    <a:pt x="61" y="40"/>
                    <a:pt x="61" y="36"/>
                  </a:cubicBezTo>
                  <a:cubicBezTo>
                    <a:pt x="61" y="32"/>
                    <a:pt x="60" y="29"/>
                    <a:pt x="58" y="26"/>
                  </a:cubicBezTo>
                  <a:cubicBezTo>
                    <a:pt x="57" y="24"/>
                    <a:pt x="55" y="23"/>
                    <a:pt x="52" y="22"/>
                  </a:cubicBezTo>
                  <a:cubicBezTo>
                    <a:pt x="50" y="21"/>
                    <a:pt x="45" y="21"/>
                    <a:pt x="36" y="21"/>
                  </a:cubicBezTo>
                  <a:cubicBezTo>
                    <a:pt x="20" y="21"/>
                    <a:pt x="20" y="21"/>
                    <a:pt x="20" y="21"/>
                  </a:cubicBezTo>
                  <a:lnTo>
                    <a:pt x="20"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59" name="Freeform 21"/>
            <p:cNvSpPr>
              <a:spLocks/>
            </p:cNvSpPr>
            <p:nvPr/>
          </p:nvSpPr>
          <p:spPr bwMode="auto">
            <a:xfrm>
              <a:off x="2943" y="2674"/>
              <a:ext cx="147" cy="201"/>
            </a:xfrm>
            <a:custGeom>
              <a:avLst/>
              <a:gdLst>
                <a:gd name="T0" fmla="*/ 0 w 147"/>
                <a:gd name="T1" fmla="*/ 201 h 201"/>
                <a:gd name="T2" fmla="*/ 0 w 147"/>
                <a:gd name="T3" fmla="*/ 0 h 201"/>
                <a:gd name="T4" fmla="*/ 33 w 147"/>
                <a:gd name="T5" fmla="*/ 0 h 201"/>
                <a:gd name="T6" fmla="*/ 33 w 147"/>
                <a:gd name="T7" fmla="*/ 90 h 201"/>
                <a:gd name="T8" fmla="*/ 99 w 147"/>
                <a:gd name="T9" fmla="*/ 0 h 201"/>
                <a:gd name="T10" fmla="*/ 144 w 147"/>
                <a:gd name="T11" fmla="*/ 0 h 201"/>
                <a:gd name="T12" fmla="*/ 82 w 147"/>
                <a:gd name="T13" fmla="*/ 79 h 201"/>
                <a:gd name="T14" fmla="*/ 147 w 147"/>
                <a:gd name="T15" fmla="*/ 201 h 201"/>
                <a:gd name="T16" fmla="*/ 104 w 147"/>
                <a:gd name="T17" fmla="*/ 201 h 201"/>
                <a:gd name="T18" fmla="*/ 59 w 147"/>
                <a:gd name="T19" fmla="*/ 107 h 201"/>
                <a:gd name="T20" fmla="*/ 33 w 147"/>
                <a:gd name="T21" fmla="*/ 140 h 201"/>
                <a:gd name="T22" fmla="*/ 33 w 147"/>
                <a:gd name="T23" fmla="*/ 201 h 201"/>
                <a:gd name="T24" fmla="*/ 0 w 147"/>
                <a:gd name="T25" fmla="*/ 201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201">
                  <a:moveTo>
                    <a:pt x="0" y="201"/>
                  </a:moveTo>
                  <a:lnTo>
                    <a:pt x="0" y="0"/>
                  </a:lnTo>
                  <a:lnTo>
                    <a:pt x="33" y="0"/>
                  </a:lnTo>
                  <a:lnTo>
                    <a:pt x="33" y="90"/>
                  </a:lnTo>
                  <a:lnTo>
                    <a:pt x="99" y="0"/>
                  </a:lnTo>
                  <a:lnTo>
                    <a:pt x="144" y="0"/>
                  </a:lnTo>
                  <a:lnTo>
                    <a:pt x="82" y="79"/>
                  </a:lnTo>
                  <a:lnTo>
                    <a:pt x="147" y="201"/>
                  </a:lnTo>
                  <a:lnTo>
                    <a:pt x="104" y="201"/>
                  </a:lnTo>
                  <a:lnTo>
                    <a:pt x="59" y="107"/>
                  </a:lnTo>
                  <a:lnTo>
                    <a:pt x="33" y="140"/>
                  </a:lnTo>
                  <a:lnTo>
                    <a:pt x="33" y="201"/>
                  </a:lnTo>
                  <a:lnTo>
                    <a:pt x="0" y="2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60" name="Freeform 22"/>
            <p:cNvSpPr>
              <a:spLocks/>
            </p:cNvSpPr>
            <p:nvPr/>
          </p:nvSpPr>
          <p:spPr bwMode="auto">
            <a:xfrm>
              <a:off x="3098" y="2671"/>
              <a:ext cx="133" cy="208"/>
            </a:xfrm>
            <a:custGeom>
              <a:avLst/>
              <a:gdLst>
                <a:gd name="T0" fmla="*/ 0 w 80"/>
                <a:gd name="T1" fmla="*/ 83 h 125"/>
                <a:gd name="T2" fmla="*/ 20 w 80"/>
                <a:gd name="T3" fmla="*/ 81 h 125"/>
                <a:gd name="T4" fmla="*/ 41 w 80"/>
                <a:gd name="T5" fmla="*/ 104 h 125"/>
                <a:gd name="T6" fmla="*/ 55 w 80"/>
                <a:gd name="T7" fmla="*/ 99 h 125"/>
                <a:gd name="T8" fmla="*/ 60 w 80"/>
                <a:gd name="T9" fmla="*/ 88 h 125"/>
                <a:gd name="T10" fmla="*/ 59 w 80"/>
                <a:gd name="T11" fmla="*/ 81 h 125"/>
                <a:gd name="T12" fmla="*/ 53 w 80"/>
                <a:gd name="T13" fmla="*/ 76 h 125"/>
                <a:gd name="T14" fmla="*/ 35 w 80"/>
                <a:gd name="T15" fmla="*/ 70 h 125"/>
                <a:gd name="T16" fmla="*/ 17 w 80"/>
                <a:gd name="T17" fmla="*/ 62 h 125"/>
                <a:gd name="T18" fmla="*/ 7 w 80"/>
                <a:gd name="T19" fmla="*/ 50 h 125"/>
                <a:gd name="T20" fmla="*/ 4 w 80"/>
                <a:gd name="T21" fmla="*/ 34 h 125"/>
                <a:gd name="T22" fmla="*/ 8 w 80"/>
                <a:gd name="T23" fmla="*/ 16 h 125"/>
                <a:gd name="T24" fmla="*/ 21 w 80"/>
                <a:gd name="T25" fmla="*/ 4 h 125"/>
                <a:gd name="T26" fmla="*/ 40 w 80"/>
                <a:gd name="T27" fmla="*/ 0 h 125"/>
                <a:gd name="T28" fmla="*/ 67 w 80"/>
                <a:gd name="T29" fmla="*/ 10 h 125"/>
                <a:gd name="T30" fmla="*/ 78 w 80"/>
                <a:gd name="T31" fmla="*/ 37 h 125"/>
                <a:gd name="T32" fmla="*/ 58 w 80"/>
                <a:gd name="T33" fmla="*/ 38 h 125"/>
                <a:gd name="T34" fmla="*/ 52 w 80"/>
                <a:gd name="T35" fmla="*/ 24 h 125"/>
                <a:gd name="T36" fmla="*/ 40 w 80"/>
                <a:gd name="T37" fmla="*/ 20 h 125"/>
                <a:gd name="T38" fmla="*/ 27 w 80"/>
                <a:gd name="T39" fmla="*/ 24 h 125"/>
                <a:gd name="T40" fmla="*/ 23 w 80"/>
                <a:gd name="T41" fmla="*/ 32 h 125"/>
                <a:gd name="T42" fmla="*/ 27 w 80"/>
                <a:gd name="T43" fmla="*/ 40 h 125"/>
                <a:gd name="T44" fmla="*/ 45 w 80"/>
                <a:gd name="T45" fmla="*/ 48 h 125"/>
                <a:gd name="T46" fmla="*/ 67 w 80"/>
                <a:gd name="T47" fmla="*/ 57 h 125"/>
                <a:gd name="T48" fmla="*/ 77 w 80"/>
                <a:gd name="T49" fmla="*/ 69 h 125"/>
                <a:gd name="T50" fmla="*/ 80 w 80"/>
                <a:gd name="T51" fmla="*/ 88 h 125"/>
                <a:gd name="T52" fmla="*/ 71 w 80"/>
                <a:gd name="T53" fmla="*/ 114 h 125"/>
                <a:gd name="T54" fmla="*/ 41 w 80"/>
                <a:gd name="T55" fmla="*/ 125 h 125"/>
                <a:gd name="T56" fmla="*/ 0 w 80"/>
                <a:gd name="T57" fmla="*/ 8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0" h="125">
                  <a:moveTo>
                    <a:pt x="0" y="83"/>
                  </a:moveTo>
                  <a:cubicBezTo>
                    <a:pt x="20" y="81"/>
                    <a:pt x="20" y="81"/>
                    <a:pt x="20" y="81"/>
                  </a:cubicBezTo>
                  <a:cubicBezTo>
                    <a:pt x="22" y="97"/>
                    <a:pt x="29" y="104"/>
                    <a:pt x="41" y="104"/>
                  </a:cubicBezTo>
                  <a:cubicBezTo>
                    <a:pt x="47" y="104"/>
                    <a:pt x="52" y="103"/>
                    <a:pt x="55" y="99"/>
                  </a:cubicBezTo>
                  <a:cubicBezTo>
                    <a:pt x="59" y="96"/>
                    <a:pt x="60" y="92"/>
                    <a:pt x="60" y="88"/>
                  </a:cubicBezTo>
                  <a:cubicBezTo>
                    <a:pt x="60" y="85"/>
                    <a:pt x="60" y="83"/>
                    <a:pt x="59" y="81"/>
                  </a:cubicBezTo>
                  <a:cubicBezTo>
                    <a:pt x="57" y="79"/>
                    <a:pt x="56" y="77"/>
                    <a:pt x="53" y="76"/>
                  </a:cubicBezTo>
                  <a:cubicBezTo>
                    <a:pt x="51" y="75"/>
                    <a:pt x="45" y="73"/>
                    <a:pt x="35" y="70"/>
                  </a:cubicBezTo>
                  <a:cubicBezTo>
                    <a:pt x="27" y="67"/>
                    <a:pt x="21" y="65"/>
                    <a:pt x="17" y="62"/>
                  </a:cubicBezTo>
                  <a:cubicBezTo>
                    <a:pt x="13" y="59"/>
                    <a:pt x="10" y="55"/>
                    <a:pt x="7" y="50"/>
                  </a:cubicBezTo>
                  <a:cubicBezTo>
                    <a:pt x="5" y="45"/>
                    <a:pt x="4" y="40"/>
                    <a:pt x="4" y="34"/>
                  </a:cubicBezTo>
                  <a:cubicBezTo>
                    <a:pt x="4" y="27"/>
                    <a:pt x="5" y="21"/>
                    <a:pt x="8" y="16"/>
                  </a:cubicBezTo>
                  <a:cubicBezTo>
                    <a:pt x="11" y="11"/>
                    <a:pt x="15" y="7"/>
                    <a:pt x="21" y="4"/>
                  </a:cubicBezTo>
                  <a:cubicBezTo>
                    <a:pt x="26" y="2"/>
                    <a:pt x="32" y="0"/>
                    <a:pt x="40" y="0"/>
                  </a:cubicBezTo>
                  <a:cubicBezTo>
                    <a:pt x="52" y="0"/>
                    <a:pt x="61" y="3"/>
                    <a:pt x="67" y="10"/>
                  </a:cubicBezTo>
                  <a:cubicBezTo>
                    <a:pt x="74" y="16"/>
                    <a:pt x="77" y="25"/>
                    <a:pt x="78" y="37"/>
                  </a:cubicBezTo>
                  <a:cubicBezTo>
                    <a:pt x="58" y="38"/>
                    <a:pt x="58" y="38"/>
                    <a:pt x="58" y="38"/>
                  </a:cubicBezTo>
                  <a:cubicBezTo>
                    <a:pt x="57" y="31"/>
                    <a:pt x="55" y="27"/>
                    <a:pt x="52" y="24"/>
                  </a:cubicBezTo>
                  <a:cubicBezTo>
                    <a:pt x="49" y="22"/>
                    <a:pt x="45" y="20"/>
                    <a:pt x="40" y="20"/>
                  </a:cubicBezTo>
                  <a:cubicBezTo>
                    <a:pt x="34" y="20"/>
                    <a:pt x="30" y="22"/>
                    <a:pt x="27" y="24"/>
                  </a:cubicBezTo>
                  <a:cubicBezTo>
                    <a:pt x="24" y="26"/>
                    <a:pt x="23" y="29"/>
                    <a:pt x="23" y="32"/>
                  </a:cubicBezTo>
                  <a:cubicBezTo>
                    <a:pt x="23" y="35"/>
                    <a:pt x="24" y="38"/>
                    <a:pt x="27" y="40"/>
                  </a:cubicBezTo>
                  <a:cubicBezTo>
                    <a:pt x="29" y="43"/>
                    <a:pt x="35" y="45"/>
                    <a:pt x="45" y="48"/>
                  </a:cubicBezTo>
                  <a:cubicBezTo>
                    <a:pt x="55" y="51"/>
                    <a:pt x="62" y="54"/>
                    <a:pt x="67" y="57"/>
                  </a:cubicBezTo>
                  <a:cubicBezTo>
                    <a:pt x="71" y="60"/>
                    <a:pt x="74" y="64"/>
                    <a:pt x="77" y="69"/>
                  </a:cubicBezTo>
                  <a:cubicBezTo>
                    <a:pt x="79" y="74"/>
                    <a:pt x="80" y="80"/>
                    <a:pt x="80" y="88"/>
                  </a:cubicBezTo>
                  <a:cubicBezTo>
                    <a:pt x="80" y="98"/>
                    <a:pt x="77" y="107"/>
                    <a:pt x="71" y="114"/>
                  </a:cubicBezTo>
                  <a:cubicBezTo>
                    <a:pt x="64" y="121"/>
                    <a:pt x="54" y="125"/>
                    <a:pt x="41" y="125"/>
                  </a:cubicBezTo>
                  <a:cubicBezTo>
                    <a:pt x="16" y="125"/>
                    <a:pt x="3" y="111"/>
                    <a:pt x="0" y="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61" name="Freeform 23"/>
            <p:cNvSpPr>
              <a:spLocks/>
            </p:cNvSpPr>
            <p:nvPr/>
          </p:nvSpPr>
          <p:spPr bwMode="auto">
            <a:xfrm>
              <a:off x="1923" y="2409"/>
              <a:ext cx="129" cy="207"/>
            </a:xfrm>
            <a:custGeom>
              <a:avLst/>
              <a:gdLst>
                <a:gd name="T0" fmla="*/ 0 w 78"/>
                <a:gd name="T1" fmla="*/ 84 h 125"/>
                <a:gd name="T2" fmla="*/ 12 w 78"/>
                <a:gd name="T3" fmla="*/ 83 h 125"/>
                <a:gd name="T4" fmla="*/ 17 w 78"/>
                <a:gd name="T5" fmla="*/ 98 h 125"/>
                <a:gd name="T6" fmla="*/ 27 w 78"/>
                <a:gd name="T7" fmla="*/ 107 h 125"/>
                <a:gd name="T8" fmla="*/ 41 w 78"/>
                <a:gd name="T9" fmla="*/ 110 h 125"/>
                <a:gd name="T10" fmla="*/ 59 w 78"/>
                <a:gd name="T11" fmla="*/ 105 h 125"/>
                <a:gd name="T12" fmla="*/ 66 w 78"/>
                <a:gd name="T13" fmla="*/ 90 h 125"/>
                <a:gd name="T14" fmla="*/ 63 w 78"/>
                <a:gd name="T15" fmla="*/ 81 h 125"/>
                <a:gd name="T16" fmla="*/ 56 w 78"/>
                <a:gd name="T17" fmla="*/ 74 h 125"/>
                <a:gd name="T18" fmla="*/ 36 w 78"/>
                <a:gd name="T19" fmla="*/ 67 h 125"/>
                <a:gd name="T20" fmla="*/ 16 w 78"/>
                <a:gd name="T21" fmla="*/ 59 h 125"/>
                <a:gd name="T22" fmla="*/ 7 w 78"/>
                <a:gd name="T23" fmla="*/ 48 h 125"/>
                <a:gd name="T24" fmla="*/ 4 w 78"/>
                <a:gd name="T25" fmla="*/ 33 h 125"/>
                <a:gd name="T26" fmla="*/ 13 w 78"/>
                <a:gd name="T27" fmla="*/ 10 h 125"/>
                <a:gd name="T28" fmla="*/ 38 w 78"/>
                <a:gd name="T29" fmla="*/ 0 h 125"/>
                <a:gd name="T30" fmla="*/ 58 w 78"/>
                <a:gd name="T31" fmla="*/ 5 h 125"/>
                <a:gd name="T32" fmla="*/ 71 w 78"/>
                <a:gd name="T33" fmla="*/ 17 h 125"/>
                <a:gd name="T34" fmla="*/ 75 w 78"/>
                <a:gd name="T35" fmla="*/ 36 h 125"/>
                <a:gd name="T36" fmla="*/ 63 w 78"/>
                <a:gd name="T37" fmla="*/ 37 h 125"/>
                <a:gd name="T38" fmla="*/ 56 w 78"/>
                <a:gd name="T39" fmla="*/ 20 h 125"/>
                <a:gd name="T40" fmla="*/ 39 w 78"/>
                <a:gd name="T41" fmla="*/ 14 h 125"/>
                <a:gd name="T42" fmla="*/ 22 w 78"/>
                <a:gd name="T43" fmla="*/ 19 h 125"/>
                <a:gd name="T44" fmla="*/ 16 w 78"/>
                <a:gd name="T45" fmla="*/ 32 h 125"/>
                <a:gd name="T46" fmla="*/ 20 w 78"/>
                <a:gd name="T47" fmla="*/ 43 h 125"/>
                <a:gd name="T48" fmla="*/ 40 w 78"/>
                <a:gd name="T49" fmla="*/ 52 h 125"/>
                <a:gd name="T50" fmla="*/ 60 w 78"/>
                <a:gd name="T51" fmla="*/ 59 h 125"/>
                <a:gd name="T52" fmla="*/ 74 w 78"/>
                <a:gd name="T53" fmla="*/ 71 h 125"/>
                <a:gd name="T54" fmla="*/ 78 w 78"/>
                <a:gd name="T55" fmla="*/ 89 h 125"/>
                <a:gd name="T56" fmla="*/ 74 w 78"/>
                <a:gd name="T57" fmla="*/ 107 h 125"/>
                <a:gd name="T58" fmla="*/ 60 w 78"/>
                <a:gd name="T59" fmla="*/ 120 h 125"/>
                <a:gd name="T60" fmla="*/ 40 w 78"/>
                <a:gd name="T61" fmla="*/ 125 h 125"/>
                <a:gd name="T62" fmla="*/ 11 w 78"/>
                <a:gd name="T63" fmla="*/ 114 h 125"/>
                <a:gd name="T64" fmla="*/ 0 w 78"/>
                <a:gd name="T65" fmla="*/ 8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125">
                  <a:moveTo>
                    <a:pt x="0" y="84"/>
                  </a:moveTo>
                  <a:cubicBezTo>
                    <a:pt x="12" y="83"/>
                    <a:pt x="12" y="83"/>
                    <a:pt x="12" y="83"/>
                  </a:cubicBezTo>
                  <a:cubicBezTo>
                    <a:pt x="13" y="89"/>
                    <a:pt x="14" y="94"/>
                    <a:pt x="17" y="98"/>
                  </a:cubicBezTo>
                  <a:cubicBezTo>
                    <a:pt x="19" y="102"/>
                    <a:pt x="22" y="105"/>
                    <a:pt x="27" y="107"/>
                  </a:cubicBezTo>
                  <a:cubicBezTo>
                    <a:pt x="31" y="109"/>
                    <a:pt x="36" y="110"/>
                    <a:pt x="41" y="110"/>
                  </a:cubicBezTo>
                  <a:cubicBezTo>
                    <a:pt x="49" y="110"/>
                    <a:pt x="55" y="108"/>
                    <a:pt x="59" y="105"/>
                  </a:cubicBezTo>
                  <a:cubicBezTo>
                    <a:pt x="64" y="101"/>
                    <a:pt x="66" y="96"/>
                    <a:pt x="66" y="90"/>
                  </a:cubicBezTo>
                  <a:cubicBezTo>
                    <a:pt x="66" y="86"/>
                    <a:pt x="65" y="83"/>
                    <a:pt x="63" y="81"/>
                  </a:cubicBezTo>
                  <a:cubicBezTo>
                    <a:pt x="62" y="78"/>
                    <a:pt x="59" y="76"/>
                    <a:pt x="56" y="74"/>
                  </a:cubicBezTo>
                  <a:cubicBezTo>
                    <a:pt x="53" y="72"/>
                    <a:pt x="46" y="70"/>
                    <a:pt x="36" y="67"/>
                  </a:cubicBezTo>
                  <a:cubicBezTo>
                    <a:pt x="27" y="64"/>
                    <a:pt x="20" y="61"/>
                    <a:pt x="16" y="59"/>
                  </a:cubicBezTo>
                  <a:cubicBezTo>
                    <a:pt x="12" y="56"/>
                    <a:pt x="9" y="52"/>
                    <a:pt x="7" y="48"/>
                  </a:cubicBezTo>
                  <a:cubicBezTo>
                    <a:pt x="5" y="44"/>
                    <a:pt x="4" y="39"/>
                    <a:pt x="4" y="33"/>
                  </a:cubicBezTo>
                  <a:cubicBezTo>
                    <a:pt x="4" y="24"/>
                    <a:pt x="7" y="16"/>
                    <a:pt x="13" y="10"/>
                  </a:cubicBezTo>
                  <a:cubicBezTo>
                    <a:pt x="19" y="3"/>
                    <a:pt x="28" y="0"/>
                    <a:pt x="38" y="0"/>
                  </a:cubicBezTo>
                  <a:cubicBezTo>
                    <a:pt x="46" y="0"/>
                    <a:pt x="52" y="2"/>
                    <a:pt x="58" y="5"/>
                  </a:cubicBezTo>
                  <a:cubicBezTo>
                    <a:pt x="63" y="8"/>
                    <a:pt x="67" y="12"/>
                    <a:pt x="71" y="17"/>
                  </a:cubicBezTo>
                  <a:cubicBezTo>
                    <a:pt x="74" y="22"/>
                    <a:pt x="75" y="29"/>
                    <a:pt x="75" y="36"/>
                  </a:cubicBezTo>
                  <a:cubicBezTo>
                    <a:pt x="63" y="37"/>
                    <a:pt x="63" y="37"/>
                    <a:pt x="63" y="37"/>
                  </a:cubicBezTo>
                  <a:cubicBezTo>
                    <a:pt x="62" y="30"/>
                    <a:pt x="60" y="24"/>
                    <a:pt x="56" y="20"/>
                  </a:cubicBezTo>
                  <a:cubicBezTo>
                    <a:pt x="52" y="16"/>
                    <a:pt x="46" y="14"/>
                    <a:pt x="39" y="14"/>
                  </a:cubicBezTo>
                  <a:cubicBezTo>
                    <a:pt x="32" y="14"/>
                    <a:pt x="26" y="16"/>
                    <a:pt x="22" y="19"/>
                  </a:cubicBezTo>
                  <a:cubicBezTo>
                    <a:pt x="18" y="23"/>
                    <a:pt x="16" y="27"/>
                    <a:pt x="16" y="32"/>
                  </a:cubicBezTo>
                  <a:cubicBezTo>
                    <a:pt x="16" y="37"/>
                    <a:pt x="18" y="41"/>
                    <a:pt x="20" y="43"/>
                  </a:cubicBezTo>
                  <a:cubicBezTo>
                    <a:pt x="23" y="46"/>
                    <a:pt x="30" y="49"/>
                    <a:pt x="40" y="52"/>
                  </a:cubicBezTo>
                  <a:cubicBezTo>
                    <a:pt x="49" y="54"/>
                    <a:pt x="56" y="57"/>
                    <a:pt x="60" y="59"/>
                  </a:cubicBezTo>
                  <a:cubicBezTo>
                    <a:pt x="66" y="62"/>
                    <a:pt x="71" y="66"/>
                    <a:pt x="74" y="71"/>
                  </a:cubicBezTo>
                  <a:cubicBezTo>
                    <a:pt x="77" y="76"/>
                    <a:pt x="78" y="82"/>
                    <a:pt x="78" y="89"/>
                  </a:cubicBezTo>
                  <a:cubicBezTo>
                    <a:pt x="78" y="95"/>
                    <a:pt x="77" y="102"/>
                    <a:pt x="74" y="107"/>
                  </a:cubicBezTo>
                  <a:cubicBezTo>
                    <a:pt x="70" y="113"/>
                    <a:pt x="66" y="117"/>
                    <a:pt x="60" y="120"/>
                  </a:cubicBezTo>
                  <a:cubicBezTo>
                    <a:pt x="55" y="123"/>
                    <a:pt x="48" y="125"/>
                    <a:pt x="40" y="125"/>
                  </a:cubicBezTo>
                  <a:cubicBezTo>
                    <a:pt x="28" y="125"/>
                    <a:pt x="18" y="121"/>
                    <a:pt x="11" y="114"/>
                  </a:cubicBezTo>
                  <a:cubicBezTo>
                    <a:pt x="4" y="106"/>
                    <a:pt x="0" y="96"/>
                    <a:pt x="0"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62" name="Freeform 24"/>
            <p:cNvSpPr>
              <a:spLocks noEditPoints="1"/>
            </p:cNvSpPr>
            <p:nvPr/>
          </p:nvSpPr>
          <p:spPr bwMode="auto">
            <a:xfrm>
              <a:off x="2064" y="2412"/>
              <a:ext cx="154" cy="201"/>
            </a:xfrm>
            <a:custGeom>
              <a:avLst/>
              <a:gdLst>
                <a:gd name="T0" fmla="*/ 0 w 93"/>
                <a:gd name="T1" fmla="*/ 121 h 121"/>
                <a:gd name="T2" fmla="*/ 38 w 93"/>
                <a:gd name="T3" fmla="*/ 0 h 121"/>
                <a:gd name="T4" fmla="*/ 52 w 93"/>
                <a:gd name="T5" fmla="*/ 0 h 121"/>
                <a:gd name="T6" fmla="*/ 93 w 93"/>
                <a:gd name="T7" fmla="*/ 121 h 121"/>
                <a:gd name="T8" fmla="*/ 78 w 93"/>
                <a:gd name="T9" fmla="*/ 121 h 121"/>
                <a:gd name="T10" fmla="*/ 66 w 93"/>
                <a:gd name="T11" fmla="*/ 84 h 121"/>
                <a:gd name="T12" fmla="*/ 25 w 93"/>
                <a:gd name="T13" fmla="*/ 84 h 121"/>
                <a:gd name="T14" fmla="*/ 14 w 93"/>
                <a:gd name="T15" fmla="*/ 121 h 121"/>
                <a:gd name="T16" fmla="*/ 0 w 93"/>
                <a:gd name="T17" fmla="*/ 121 h 121"/>
                <a:gd name="T18" fmla="*/ 29 w 93"/>
                <a:gd name="T19" fmla="*/ 71 h 121"/>
                <a:gd name="T20" fmla="*/ 62 w 93"/>
                <a:gd name="T21" fmla="*/ 71 h 121"/>
                <a:gd name="T22" fmla="*/ 52 w 93"/>
                <a:gd name="T23" fmla="*/ 38 h 121"/>
                <a:gd name="T24" fmla="*/ 45 w 93"/>
                <a:gd name="T25" fmla="*/ 13 h 121"/>
                <a:gd name="T26" fmla="*/ 40 w 93"/>
                <a:gd name="T27" fmla="*/ 36 h 121"/>
                <a:gd name="T28" fmla="*/ 29 w 93"/>
                <a:gd name="T29" fmla="*/ 7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121">
                  <a:moveTo>
                    <a:pt x="0" y="121"/>
                  </a:moveTo>
                  <a:cubicBezTo>
                    <a:pt x="38" y="0"/>
                    <a:pt x="38" y="0"/>
                    <a:pt x="38" y="0"/>
                  </a:cubicBezTo>
                  <a:cubicBezTo>
                    <a:pt x="52" y="0"/>
                    <a:pt x="52" y="0"/>
                    <a:pt x="52" y="0"/>
                  </a:cubicBezTo>
                  <a:cubicBezTo>
                    <a:pt x="93" y="121"/>
                    <a:pt x="93" y="121"/>
                    <a:pt x="93" y="121"/>
                  </a:cubicBezTo>
                  <a:cubicBezTo>
                    <a:pt x="78" y="121"/>
                    <a:pt x="78" y="121"/>
                    <a:pt x="78" y="121"/>
                  </a:cubicBezTo>
                  <a:cubicBezTo>
                    <a:pt x="66" y="84"/>
                    <a:pt x="66" y="84"/>
                    <a:pt x="66" y="84"/>
                  </a:cubicBezTo>
                  <a:cubicBezTo>
                    <a:pt x="25" y="84"/>
                    <a:pt x="25" y="84"/>
                    <a:pt x="25" y="84"/>
                  </a:cubicBezTo>
                  <a:cubicBezTo>
                    <a:pt x="14" y="121"/>
                    <a:pt x="14" y="121"/>
                    <a:pt x="14" y="121"/>
                  </a:cubicBezTo>
                  <a:lnTo>
                    <a:pt x="0" y="121"/>
                  </a:lnTo>
                  <a:close/>
                  <a:moveTo>
                    <a:pt x="29" y="71"/>
                  </a:moveTo>
                  <a:cubicBezTo>
                    <a:pt x="62" y="71"/>
                    <a:pt x="62" y="71"/>
                    <a:pt x="62" y="71"/>
                  </a:cubicBezTo>
                  <a:cubicBezTo>
                    <a:pt x="52" y="38"/>
                    <a:pt x="52" y="38"/>
                    <a:pt x="52" y="38"/>
                  </a:cubicBezTo>
                  <a:cubicBezTo>
                    <a:pt x="49" y="28"/>
                    <a:pt x="46" y="19"/>
                    <a:pt x="45" y="13"/>
                  </a:cubicBezTo>
                  <a:cubicBezTo>
                    <a:pt x="44" y="21"/>
                    <a:pt x="42" y="28"/>
                    <a:pt x="40" y="36"/>
                  </a:cubicBezTo>
                  <a:lnTo>
                    <a:pt x="29"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63" name="Freeform 25"/>
            <p:cNvSpPr>
              <a:spLocks/>
            </p:cNvSpPr>
            <p:nvPr/>
          </p:nvSpPr>
          <p:spPr bwMode="auto">
            <a:xfrm>
              <a:off x="2206" y="2412"/>
              <a:ext cx="129" cy="201"/>
            </a:xfrm>
            <a:custGeom>
              <a:avLst/>
              <a:gdLst>
                <a:gd name="T0" fmla="*/ 53 w 129"/>
                <a:gd name="T1" fmla="*/ 201 h 201"/>
                <a:gd name="T2" fmla="*/ 53 w 129"/>
                <a:gd name="T3" fmla="*/ 25 h 201"/>
                <a:gd name="T4" fmla="*/ 0 w 129"/>
                <a:gd name="T5" fmla="*/ 25 h 201"/>
                <a:gd name="T6" fmla="*/ 0 w 129"/>
                <a:gd name="T7" fmla="*/ 0 h 201"/>
                <a:gd name="T8" fmla="*/ 129 w 129"/>
                <a:gd name="T9" fmla="*/ 0 h 201"/>
                <a:gd name="T10" fmla="*/ 129 w 129"/>
                <a:gd name="T11" fmla="*/ 25 h 201"/>
                <a:gd name="T12" fmla="*/ 74 w 129"/>
                <a:gd name="T13" fmla="*/ 25 h 201"/>
                <a:gd name="T14" fmla="*/ 74 w 129"/>
                <a:gd name="T15" fmla="*/ 201 h 201"/>
                <a:gd name="T16" fmla="*/ 53 w 129"/>
                <a:gd name="T17" fmla="*/ 201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201">
                  <a:moveTo>
                    <a:pt x="53" y="201"/>
                  </a:moveTo>
                  <a:lnTo>
                    <a:pt x="53" y="25"/>
                  </a:lnTo>
                  <a:lnTo>
                    <a:pt x="0" y="25"/>
                  </a:lnTo>
                  <a:lnTo>
                    <a:pt x="0" y="0"/>
                  </a:lnTo>
                  <a:lnTo>
                    <a:pt x="129" y="0"/>
                  </a:lnTo>
                  <a:lnTo>
                    <a:pt x="129" y="25"/>
                  </a:lnTo>
                  <a:lnTo>
                    <a:pt x="74" y="25"/>
                  </a:lnTo>
                  <a:lnTo>
                    <a:pt x="74" y="201"/>
                  </a:lnTo>
                  <a:lnTo>
                    <a:pt x="53" y="2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64" name="Freeform 26"/>
            <p:cNvSpPr>
              <a:spLocks/>
            </p:cNvSpPr>
            <p:nvPr/>
          </p:nvSpPr>
          <p:spPr bwMode="auto">
            <a:xfrm>
              <a:off x="2357" y="2412"/>
              <a:ext cx="122" cy="201"/>
            </a:xfrm>
            <a:custGeom>
              <a:avLst/>
              <a:gdLst>
                <a:gd name="T0" fmla="*/ 0 w 122"/>
                <a:gd name="T1" fmla="*/ 201 h 201"/>
                <a:gd name="T2" fmla="*/ 0 w 122"/>
                <a:gd name="T3" fmla="*/ 0 h 201"/>
                <a:gd name="T4" fmla="*/ 119 w 122"/>
                <a:gd name="T5" fmla="*/ 0 h 201"/>
                <a:gd name="T6" fmla="*/ 119 w 122"/>
                <a:gd name="T7" fmla="*/ 25 h 201"/>
                <a:gd name="T8" fmla="*/ 21 w 122"/>
                <a:gd name="T9" fmla="*/ 25 h 201"/>
                <a:gd name="T10" fmla="*/ 21 w 122"/>
                <a:gd name="T11" fmla="*/ 85 h 201"/>
                <a:gd name="T12" fmla="*/ 112 w 122"/>
                <a:gd name="T13" fmla="*/ 85 h 201"/>
                <a:gd name="T14" fmla="*/ 112 w 122"/>
                <a:gd name="T15" fmla="*/ 110 h 201"/>
                <a:gd name="T16" fmla="*/ 21 w 122"/>
                <a:gd name="T17" fmla="*/ 110 h 201"/>
                <a:gd name="T18" fmla="*/ 21 w 122"/>
                <a:gd name="T19" fmla="*/ 176 h 201"/>
                <a:gd name="T20" fmla="*/ 122 w 122"/>
                <a:gd name="T21" fmla="*/ 176 h 201"/>
                <a:gd name="T22" fmla="*/ 122 w 122"/>
                <a:gd name="T23" fmla="*/ 201 h 201"/>
                <a:gd name="T24" fmla="*/ 0 w 122"/>
                <a:gd name="T25" fmla="*/ 201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2" h="201">
                  <a:moveTo>
                    <a:pt x="0" y="201"/>
                  </a:moveTo>
                  <a:lnTo>
                    <a:pt x="0" y="0"/>
                  </a:lnTo>
                  <a:lnTo>
                    <a:pt x="119" y="0"/>
                  </a:lnTo>
                  <a:lnTo>
                    <a:pt x="119" y="25"/>
                  </a:lnTo>
                  <a:lnTo>
                    <a:pt x="21" y="25"/>
                  </a:lnTo>
                  <a:lnTo>
                    <a:pt x="21" y="85"/>
                  </a:lnTo>
                  <a:lnTo>
                    <a:pt x="112" y="85"/>
                  </a:lnTo>
                  <a:lnTo>
                    <a:pt x="112" y="110"/>
                  </a:lnTo>
                  <a:lnTo>
                    <a:pt x="21" y="110"/>
                  </a:lnTo>
                  <a:lnTo>
                    <a:pt x="21" y="176"/>
                  </a:lnTo>
                  <a:lnTo>
                    <a:pt x="122" y="176"/>
                  </a:lnTo>
                  <a:lnTo>
                    <a:pt x="122" y="201"/>
                  </a:lnTo>
                  <a:lnTo>
                    <a:pt x="0" y="2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65" name="Freeform 27"/>
            <p:cNvSpPr>
              <a:spLocks/>
            </p:cNvSpPr>
            <p:nvPr/>
          </p:nvSpPr>
          <p:spPr bwMode="auto">
            <a:xfrm>
              <a:off x="2507" y="2412"/>
              <a:ext cx="103" cy="201"/>
            </a:xfrm>
            <a:custGeom>
              <a:avLst/>
              <a:gdLst>
                <a:gd name="T0" fmla="*/ 0 w 103"/>
                <a:gd name="T1" fmla="*/ 201 h 201"/>
                <a:gd name="T2" fmla="*/ 0 w 103"/>
                <a:gd name="T3" fmla="*/ 0 h 201"/>
                <a:gd name="T4" fmla="*/ 22 w 103"/>
                <a:gd name="T5" fmla="*/ 0 h 201"/>
                <a:gd name="T6" fmla="*/ 22 w 103"/>
                <a:gd name="T7" fmla="*/ 176 h 201"/>
                <a:gd name="T8" fmla="*/ 103 w 103"/>
                <a:gd name="T9" fmla="*/ 176 h 201"/>
                <a:gd name="T10" fmla="*/ 103 w 103"/>
                <a:gd name="T11" fmla="*/ 201 h 201"/>
                <a:gd name="T12" fmla="*/ 0 w 103"/>
                <a:gd name="T13" fmla="*/ 201 h 201"/>
              </a:gdLst>
              <a:ahLst/>
              <a:cxnLst>
                <a:cxn ang="0">
                  <a:pos x="T0" y="T1"/>
                </a:cxn>
                <a:cxn ang="0">
                  <a:pos x="T2" y="T3"/>
                </a:cxn>
                <a:cxn ang="0">
                  <a:pos x="T4" y="T5"/>
                </a:cxn>
                <a:cxn ang="0">
                  <a:pos x="T6" y="T7"/>
                </a:cxn>
                <a:cxn ang="0">
                  <a:pos x="T8" y="T9"/>
                </a:cxn>
                <a:cxn ang="0">
                  <a:pos x="T10" y="T11"/>
                </a:cxn>
                <a:cxn ang="0">
                  <a:pos x="T12" y="T13"/>
                </a:cxn>
              </a:cxnLst>
              <a:rect l="0" t="0" r="r" b="b"/>
              <a:pathLst>
                <a:path w="103" h="201">
                  <a:moveTo>
                    <a:pt x="0" y="201"/>
                  </a:moveTo>
                  <a:lnTo>
                    <a:pt x="0" y="0"/>
                  </a:lnTo>
                  <a:lnTo>
                    <a:pt x="22" y="0"/>
                  </a:lnTo>
                  <a:lnTo>
                    <a:pt x="22" y="176"/>
                  </a:lnTo>
                  <a:lnTo>
                    <a:pt x="103" y="176"/>
                  </a:lnTo>
                  <a:lnTo>
                    <a:pt x="103" y="201"/>
                  </a:lnTo>
                  <a:lnTo>
                    <a:pt x="0" y="2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66" name="Freeform 28"/>
            <p:cNvSpPr>
              <a:spLocks/>
            </p:cNvSpPr>
            <p:nvPr/>
          </p:nvSpPr>
          <p:spPr bwMode="auto">
            <a:xfrm>
              <a:off x="2635" y="2412"/>
              <a:ext cx="101" cy="201"/>
            </a:xfrm>
            <a:custGeom>
              <a:avLst/>
              <a:gdLst>
                <a:gd name="T0" fmla="*/ 0 w 101"/>
                <a:gd name="T1" fmla="*/ 201 h 201"/>
                <a:gd name="T2" fmla="*/ 0 w 101"/>
                <a:gd name="T3" fmla="*/ 0 h 201"/>
                <a:gd name="T4" fmla="*/ 21 w 101"/>
                <a:gd name="T5" fmla="*/ 0 h 201"/>
                <a:gd name="T6" fmla="*/ 21 w 101"/>
                <a:gd name="T7" fmla="*/ 176 h 201"/>
                <a:gd name="T8" fmla="*/ 101 w 101"/>
                <a:gd name="T9" fmla="*/ 176 h 201"/>
                <a:gd name="T10" fmla="*/ 101 w 101"/>
                <a:gd name="T11" fmla="*/ 201 h 201"/>
                <a:gd name="T12" fmla="*/ 0 w 101"/>
                <a:gd name="T13" fmla="*/ 201 h 201"/>
              </a:gdLst>
              <a:ahLst/>
              <a:cxnLst>
                <a:cxn ang="0">
                  <a:pos x="T0" y="T1"/>
                </a:cxn>
                <a:cxn ang="0">
                  <a:pos x="T2" y="T3"/>
                </a:cxn>
                <a:cxn ang="0">
                  <a:pos x="T4" y="T5"/>
                </a:cxn>
                <a:cxn ang="0">
                  <a:pos x="T6" y="T7"/>
                </a:cxn>
                <a:cxn ang="0">
                  <a:pos x="T8" y="T9"/>
                </a:cxn>
                <a:cxn ang="0">
                  <a:pos x="T10" y="T11"/>
                </a:cxn>
                <a:cxn ang="0">
                  <a:pos x="T12" y="T13"/>
                </a:cxn>
              </a:cxnLst>
              <a:rect l="0" t="0" r="r" b="b"/>
              <a:pathLst>
                <a:path w="101" h="201">
                  <a:moveTo>
                    <a:pt x="0" y="201"/>
                  </a:moveTo>
                  <a:lnTo>
                    <a:pt x="0" y="0"/>
                  </a:lnTo>
                  <a:lnTo>
                    <a:pt x="21" y="0"/>
                  </a:lnTo>
                  <a:lnTo>
                    <a:pt x="21" y="176"/>
                  </a:lnTo>
                  <a:lnTo>
                    <a:pt x="101" y="176"/>
                  </a:lnTo>
                  <a:lnTo>
                    <a:pt x="101" y="201"/>
                  </a:lnTo>
                  <a:lnTo>
                    <a:pt x="0" y="2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67" name="Rectangle 29"/>
            <p:cNvSpPr>
              <a:spLocks noChangeArrowheads="1"/>
            </p:cNvSpPr>
            <p:nvPr/>
          </p:nvSpPr>
          <p:spPr bwMode="auto">
            <a:xfrm>
              <a:off x="2767" y="2412"/>
              <a:ext cx="22" cy="2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68" name="Freeform 30"/>
            <p:cNvSpPr>
              <a:spLocks/>
            </p:cNvSpPr>
            <p:nvPr/>
          </p:nvSpPr>
          <p:spPr bwMode="auto">
            <a:xfrm>
              <a:off x="2814" y="2412"/>
              <a:ext cx="129" cy="201"/>
            </a:xfrm>
            <a:custGeom>
              <a:avLst/>
              <a:gdLst>
                <a:gd name="T0" fmla="*/ 54 w 129"/>
                <a:gd name="T1" fmla="*/ 201 h 201"/>
                <a:gd name="T2" fmla="*/ 54 w 129"/>
                <a:gd name="T3" fmla="*/ 25 h 201"/>
                <a:gd name="T4" fmla="*/ 0 w 129"/>
                <a:gd name="T5" fmla="*/ 25 h 201"/>
                <a:gd name="T6" fmla="*/ 0 w 129"/>
                <a:gd name="T7" fmla="*/ 0 h 201"/>
                <a:gd name="T8" fmla="*/ 129 w 129"/>
                <a:gd name="T9" fmla="*/ 0 h 201"/>
                <a:gd name="T10" fmla="*/ 129 w 129"/>
                <a:gd name="T11" fmla="*/ 25 h 201"/>
                <a:gd name="T12" fmla="*/ 76 w 129"/>
                <a:gd name="T13" fmla="*/ 25 h 201"/>
                <a:gd name="T14" fmla="*/ 76 w 129"/>
                <a:gd name="T15" fmla="*/ 201 h 201"/>
                <a:gd name="T16" fmla="*/ 54 w 129"/>
                <a:gd name="T17" fmla="*/ 201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201">
                  <a:moveTo>
                    <a:pt x="54" y="201"/>
                  </a:moveTo>
                  <a:lnTo>
                    <a:pt x="54" y="25"/>
                  </a:lnTo>
                  <a:lnTo>
                    <a:pt x="0" y="25"/>
                  </a:lnTo>
                  <a:lnTo>
                    <a:pt x="0" y="0"/>
                  </a:lnTo>
                  <a:lnTo>
                    <a:pt x="129" y="0"/>
                  </a:lnTo>
                  <a:lnTo>
                    <a:pt x="129" y="25"/>
                  </a:lnTo>
                  <a:lnTo>
                    <a:pt x="76" y="25"/>
                  </a:lnTo>
                  <a:lnTo>
                    <a:pt x="76" y="201"/>
                  </a:lnTo>
                  <a:lnTo>
                    <a:pt x="54" y="2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sp>
          <p:nvSpPr>
            <p:cNvPr id="69" name="Freeform 31"/>
            <p:cNvSpPr>
              <a:spLocks/>
            </p:cNvSpPr>
            <p:nvPr/>
          </p:nvSpPr>
          <p:spPr bwMode="auto">
            <a:xfrm>
              <a:off x="2966" y="2412"/>
              <a:ext cx="122" cy="201"/>
            </a:xfrm>
            <a:custGeom>
              <a:avLst/>
              <a:gdLst>
                <a:gd name="T0" fmla="*/ 0 w 122"/>
                <a:gd name="T1" fmla="*/ 201 h 201"/>
                <a:gd name="T2" fmla="*/ 0 w 122"/>
                <a:gd name="T3" fmla="*/ 0 h 201"/>
                <a:gd name="T4" fmla="*/ 117 w 122"/>
                <a:gd name="T5" fmla="*/ 0 h 201"/>
                <a:gd name="T6" fmla="*/ 117 w 122"/>
                <a:gd name="T7" fmla="*/ 25 h 201"/>
                <a:gd name="T8" fmla="*/ 21 w 122"/>
                <a:gd name="T9" fmla="*/ 25 h 201"/>
                <a:gd name="T10" fmla="*/ 21 w 122"/>
                <a:gd name="T11" fmla="*/ 85 h 201"/>
                <a:gd name="T12" fmla="*/ 112 w 122"/>
                <a:gd name="T13" fmla="*/ 85 h 201"/>
                <a:gd name="T14" fmla="*/ 112 w 122"/>
                <a:gd name="T15" fmla="*/ 110 h 201"/>
                <a:gd name="T16" fmla="*/ 21 w 122"/>
                <a:gd name="T17" fmla="*/ 110 h 201"/>
                <a:gd name="T18" fmla="*/ 21 w 122"/>
                <a:gd name="T19" fmla="*/ 176 h 201"/>
                <a:gd name="T20" fmla="*/ 122 w 122"/>
                <a:gd name="T21" fmla="*/ 176 h 201"/>
                <a:gd name="T22" fmla="*/ 122 w 122"/>
                <a:gd name="T23" fmla="*/ 201 h 201"/>
                <a:gd name="T24" fmla="*/ 0 w 122"/>
                <a:gd name="T25" fmla="*/ 201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2" h="201">
                  <a:moveTo>
                    <a:pt x="0" y="201"/>
                  </a:moveTo>
                  <a:lnTo>
                    <a:pt x="0" y="0"/>
                  </a:lnTo>
                  <a:lnTo>
                    <a:pt x="117" y="0"/>
                  </a:lnTo>
                  <a:lnTo>
                    <a:pt x="117" y="25"/>
                  </a:lnTo>
                  <a:lnTo>
                    <a:pt x="21" y="25"/>
                  </a:lnTo>
                  <a:lnTo>
                    <a:pt x="21" y="85"/>
                  </a:lnTo>
                  <a:lnTo>
                    <a:pt x="112" y="85"/>
                  </a:lnTo>
                  <a:lnTo>
                    <a:pt x="112" y="110"/>
                  </a:lnTo>
                  <a:lnTo>
                    <a:pt x="21" y="110"/>
                  </a:lnTo>
                  <a:lnTo>
                    <a:pt x="21" y="176"/>
                  </a:lnTo>
                  <a:lnTo>
                    <a:pt x="122" y="176"/>
                  </a:lnTo>
                  <a:lnTo>
                    <a:pt x="122" y="201"/>
                  </a:lnTo>
                  <a:lnTo>
                    <a:pt x="0" y="2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013" dirty="0">
                <a:solidFill>
                  <a:srgbClr val="1F1F1F"/>
                </a:solidFill>
              </a:endParaRPr>
            </a:p>
          </p:txBody>
        </p:sp>
      </p:grpSp>
      <p:sp>
        <p:nvSpPr>
          <p:cNvPr id="35" name="Title 1"/>
          <p:cNvSpPr>
            <a:spLocks noGrp="1"/>
          </p:cNvSpPr>
          <p:nvPr>
            <p:ph type="title" hasCustomPrompt="1"/>
          </p:nvPr>
        </p:nvSpPr>
        <p:spPr>
          <a:xfrm>
            <a:off x="649706" y="458090"/>
            <a:ext cx="5005136" cy="467525"/>
          </a:xfrm>
          <a:prstGeom prst="rect">
            <a:avLst/>
          </a:prstGeom>
        </p:spPr>
        <p:txBody>
          <a:bodyPr wrap="square" lIns="0" tIns="0" rIns="0" bIns="0" anchor="t" anchorCtr="0">
            <a:noAutofit/>
          </a:bodyPr>
          <a:lstStyle>
            <a:lvl1pPr algn="l">
              <a:lnSpc>
                <a:spcPts val="3600"/>
              </a:lnSpc>
              <a:defRPr sz="3600" b="0" baseline="0">
                <a:solidFill>
                  <a:srgbClr val="274F80"/>
                </a:solidFill>
                <a:latin typeface="Calibri" panose="020F0502020204030204" pitchFamily="34" charset="0"/>
              </a:defRPr>
            </a:lvl1pPr>
          </a:lstStyle>
          <a:p>
            <a:r>
              <a:rPr lang="en-US" dirty="0"/>
              <a:t>Slide Title </a:t>
            </a:r>
            <a:endParaRPr lang="en-JM" dirty="0"/>
          </a:p>
        </p:txBody>
      </p:sp>
    </p:spTree>
    <p:extLst>
      <p:ext uri="{BB962C8B-B14F-4D97-AF65-F5344CB8AC3E}">
        <p14:creationId xmlns:p14="http://schemas.microsoft.com/office/powerpoint/2010/main" val="2504269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46">
          <p15:clr>
            <a:srgbClr val="FBAE40"/>
          </p15:clr>
        </p15:guide>
        <p15:guide id="2" pos="347">
          <p15:clr>
            <a:srgbClr val="FBAE40"/>
          </p15:clr>
        </p15:guide>
        <p15:guide id="3" orient="horz" pos="709">
          <p15:clr>
            <a:srgbClr val="FBAE40"/>
          </p15:clr>
        </p15:guide>
        <p15:guide id="4" pos="4793">
          <p15:clr>
            <a:srgbClr val="FBAE40"/>
          </p15:clr>
        </p15:guide>
        <p15:guide id="5" orient="horz" pos="3566">
          <p15:clr>
            <a:srgbClr val="FBAE40"/>
          </p15:clr>
        </p15:guide>
        <p15:guide id="6" orient="horz" pos="3793">
          <p15:clr>
            <a:srgbClr val="FBAE40"/>
          </p15:clr>
        </p15:guide>
        <p15:guide id="7" orient="horz" pos="890">
          <p15:clr>
            <a:srgbClr val="FBAE40"/>
          </p15:clr>
        </p15:guide>
        <p15:guide id="8" pos="3386">
          <p15:clr>
            <a:srgbClr val="FBAE40"/>
          </p15:clr>
        </p15:guide>
        <p15:guide id="9" pos="402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1_Blank">
    <p:bg>
      <p:bgPr>
        <a:solidFill>
          <a:srgbClr val="FFFFFF"/>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6" name="Rectangle 5"/>
          <p:cNvSpPr/>
          <p:nvPr userDrawn="1"/>
        </p:nvSpPr>
        <p:spPr>
          <a:xfrm>
            <a:off x="0" y="0"/>
            <a:ext cx="9182100" cy="5143500"/>
          </a:xfrm>
          <a:prstGeom prst="rect">
            <a:avLst/>
          </a:prstGeom>
          <a:gradFill flip="none" rotWithShape="1">
            <a:gsLst>
              <a:gs pos="0">
                <a:srgbClr val="F0F2F4">
                  <a:alpha val="80000"/>
                </a:srgbClr>
              </a:gs>
              <a:gs pos="64000">
                <a:srgbClr val="FEFEFE">
                  <a:alpha val="81000"/>
                </a:srgbClr>
              </a:gs>
              <a:gs pos="100000">
                <a:schemeClr val="bg1">
                  <a:alpha val="6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12" name="Title 1"/>
          <p:cNvSpPr>
            <a:spLocks noGrp="1"/>
          </p:cNvSpPr>
          <p:nvPr>
            <p:ph type="title" hasCustomPrompt="1"/>
          </p:nvPr>
        </p:nvSpPr>
        <p:spPr>
          <a:xfrm>
            <a:off x="1" y="429275"/>
            <a:ext cx="9144000" cy="540000"/>
          </a:xfrm>
          <a:prstGeom prst="rect">
            <a:avLst/>
          </a:prstGeom>
        </p:spPr>
        <p:txBody>
          <a:bodyPr wrap="none" lIns="0" tIns="0" rIns="0" bIns="0" anchor="ctr" anchorCtr="0">
            <a:noAutofit/>
          </a:bodyPr>
          <a:lstStyle>
            <a:lvl1pPr algn="ctr">
              <a:defRPr sz="3600" b="0" baseline="0">
                <a:solidFill>
                  <a:srgbClr val="2B4E76"/>
                </a:solidFill>
                <a:latin typeface="Calibri" panose="020F0502020204030204" pitchFamily="34" charset="0"/>
              </a:defRPr>
            </a:lvl1pPr>
          </a:lstStyle>
          <a:p>
            <a:r>
              <a:rPr lang="en-US" dirty="0"/>
              <a:t>CLICK TO EDIT MASTER </a:t>
            </a:r>
            <a:endParaRPr lang="en-JM" dirty="0"/>
          </a:p>
        </p:txBody>
      </p:sp>
      <p:cxnSp>
        <p:nvCxnSpPr>
          <p:cNvPr id="4" name="Straight Connector 3"/>
          <p:cNvCxnSpPr/>
          <p:nvPr userDrawn="1"/>
        </p:nvCxnSpPr>
        <p:spPr>
          <a:xfrm>
            <a:off x="4279900" y="1085850"/>
            <a:ext cx="584200" cy="0"/>
          </a:xfrm>
          <a:prstGeom prst="line">
            <a:avLst/>
          </a:prstGeom>
          <a:ln>
            <a:solidFill>
              <a:srgbClr val="2B4E7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9822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9_Title Only">
    <p:spTree>
      <p:nvGrpSpPr>
        <p:cNvPr id="1" name=""/>
        <p:cNvGrpSpPr/>
        <p:nvPr/>
      </p:nvGrpSpPr>
      <p:grpSpPr>
        <a:xfrm>
          <a:off x="0" y="0"/>
          <a:ext cx="0" cy="0"/>
          <a:chOff x="0" y="0"/>
          <a:chExt cx="0" cy="0"/>
        </a:xfrm>
      </p:grpSpPr>
      <p:pic>
        <p:nvPicPr>
          <p:cNvPr id="37" name="Picture 36"/>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5659394" y="0"/>
            <a:ext cx="3484605" cy="5143500"/>
          </a:xfrm>
          <a:prstGeom prst="rect">
            <a:avLst/>
          </a:prstGeom>
          <a:noFill/>
          <a:ln>
            <a:noFill/>
          </a:ln>
        </p:spPr>
      </p:pic>
      <p:sp>
        <p:nvSpPr>
          <p:cNvPr id="35" name="Rectangle 34"/>
          <p:cNvSpPr/>
          <p:nvPr userDrawn="1"/>
        </p:nvSpPr>
        <p:spPr>
          <a:xfrm>
            <a:off x="-1" y="1"/>
            <a:ext cx="5654842" cy="5143500"/>
          </a:xfrm>
          <a:prstGeom prst="rect">
            <a:avLst/>
          </a:prstGeom>
          <a:solidFill>
            <a:srgbClr val="F3F5F7">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34" name="Title 1"/>
          <p:cNvSpPr>
            <a:spLocks noGrp="1"/>
          </p:cNvSpPr>
          <p:nvPr>
            <p:ph type="title" hasCustomPrompt="1"/>
          </p:nvPr>
        </p:nvSpPr>
        <p:spPr>
          <a:xfrm>
            <a:off x="649706" y="458090"/>
            <a:ext cx="5005136" cy="467525"/>
          </a:xfrm>
          <a:prstGeom prst="rect">
            <a:avLst/>
          </a:prstGeom>
        </p:spPr>
        <p:txBody>
          <a:bodyPr wrap="square" lIns="0" tIns="0" rIns="0" bIns="0" anchor="t" anchorCtr="0">
            <a:noAutofit/>
          </a:bodyPr>
          <a:lstStyle>
            <a:lvl1pPr algn="l">
              <a:lnSpc>
                <a:spcPts val="3600"/>
              </a:lnSpc>
              <a:defRPr sz="3600" b="0" baseline="0">
                <a:solidFill>
                  <a:srgbClr val="274F80"/>
                </a:solidFill>
                <a:latin typeface="Calibri" panose="020F0502020204030204" pitchFamily="34" charset="0"/>
              </a:defRPr>
            </a:lvl1pPr>
          </a:lstStyle>
          <a:p>
            <a:r>
              <a:rPr lang="en-US" dirty="0"/>
              <a:t>Pangea at a Glance</a:t>
            </a:r>
            <a:endParaRPr lang="en-JM" dirty="0"/>
          </a:p>
        </p:txBody>
      </p:sp>
      <p:sp>
        <p:nvSpPr>
          <p:cNvPr id="32" name="Rectangle 31">
            <a:extLst>
              <a:ext uri="{FF2B5EF4-FFF2-40B4-BE49-F238E27FC236}">
                <a16:creationId xmlns:a16="http://schemas.microsoft.com/office/drawing/2014/main" id="{CD1A3DB2-7CC4-4A20-85E1-D54E8D6C7989}"/>
              </a:ext>
            </a:extLst>
          </p:cNvPr>
          <p:cNvSpPr/>
          <p:nvPr userDrawn="1"/>
        </p:nvSpPr>
        <p:spPr>
          <a:xfrm>
            <a:off x="5654842" y="0"/>
            <a:ext cx="3489158" cy="5143500"/>
          </a:xfrm>
          <a:prstGeom prst="rect">
            <a:avLst/>
          </a:prstGeom>
          <a:gradFill flip="none" rotWithShape="1">
            <a:gsLst>
              <a:gs pos="56000">
                <a:srgbClr val="286683">
                  <a:alpha val="81000"/>
                </a:srgbClr>
              </a:gs>
              <a:gs pos="1000">
                <a:srgbClr val="264E7F">
                  <a:alpha val="58000"/>
                </a:srgbClr>
              </a:gs>
              <a:gs pos="100000">
                <a:srgbClr val="30B690">
                  <a:alpha val="73000"/>
                </a:srgbClr>
              </a:gs>
            </a:gsLst>
            <a:lin ang="27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latin typeface="Open Sans Regular" charset="0"/>
            </a:endParaRPr>
          </a:p>
        </p:txBody>
      </p:sp>
    </p:spTree>
    <p:extLst>
      <p:ext uri="{BB962C8B-B14F-4D97-AF65-F5344CB8AC3E}">
        <p14:creationId xmlns:p14="http://schemas.microsoft.com/office/powerpoint/2010/main" val="28879218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Blank">
    <p:bg>
      <p:bgPr>
        <a:solidFill>
          <a:srgbClr val="FFFFFF"/>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21" name="Rectangle 20"/>
          <p:cNvSpPr/>
          <p:nvPr userDrawn="1"/>
        </p:nvSpPr>
        <p:spPr>
          <a:xfrm>
            <a:off x="0" y="0"/>
            <a:ext cx="9182100" cy="5143500"/>
          </a:xfrm>
          <a:prstGeom prst="rect">
            <a:avLst/>
          </a:prstGeom>
          <a:solidFill>
            <a:srgbClr val="F3F5F7">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5" name="Title 1"/>
          <p:cNvSpPr>
            <a:spLocks noGrp="1"/>
          </p:cNvSpPr>
          <p:nvPr>
            <p:ph type="title" hasCustomPrompt="1"/>
          </p:nvPr>
        </p:nvSpPr>
        <p:spPr>
          <a:xfrm>
            <a:off x="1" y="429275"/>
            <a:ext cx="9143999" cy="540000"/>
          </a:xfrm>
          <a:prstGeom prst="rect">
            <a:avLst/>
          </a:prstGeom>
        </p:spPr>
        <p:txBody>
          <a:bodyPr wrap="none" lIns="0" tIns="0" rIns="0" bIns="0" anchor="ctr" anchorCtr="1">
            <a:noAutofit/>
          </a:bodyPr>
          <a:lstStyle>
            <a:lvl1pPr algn="l">
              <a:defRPr sz="3600" b="0" baseline="0">
                <a:solidFill>
                  <a:srgbClr val="2B4E76"/>
                </a:solidFill>
                <a:latin typeface="Calibri" panose="020F0502020204030204" pitchFamily="34" charset="0"/>
              </a:defRPr>
            </a:lvl1pPr>
          </a:lstStyle>
          <a:p>
            <a:r>
              <a:rPr lang="en-US" dirty="0"/>
              <a:t>CLICK TO EDIT MASTER TITLE STYLE</a:t>
            </a:r>
            <a:endParaRPr lang="en-JM" dirty="0"/>
          </a:p>
        </p:txBody>
      </p:sp>
      <p:sp>
        <p:nvSpPr>
          <p:cNvPr id="6" name="Picture Placeholder 2"/>
          <p:cNvSpPr>
            <a:spLocks noGrp="1"/>
          </p:cNvSpPr>
          <p:nvPr>
            <p:ph type="pic" sz="quarter" idx="48"/>
          </p:nvPr>
        </p:nvSpPr>
        <p:spPr>
          <a:xfrm>
            <a:off x="5983501" y="1412798"/>
            <a:ext cx="2324643" cy="1643305"/>
          </a:xfrm>
          <a:prstGeom prst="rect">
            <a:avLst/>
          </a:prstGeom>
          <a:blipFill>
            <a:blip r:embed="rId3">
              <a:extLst>
                <a:ext uri="{28A0092B-C50C-407E-A947-70E740481C1C}">
                  <a14:useLocalDpi xmlns:a14="http://schemas.microsoft.com/office/drawing/2010/main"/>
                </a:ext>
              </a:extLst>
            </a:blip>
            <a:stretch>
              <a:fillRect/>
            </a:stretch>
          </a:blipFill>
        </p:spPr>
        <p:txBody>
          <a:bodyPr>
            <a:noAutofit/>
          </a:bodyPr>
          <a:lstStyle>
            <a:lvl1pPr marL="0" indent="0">
              <a:buFontTx/>
              <a:buNone/>
              <a:defRPr sz="1467"/>
            </a:lvl1pPr>
          </a:lstStyle>
          <a:p>
            <a:endParaRPr lang="en-US" dirty="0"/>
          </a:p>
        </p:txBody>
      </p:sp>
      <p:sp>
        <p:nvSpPr>
          <p:cNvPr id="7" name="Text Placeholder 4"/>
          <p:cNvSpPr>
            <a:spLocks noGrp="1"/>
          </p:cNvSpPr>
          <p:nvPr>
            <p:ph type="body" sz="quarter" idx="49" hasCustomPrompt="1"/>
          </p:nvPr>
        </p:nvSpPr>
        <p:spPr>
          <a:xfrm>
            <a:off x="5983501" y="3122581"/>
            <a:ext cx="2324643" cy="648000"/>
          </a:xfrm>
          <a:prstGeom prst="rect">
            <a:avLst/>
          </a:prstGeom>
        </p:spPr>
        <p:txBody>
          <a:bodyPr wrap="none" lIns="36000" tIns="0" rIns="36000" bIns="0">
            <a:noAutofit/>
          </a:bodyPr>
          <a:lstStyle>
            <a:lvl1pPr marL="0" indent="0" algn="ctr">
              <a:buFontTx/>
              <a:buNone/>
              <a:defRPr sz="1800" b="1">
                <a:solidFill>
                  <a:srgbClr val="0D2242"/>
                </a:solidFill>
                <a:latin typeface="Calibri" panose="020F0502020204030204" pitchFamily="34" charset="0"/>
              </a:defRPr>
            </a:lvl1pPr>
            <a:lvl2pPr marL="0" indent="0">
              <a:buFontTx/>
              <a:buNone/>
              <a:defRPr sz="1733"/>
            </a:lvl2pPr>
          </a:lstStyle>
          <a:p>
            <a:pPr lvl="0"/>
            <a:r>
              <a:rPr lang="en-US" dirty="0"/>
              <a:t>Type Label Here</a:t>
            </a:r>
          </a:p>
        </p:txBody>
      </p:sp>
      <p:sp>
        <p:nvSpPr>
          <p:cNvPr id="8" name="Text Placeholder 4"/>
          <p:cNvSpPr>
            <a:spLocks noGrp="1"/>
          </p:cNvSpPr>
          <p:nvPr>
            <p:ph type="body" sz="quarter" idx="50" hasCustomPrompt="1"/>
          </p:nvPr>
        </p:nvSpPr>
        <p:spPr>
          <a:xfrm>
            <a:off x="5983501" y="3792772"/>
            <a:ext cx="2324643" cy="526811"/>
          </a:xfrm>
          <a:prstGeom prst="rect">
            <a:avLst/>
          </a:prstGeom>
        </p:spPr>
        <p:txBody>
          <a:bodyPr lIns="36000" tIns="0" rIns="36000" bIns="0">
            <a:noAutofit/>
          </a:bodyPr>
          <a:lstStyle>
            <a:lvl1pPr marL="0" indent="0" algn="ctr">
              <a:buFontTx/>
              <a:buNone/>
              <a:defRPr sz="1300" b="0" baseline="0">
                <a:solidFill>
                  <a:srgbClr val="5A5A5A"/>
                </a:solidFill>
                <a:latin typeface="Calibri" panose="020F0502020204030204" pitchFamily="34" charset="0"/>
              </a:defRPr>
            </a:lvl1pPr>
            <a:lvl2pPr marL="0" indent="0">
              <a:buFontTx/>
              <a:buNone/>
              <a:defRPr sz="1733"/>
            </a:lvl2pPr>
          </a:lstStyle>
          <a:p>
            <a:pPr lvl="0"/>
            <a:r>
              <a:rPr lang="en-US" dirty="0"/>
              <a:t>Enter short description in this box. Use three lines maximum</a:t>
            </a:r>
          </a:p>
        </p:txBody>
      </p:sp>
      <p:sp>
        <p:nvSpPr>
          <p:cNvPr id="10" name="Picture Placeholder 2"/>
          <p:cNvSpPr>
            <a:spLocks noGrp="1"/>
          </p:cNvSpPr>
          <p:nvPr>
            <p:ph type="pic" sz="quarter" idx="51"/>
          </p:nvPr>
        </p:nvSpPr>
        <p:spPr>
          <a:xfrm>
            <a:off x="3421713" y="1397922"/>
            <a:ext cx="2324643" cy="1643305"/>
          </a:xfrm>
          <a:prstGeom prst="rect">
            <a:avLst/>
          </a:prstGeom>
          <a:blipFill>
            <a:blip r:embed="rId3">
              <a:extLst>
                <a:ext uri="{28A0092B-C50C-407E-A947-70E740481C1C}">
                  <a14:useLocalDpi xmlns:a14="http://schemas.microsoft.com/office/drawing/2010/main"/>
                </a:ext>
              </a:extLst>
            </a:blip>
            <a:stretch>
              <a:fillRect/>
            </a:stretch>
          </a:blipFill>
        </p:spPr>
        <p:txBody>
          <a:bodyPr>
            <a:noAutofit/>
          </a:bodyPr>
          <a:lstStyle>
            <a:lvl1pPr marL="0" indent="0">
              <a:buFontTx/>
              <a:buNone/>
              <a:defRPr sz="1467"/>
            </a:lvl1pPr>
          </a:lstStyle>
          <a:p>
            <a:endParaRPr lang="en-US" dirty="0"/>
          </a:p>
        </p:txBody>
      </p:sp>
      <p:sp>
        <p:nvSpPr>
          <p:cNvPr id="11" name="Text Placeholder 4"/>
          <p:cNvSpPr>
            <a:spLocks noGrp="1"/>
          </p:cNvSpPr>
          <p:nvPr>
            <p:ph type="body" sz="quarter" idx="52" hasCustomPrompt="1"/>
          </p:nvPr>
        </p:nvSpPr>
        <p:spPr>
          <a:xfrm>
            <a:off x="3421713" y="3122581"/>
            <a:ext cx="2324643" cy="648000"/>
          </a:xfrm>
          <a:prstGeom prst="rect">
            <a:avLst/>
          </a:prstGeom>
        </p:spPr>
        <p:txBody>
          <a:bodyPr wrap="none" lIns="36000" tIns="0" rIns="36000" bIns="0">
            <a:noAutofit/>
          </a:bodyPr>
          <a:lstStyle>
            <a:lvl1pPr marL="0" indent="0" algn="ctr">
              <a:buFontTx/>
              <a:buNone/>
              <a:defRPr sz="1800" b="1">
                <a:solidFill>
                  <a:srgbClr val="0D2242"/>
                </a:solidFill>
                <a:latin typeface="Calibri" panose="020F0502020204030204" pitchFamily="34" charset="0"/>
              </a:defRPr>
            </a:lvl1pPr>
            <a:lvl2pPr marL="0" indent="0">
              <a:buFontTx/>
              <a:buNone/>
              <a:defRPr sz="1733"/>
            </a:lvl2pPr>
          </a:lstStyle>
          <a:p>
            <a:pPr lvl="0"/>
            <a:r>
              <a:rPr lang="en-US" dirty="0"/>
              <a:t>Type Label Here</a:t>
            </a:r>
          </a:p>
        </p:txBody>
      </p:sp>
      <p:sp>
        <p:nvSpPr>
          <p:cNvPr id="12" name="Text Placeholder 4"/>
          <p:cNvSpPr>
            <a:spLocks noGrp="1"/>
          </p:cNvSpPr>
          <p:nvPr>
            <p:ph type="body" sz="quarter" idx="53" hasCustomPrompt="1"/>
          </p:nvPr>
        </p:nvSpPr>
        <p:spPr>
          <a:xfrm>
            <a:off x="3421713" y="3792772"/>
            <a:ext cx="2324643" cy="526811"/>
          </a:xfrm>
          <a:prstGeom prst="rect">
            <a:avLst/>
          </a:prstGeom>
        </p:spPr>
        <p:txBody>
          <a:bodyPr lIns="36000" tIns="0" rIns="36000" bIns="0">
            <a:noAutofit/>
          </a:bodyPr>
          <a:lstStyle>
            <a:lvl1pPr marL="0" indent="0" algn="ctr">
              <a:buFontTx/>
              <a:buNone/>
              <a:defRPr sz="1300" b="0" baseline="0">
                <a:solidFill>
                  <a:srgbClr val="5A5A5A"/>
                </a:solidFill>
                <a:latin typeface="Calibri" panose="020F0502020204030204" pitchFamily="34" charset="0"/>
              </a:defRPr>
            </a:lvl1pPr>
            <a:lvl2pPr marL="0" indent="0">
              <a:buFontTx/>
              <a:buNone/>
              <a:defRPr sz="1733"/>
            </a:lvl2pPr>
          </a:lstStyle>
          <a:p>
            <a:pPr lvl="0"/>
            <a:r>
              <a:rPr lang="en-US" dirty="0"/>
              <a:t>Enter short description in this box. Use three lines maximum</a:t>
            </a:r>
          </a:p>
        </p:txBody>
      </p:sp>
      <p:sp>
        <p:nvSpPr>
          <p:cNvPr id="14" name="Picture Placeholder 2"/>
          <p:cNvSpPr>
            <a:spLocks noGrp="1"/>
          </p:cNvSpPr>
          <p:nvPr>
            <p:ph type="pic" sz="quarter" idx="54"/>
          </p:nvPr>
        </p:nvSpPr>
        <p:spPr>
          <a:xfrm>
            <a:off x="567549" y="1398550"/>
            <a:ext cx="2324643" cy="1643305"/>
          </a:xfrm>
          <a:prstGeom prst="rect">
            <a:avLst/>
          </a:prstGeom>
          <a:blipFill>
            <a:blip r:embed="rId3">
              <a:extLst>
                <a:ext uri="{28A0092B-C50C-407E-A947-70E740481C1C}">
                  <a14:useLocalDpi xmlns:a14="http://schemas.microsoft.com/office/drawing/2010/main"/>
                </a:ext>
              </a:extLst>
            </a:blip>
            <a:stretch>
              <a:fillRect/>
            </a:stretch>
          </a:blipFill>
        </p:spPr>
        <p:txBody>
          <a:bodyPr>
            <a:noAutofit/>
          </a:bodyPr>
          <a:lstStyle>
            <a:lvl1pPr marL="0" indent="0">
              <a:buFontTx/>
              <a:buNone/>
              <a:defRPr sz="1467"/>
            </a:lvl1pPr>
          </a:lstStyle>
          <a:p>
            <a:endParaRPr lang="en-US" dirty="0"/>
          </a:p>
        </p:txBody>
      </p:sp>
      <p:sp>
        <p:nvSpPr>
          <p:cNvPr id="15" name="Text Placeholder 4"/>
          <p:cNvSpPr>
            <a:spLocks noGrp="1"/>
          </p:cNvSpPr>
          <p:nvPr>
            <p:ph type="body" sz="quarter" idx="55" hasCustomPrompt="1"/>
          </p:nvPr>
        </p:nvSpPr>
        <p:spPr>
          <a:xfrm>
            <a:off x="567549" y="3122581"/>
            <a:ext cx="2324643" cy="648000"/>
          </a:xfrm>
          <a:prstGeom prst="rect">
            <a:avLst/>
          </a:prstGeom>
        </p:spPr>
        <p:txBody>
          <a:bodyPr wrap="none" lIns="36000" tIns="0" rIns="36000" bIns="0">
            <a:noAutofit/>
          </a:bodyPr>
          <a:lstStyle>
            <a:lvl1pPr marL="0" indent="0" algn="ctr">
              <a:buFontTx/>
              <a:buNone/>
              <a:defRPr sz="1800" b="1">
                <a:solidFill>
                  <a:srgbClr val="0D2242"/>
                </a:solidFill>
                <a:latin typeface="Calibri" panose="020F0502020204030204" pitchFamily="34" charset="0"/>
              </a:defRPr>
            </a:lvl1pPr>
            <a:lvl2pPr marL="0" indent="0">
              <a:buFontTx/>
              <a:buNone/>
              <a:defRPr sz="1733"/>
            </a:lvl2pPr>
          </a:lstStyle>
          <a:p>
            <a:pPr lvl="0"/>
            <a:r>
              <a:rPr lang="en-US" dirty="0"/>
              <a:t>Type Label Here</a:t>
            </a:r>
          </a:p>
        </p:txBody>
      </p:sp>
      <p:sp>
        <p:nvSpPr>
          <p:cNvPr id="16" name="Text Placeholder 4"/>
          <p:cNvSpPr>
            <a:spLocks noGrp="1"/>
          </p:cNvSpPr>
          <p:nvPr>
            <p:ph type="body" sz="quarter" idx="56" hasCustomPrompt="1"/>
          </p:nvPr>
        </p:nvSpPr>
        <p:spPr>
          <a:xfrm>
            <a:off x="567549" y="3792772"/>
            <a:ext cx="2324643" cy="526811"/>
          </a:xfrm>
          <a:prstGeom prst="rect">
            <a:avLst/>
          </a:prstGeom>
        </p:spPr>
        <p:txBody>
          <a:bodyPr lIns="36000" tIns="0" rIns="36000" bIns="0">
            <a:noAutofit/>
          </a:bodyPr>
          <a:lstStyle>
            <a:lvl1pPr marL="0" indent="0" algn="ctr">
              <a:buFontTx/>
              <a:buNone/>
              <a:defRPr sz="1300" b="0" baseline="0">
                <a:solidFill>
                  <a:srgbClr val="5A5A5A"/>
                </a:solidFill>
                <a:latin typeface="Calibri" panose="020F0502020204030204" pitchFamily="34" charset="0"/>
              </a:defRPr>
            </a:lvl1pPr>
            <a:lvl2pPr marL="0" indent="0">
              <a:buFontTx/>
              <a:buNone/>
              <a:defRPr sz="1733"/>
            </a:lvl2pPr>
          </a:lstStyle>
          <a:p>
            <a:pPr lvl="0"/>
            <a:r>
              <a:rPr lang="en-US" dirty="0"/>
              <a:t>Enter short description in this box. Use three lines maximum</a:t>
            </a:r>
          </a:p>
        </p:txBody>
      </p:sp>
    </p:spTree>
    <p:extLst>
      <p:ext uri="{BB962C8B-B14F-4D97-AF65-F5344CB8AC3E}">
        <p14:creationId xmlns:p14="http://schemas.microsoft.com/office/powerpoint/2010/main" val="6215836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_Double Column Text">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6" name="Rectangle 5"/>
          <p:cNvSpPr/>
          <p:nvPr userDrawn="1"/>
        </p:nvSpPr>
        <p:spPr>
          <a:xfrm>
            <a:off x="-14007" y="0"/>
            <a:ext cx="9172013" cy="5143500"/>
          </a:xfrm>
          <a:prstGeom prst="rect">
            <a:avLst/>
          </a:prstGeom>
          <a:solidFill>
            <a:srgbClr val="F3F5F7">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7" name="Picture Placeholder 3"/>
          <p:cNvSpPr>
            <a:spLocks noGrp="1"/>
          </p:cNvSpPr>
          <p:nvPr>
            <p:ph type="pic" sz="quarter" idx="32"/>
          </p:nvPr>
        </p:nvSpPr>
        <p:spPr>
          <a:xfrm>
            <a:off x="550863" y="1572113"/>
            <a:ext cx="3660197" cy="2921100"/>
          </a:xfrm>
          <a:prstGeom prst="rect">
            <a:avLst/>
          </a:prstGeom>
          <a:blipFill>
            <a:blip r:embed="rId3">
              <a:extLst>
                <a:ext uri="{28A0092B-C50C-407E-A947-70E740481C1C}">
                  <a14:useLocalDpi xmlns:a14="http://schemas.microsoft.com/office/drawing/2010/main"/>
                </a:ext>
              </a:extLst>
            </a:blip>
            <a:stretch>
              <a:fillRect/>
            </a:stretch>
          </a:blipFill>
        </p:spPr>
        <p:txBody>
          <a:bodyPr>
            <a:noAutofit/>
          </a:bodyPr>
          <a:lstStyle>
            <a:lvl1pPr marL="0" indent="0">
              <a:buFontTx/>
              <a:buNone/>
              <a:defRPr sz="1200"/>
            </a:lvl1pPr>
          </a:lstStyle>
          <a:p>
            <a:r>
              <a:rPr lang="en-US" dirty="0"/>
              <a:t>Click icon to add picture</a:t>
            </a:r>
          </a:p>
        </p:txBody>
      </p:sp>
      <p:sp>
        <p:nvSpPr>
          <p:cNvPr id="5" name="Text Placeholder 4"/>
          <p:cNvSpPr>
            <a:spLocks noGrp="1"/>
          </p:cNvSpPr>
          <p:nvPr>
            <p:ph type="body" sz="quarter" idx="31" hasCustomPrompt="1"/>
          </p:nvPr>
        </p:nvSpPr>
        <p:spPr>
          <a:xfrm>
            <a:off x="4683925" y="1552017"/>
            <a:ext cx="3597848" cy="3186113"/>
          </a:xfrm>
          <a:prstGeom prst="rect">
            <a:avLst/>
          </a:prstGeom>
        </p:spPr>
        <p:txBody>
          <a:bodyPr/>
          <a:lstStyle>
            <a:lvl1pPr marL="342892" indent="-342892">
              <a:spcBef>
                <a:spcPts val="1800"/>
              </a:spcBef>
              <a:buClr>
                <a:srgbClr val="265181"/>
              </a:buClr>
              <a:buSzPct val="100000"/>
              <a:buFont typeface="Wingdings" panose="05000000000000000000" pitchFamily="2" charset="2"/>
              <a:buChar char="§"/>
              <a:defRPr sz="1900" b="0">
                <a:solidFill>
                  <a:srgbClr val="265181"/>
                </a:solidFill>
                <a:latin typeface="Calibri" panose="020F0502020204030204" pitchFamily="34" charset="0"/>
              </a:defRPr>
            </a:lvl1pPr>
            <a:lvl2pPr marL="625460" indent="-174621">
              <a:lnSpc>
                <a:spcPct val="100000"/>
              </a:lnSpc>
              <a:spcBef>
                <a:spcPts val="225"/>
              </a:spcBef>
              <a:buClr>
                <a:schemeClr val="tx1">
                  <a:lumMod val="65000"/>
                  <a:lumOff val="35000"/>
                </a:schemeClr>
              </a:buClr>
              <a:buFont typeface="Arial" panose="020B0604020202020204" pitchFamily="34" charset="0"/>
              <a:buChar char="‒"/>
              <a:defRPr sz="1200">
                <a:solidFill>
                  <a:schemeClr val="bg1">
                    <a:lumMod val="50000"/>
                  </a:schemeClr>
                </a:solidFill>
                <a:latin typeface="Calibri" panose="020F0502020204030204" pitchFamily="34" charset="0"/>
              </a:defRPr>
            </a:lvl2pPr>
          </a:lstStyle>
          <a:p>
            <a:r>
              <a:rPr lang="en-US" dirty="0"/>
              <a:t>First Topic Goes Here</a:t>
            </a:r>
          </a:p>
          <a:p>
            <a:pPr lvl="1"/>
            <a:r>
              <a:rPr lang="en-US" dirty="0"/>
              <a:t>Use 2-3 words for each topic</a:t>
            </a:r>
          </a:p>
          <a:p>
            <a:pPr lvl="1"/>
            <a:r>
              <a:rPr lang="en-US" dirty="0"/>
              <a:t>Use one line per topic</a:t>
            </a:r>
          </a:p>
          <a:p>
            <a:pPr lvl="1"/>
            <a:r>
              <a:rPr lang="en-US" dirty="0"/>
              <a:t>Avoid using complete sentences</a:t>
            </a:r>
          </a:p>
          <a:p>
            <a:r>
              <a:rPr lang="en-US" dirty="0"/>
              <a:t>Second Topic Goes Here</a:t>
            </a:r>
          </a:p>
          <a:p>
            <a:pPr lvl="1"/>
            <a:r>
              <a:rPr lang="en-US" dirty="0"/>
              <a:t>Try to limit </a:t>
            </a:r>
          </a:p>
          <a:p>
            <a:pPr lvl="1"/>
            <a:r>
              <a:rPr lang="en-US" dirty="0"/>
              <a:t>Use one line per topic</a:t>
            </a:r>
          </a:p>
          <a:p>
            <a:pPr lvl="1"/>
            <a:r>
              <a:rPr lang="en-US" dirty="0"/>
              <a:t>Avoid using complete sentences</a:t>
            </a:r>
          </a:p>
        </p:txBody>
      </p:sp>
      <p:sp>
        <p:nvSpPr>
          <p:cNvPr id="15" name="Slide Number Placeholder 28"/>
          <p:cNvSpPr>
            <a:spLocks noGrp="1"/>
          </p:cNvSpPr>
          <p:nvPr>
            <p:ph type="sldNum" sz="quarter" idx="30"/>
          </p:nvPr>
        </p:nvSpPr>
        <p:spPr>
          <a:xfrm>
            <a:off x="8412219" y="4807194"/>
            <a:ext cx="375094" cy="257014"/>
          </a:xfrm>
          <a:prstGeom prst="rect">
            <a:avLst/>
          </a:prstGeom>
        </p:spPr>
        <p:txBody>
          <a:bodyPr/>
          <a:lstStyle>
            <a:lvl1pPr algn="ctr">
              <a:defRPr lang="en-US" sz="1000" kern="1200" smtClean="0">
                <a:solidFill>
                  <a:srgbClr val="656565"/>
                </a:solidFill>
                <a:latin typeface="Calibri" panose="020F0502020204030204" pitchFamily="34" charset="0"/>
                <a:ea typeface="+mn-ea"/>
                <a:cs typeface="+mn-cs"/>
              </a:defRPr>
            </a:lvl1pPr>
          </a:lstStyle>
          <a:p>
            <a:fld id="{84677365-790C-4222-B50B-9BDD51B1C9D8}" type="slidenum">
              <a:rPr lang="en-GB"/>
              <a:pPr/>
              <a:t>‹#›</a:t>
            </a:fld>
            <a:endParaRPr lang="en-GB" dirty="0"/>
          </a:p>
        </p:txBody>
      </p:sp>
      <p:sp>
        <p:nvSpPr>
          <p:cNvPr id="11" name="Title 1"/>
          <p:cNvSpPr>
            <a:spLocks noGrp="1"/>
          </p:cNvSpPr>
          <p:nvPr>
            <p:ph type="title" hasCustomPrompt="1"/>
          </p:nvPr>
        </p:nvSpPr>
        <p:spPr>
          <a:xfrm>
            <a:off x="1" y="429275"/>
            <a:ext cx="9144000" cy="540000"/>
          </a:xfrm>
          <a:prstGeom prst="rect">
            <a:avLst/>
          </a:prstGeom>
        </p:spPr>
        <p:txBody>
          <a:bodyPr wrap="none" lIns="0" tIns="0" rIns="0" bIns="0" anchor="ctr" anchorCtr="0">
            <a:noAutofit/>
          </a:bodyPr>
          <a:lstStyle>
            <a:lvl1pPr algn="ctr">
              <a:defRPr sz="3600" b="0" baseline="0">
                <a:solidFill>
                  <a:srgbClr val="2B4E76"/>
                </a:solidFill>
                <a:latin typeface="Calibri" panose="020F0502020204030204" pitchFamily="34" charset="0"/>
              </a:defRPr>
            </a:lvl1pPr>
          </a:lstStyle>
          <a:p>
            <a:r>
              <a:rPr lang="en-US" dirty="0"/>
              <a:t>CLICK TO EDIT MASTER </a:t>
            </a:r>
            <a:endParaRPr lang="en-JM" dirty="0"/>
          </a:p>
        </p:txBody>
      </p:sp>
    </p:spTree>
    <p:extLst>
      <p:ext uri="{BB962C8B-B14F-4D97-AF65-F5344CB8AC3E}">
        <p14:creationId xmlns:p14="http://schemas.microsoft.com/office/powerpoint/2010/main" val="905979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46">
          <p15:clr>
            <a:srgbClr val="FBAE40"/>
          </p15:clr>
        </p15:guide>
        <p15:guide id="2" pos="347">
          <p15:clr>
            <a:srgbClr val="FBAE40"/>
          </p15:clr>
        </p15:guide>
        <p15:guide id="3" orient="horz" pos="709">
          <p15:clr>
            <a:srgbClr val="FBAE40"/>
          </p15:clr>
        </p15:guide>
        <p15:guide id="4" pos="7061">
          <p15:clr>
            <a:srgbClr val="FBAE40"/>
          </p15:clr>
        </p15:guide>
        <p15:guide id="5" orient="horz" pos="3566">
          <p15:clr>
            <a:srgbClr val="FBAE40"/>
          </p15:clr>
        </p15:guide>
        <p15:guide id="6" orient="horz" pos="3793">
          <p15:clr>
            <a:srgbClr val="FBAE40"/>
          </p15:clr>
        </p15:guide>
        <p15:guide id="7" orient="horz" pos="890">
          <p15:clr>
            <a:srgbClr val="FBAE40"/>
          </p15:clr>
        </p15:guide>
        <p15:guide id="8" pos="3704">
          <p15:clr>
            <a:srgbClr val="FBAE40"/>
          </p15:clr>
        </p15:guide>
        <p15:guide id="9" pos="402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6_Blank">
    <p:bg>
      <p:bgPr>
        <a:solidFill>
          <a:srgbClr val="FFFFFF"/>
        </a:solidFill>
        <a:effectLst/>
      </p:bgPr>
    </p:bg>
    <p:spTree>
      <p:nvGrpSpPr>
        <p:cNvPr id="1" name=""/>
        <p:cNvGrpSpPr/>
        <p:nvPr/>
      </p:nvGrpSpPr>
      <p:grpSpPr>
        <a:xfrm>
          <a:off x="0" y="0"/>
          <a:ext cx="0" cy="0"/>
          <a:chOff x="0" y="0"/>
          <a:chExt cx="0" cy="0"/>
        </a:xfrm>
      </p:grpSpPr>
      <p:pic>
        <p:nvPicPr>
          <p:cNvPr id="26" name="Picture 25"/>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14465"/>
            <a:ext cx="9144000" cy="5114569"/>
          </a:xfrm>
          <a:prstGeom prst="rect">
            <a:avLst/>
          </a:prstGeom>
        </p:spPr>
      </p:pic>
      <p:sp>
        <p:nvSpPr>
          <p:cNvPr id="21" name="Rectangle 20"/>
          <p:cNvSpPr/>
          <p:nvPr userDrawn="1"/>
        </p:nvSpPr>
        <p:spPr>
          <a:xfrm>
            <a:off x="0" y="0"/>
            <a:ext cx="9172013" cy="5143500"/>
          </a:xfrm>
          <a:prstGeom prst="rect">
            <a:avLst/>
          </a:prstGeom>
          <a:solidFill>
            <a:srgbClr val="F3F5F7">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5" name="Title 1"/>
          <p:cNvSpPr>
            <a:spLocks noGrp="1"/>
          </p:cNvSpPr>
          <p:nvPr>
            <p:ph type="title" hasCustomPrompt="1"/>
          </p:nvPr>
        </p:nvSpPr>
        <p:spPr>
          <a:xfrm>
            <a:off x="1" y="429275"/>
            <a:ext cx="9143999" cy="540000"/>
          </a:xfrm>
          <a:prstGeom prst="rect">
            <a:avLst/>
          </a:prstGeom>
        </p:spPr>
        <p:txBody>
          <a:bodyPr wrap="none" lIns="0" tIns="0" rIns="0" bIns="0" anchor="ctr" anchorCtr="1">
            <a:noAutofit/>
          </a:bodyPr>
          <a:lstStyle>
            <a:lvl1pPr algn="l">
              <a:defRPr sz="3600" b="0" baseline="0">
                <a:solidFill>
                  <a:srgbClr val="2B4E76"/>
                </a:solidFill>
                <a:latin typeface="Calibri" panose="020F0502020204030204" pitchFamily="34" charset="0"/>
              </a:defRPr>
            </a:lvl1pPr>
          </a:lstStyle>
          <a:p>
            <a:r>
              <a:rPr lang="en-US" dirty="0"/>
              <a:t>CLICK TO EDIT MASTER TITLE STYLE</a:t>
            </a:r>
            <a:endParaRPr lang="en-JM" dirty="0"/>
          </a:p>
        </p:txBody>
      </p:sp>
      <p:sp>
        <p:nvSpPr>
          <p:cNvPr id="14" name="Text Placeholder 4"/>
          <p:cNvSpPr>
            <a:spLocks noGrp="1"/>
          </p:cNvSpPr>
          <p:nvPr>
            <p:ph type="body" sz="quarter" idx="31" hasCustomPrompt="1"/>
          </p:nvPr>
        </p:nvSpPr>
        <p:spPr>
          <a:xfrm>
            <a:off x="1397515" y="1488159"/>
            <a:ext cx="3178486" cy="779089"/>
          </a:xfrm>
          <a:prstGeom prst="rect">
            <a:avLst/>
          </a:prstGeom>
        </p:spPr>
        <p:txBody>
          <a:bodyPr/>
          <a:lstStyle>
            <a:lvl1pPr marL="0" indent="0">
              <a:lnSpc>
                <a:spcPct val="100000"/>
              </a:lnSpc>
              <a:spcBef>
                <a:spcPts val="2400"/>
              </a:spcBef>
              <a:buClr>
                <a:srgbClr val="56B1B0"/>
              </a:buClr>
              <a:buSzPct val="100000"/>
              <a:buFontTx/>
              <a:buNone/>
              <a:defRPr sz="1900" b="0">
                <a:solidFill>
                  <a:srgbClr val="274F80"/>
                </a:solidFill>
                <a:latin typeface="Calibri" panose="020F0502020204030204" pitchFamily="34" charset="0"/>
              </a:defRPr>
            </a:lvl1pPr>
            <a:lvl2pPr marL="0" indent="0">
              <a:lnSpc>
                <a:spcPct val="100000"/>
              </a:lnSpc>
              <a:spcBef>
                <a:spcPts val="0"/>
              </a:spcBef>
              <a:buClr>
                <a:schemeClr val="tx1">
                  <a:lumMod val="65000"/>
                  <a:lumOff val="35000"/>
                </a:schemeClr>
              </a:buClr>
              <a:buFont typeface="Arial" panose="020B0604020202020204" pitchFamily="34" charset="0"/>
              <a:buNone/>
              <a:defRPr sz="1100" baseline="0">
                <a:solidFill>
                  <a:schemeClr val="tx1">
                    <a:lumMod val="75000"/>
                    <a:lumOff val="25000"/>
                  </a:schemeClr>
                </a:solidFill>
                <a:latin typeface="Calibri" panose="020F0502020204030204" pitchFamily="34" charset="0"/>
              </a:defRPr>
            </a:lvl2pPr>
          </a:lstStyle>
          <a:p>
            <a:r>
              <a:rPr lang="en-US" dirty="0"/>
              <a:t>First Topic Goes Here</a:t>
            </a:r>
          </a:p>
          <a:p>
            <a:pPr lvl="1"/>
            <a:r>
              <a:rPr lang="en-US" dirty="0"/>
              <a:t>Use 2-3 words for each topic. Avoid using complete sentences</a:t>
            </a:r>
          </a:p>
        </p:txBody>
      </p:sp>
      <p:sp>
        <p:nvSpPr>
          <p:cNvPr id="17" name="Text Placeholder 5"/>
          <p:cNvSpPr>
            <a:spLocks noGrp="1"/>
          </p:cNvSpPr>
          <p:nvPr>
            <p:ph type="body" sz="quarter" idx="33" hasCustomPrompt="1"/>
          </p:nvPr>
        </p:nvSpPr>
        <p:spPr>
          <a:xfrm>
            <a:off x="0" y="968757"/>
            <a:ext cx="9182100" cy="330536"/>
          </a:xfrm>
          <a:prstGeom prst="rect">
            <a:avLst/>
          </a:prstGeom>
        </p:spPr>
        <p:txBody>
          <a:bodyPr lIns="0" tIns="0" rIns="0" bIns="0" anchor="ctr" anchorCtr="0"/>
          <a:lstStyle>
            <a:lvl1pPr marL="0" indent="0" algn="ctr">
              <a:buFontTx/>
              <a:buNone/>
              <a:defRPr sz="1100">
                <a:solidFill>
                  <a:schemeClr val="tx1">
                    <a:lumMod val="75000"/>
                    <a:lumOff val="25000"/>
                  </a:schemeClr>
                </a:solidFill>
                <a:latin typeface="Calibri" panose="020F0502020204030204" pitchFamily="34" charset="0"/>
              </a:defRPr>
            </a:lvl1pPr>
          </a:lstStyle>
          <a:p>
            <a:pPr lvl="0"/>
            <a:r>
              <a:rPr lang="en-US" dirty="0"/>
              <a:t>Use this box to add a description or headline that explains the main point of this slide to your audience.</a:t>
            </a:r>
          </a:p>
        </p:txBody>
      </p:sp>
      <p:sp>
        <p:nvSpPr>
          <p:cNvPr id="18" name="Oval 17"/>
          <p:cNvSpPr>
            <a:spLocks/>
          </p:cNvSpPr>
          <p:nvPr userDrawn="1"/>
        </p:nvSpPr>
        <p:spPr>
          <a:xfrm>
            <a:off x="597122" y="1481680"/>
            <a:ext cx="648000" cy="648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en-US" sz="2800" dirty="0">
              <a:solidFill>
                <a:srgbClr val="FFFFFF"/>
              </a:solidFill>
            </a:endParaRPr>
          </a:p>
        </p:txBody>
      </p:sp>
      <p:sp>
        <p:nvSpPr>
          <p:cNvPr id="19" name="Oval 18"/>
          <p:cNvSpPr/>
          <p:nvPr userDrawn="1"/>
        </p:nvSpPr>
        <p:spPr>
          <a:xfrm>
            <a:off x="4780329" y="2560849"/>
            <a:ext cx="648000" cy="648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en-US" sz="2800" dirty="0">
              <a:solidFill>
                <a:srgbClr val="FFFFFF"/>
              </a:solidFill>
            </a:endParaRPr>
          </a:p>
        </p:txBody>
      </p:sp>
      <p:sp>
        <p:nvSpPr>
          <p:cNvPr id="20" name="Oval 19"/>
          <p:cNvSpPr/>
          <p:nvPr userDrawn="1"/>
        </p:nvSpPr>
        <p:spPr>
          <a:xfrm>
            <a:off x="597122" y="2560849"/>
            <a:ext cx="648000" cy="6480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en-US" sz="2800" dirty="0">
              <a:solidFill>
                <a:srgbClr val="FFFFFF"/>
              </a:solidFill>
            </a:endParaRPr>
          </a:p>
        </p:txBody>
      </p:sp>
      <p:sp>
        <p:nvSpPr>
          <p:cNvPr id="22" name="Oval 21"/>
          <p:cNvSpPr/>
          <p:nvPr userDrawn="1"/>
        </p:nvSpPr>
        <p:spPr>
          <a:xfrm>
            <a:off x="597122" y="3591890"/>
            <a:ext cx="648000" cy="648000"/>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en-US" sz="2800" dirty="0">
              <a:solidFill>
                <a:srgbClr val="FFFFFF"/>
              </a:solidFill>
            </a:endParaRPr>
          </a:p>
        </p:txBody>
      </p:sp>
      <p:sp>
        <p:nvSpPr>
          <p:cNvPr id="23" name="Oval 22"/>
          <p:cNvSpPr/>
          <p:nvPr userDrawn="1"/>
        </p:nvSpPr>
        <p:spPr>
          <a:xfrm>
            <a:off x="4780329" y="1481680"/>
            <a:ext cx="648000" cy="6480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en-US" sz="2800" dirty="0">
              <a:solidFill>
                <a:srgbClr val="FFFFFF"/>
              </a:solidFill>
            </a:endParaRPr>
          </a:p>
        </p:txBody>
      </p:sp>
      <p:sp>
        <p:nvSpPr>
          <p:cNvPr id="24" name="Oval 23"/>
          <p:cNvSpPr/>
          <p:nvPr userDrawn="1"/>
        </p:nvSpPr>
        <p:spPr>
          <a:xfrm>
            <a:off x="4780329" y="3591890"/>
            <a:ext cx="648000" cy="648000"/>
          </a:xfrm>
          <a:prstGeom prst="ellipse">
            <a:avLst/>
          </a:prstGeom>
          <a:solidFill>
            <a:srgbClr val="56B1B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endParaRPr lang="en-US" sz="2800" dirty="0">
              <a:solidFill>
                <a:srgbClr val="FFFFFF"/>
              </a:solidFill>
            </a:endParaRPr>
          </a:p>
        </p:txBody>
      </p:sp>
      <p:sp>
        <p:nvSpPr>
          <p:cNvPr id="16" name="Text Placeholder 4"/>
          <p:cNvSpPr>
            <a:spLocks noGrp="1"/>
          </p:cNvSpPr>
          <p:nvPr>
            <p:ph type="body" sz="quarter" idx="35" hasCustomPrompt="1"/>
          </p:nvPr>
        </p:nvSpPr>
        <p:spPr>
          <a:xfrm>
            <a:off x="1397515" y="2542116"/>
            <a:ext cx="3178486" cy="779089"/>
          </a:xfrm>
          <a:prstGeom prst="rect">
            <a:avLst/>
          </a:prstGeom>
        </p:spPr>
        <p:txBody>
          <a:bodyPr/>
          <a:lstStyle>
            <a:lvl1pPr marL="0" indent="0">
              <a:lnSpc>
                <a:spcPct val="100000"/>
              </a:lnSpc>
              <a:spcBef>
                <a:spcPts val="2400"/>
              </a:spcBef>
              <a:buClr>
                <a:srgbClr val="56B1B0"/>
              </a:buClr>
              <a:buSzPct val="100000"/>
              <a:buFontTx/>
              <a:buNone/>
              <a:defRPr sz="1900" b="0">
                <a:solidFill>
                  <a:srgbClr val="274F80"/>
                </a:solidFill>
                <a:latin typeface="Calibri" panose="020F0502020204030204" pitchFamily="34" charset="0"/>
              </a:defRPr>
            </a:lvl1pPr>
            <a:lvl2pPr marL="0" indent="0">
              <a:lnSpc>
                <a:spcPct val="100000"/>
              </a:lnSpc>
              <a:spcBef>
                <a:spcPts val="0"/>
              </a:spcBef>
              <a:buClr>
                <a:schemeClr val="tx1">
                  <a:lumMod val="65000"/>
                  <a:lumOff val="35000"/>
                </a:schemeClr>
              </a:buClr>
              <a:buFont typeface="Arial" panose="020B0604020202020204" pitchFamily="34" charset="0"/>
              <a:buNone/>
              <a:defRPr sz="1100" baseline="0">
                <a:solidFill>
                  <a:schemeClr val="tx1">
                    <a:lumMod val="75000"/>
                    <a:lumOff val="25000"/>
                  </a:schemeClr>
                </a:solidFill>
                <a:latin typeface="Calibri" panose="020F0502020204030204" pitchFamily="34" charset="0"/>
              </a:defRPr>
            </a:lvl2pPr>
          </a:lstStyle>
          <a:p>
            <a:r>
              <a:rPr lang="en-US" dirty="0"/>
              <a:t>First Topic Goes Here</a:t>
            </a:r>
          </a:p>
          <a:p>
            <a:pPr lvl="1"/>
            <a:r>
              <a:rPr lang="en-US" dirty="0"/>
              <a:t>Use 2-3 words for each topic. Avoid using complete sentences</a:t>
            </a:r>
          </a:p>
        </p:txBody>
      </p:sp>
      <p:sp>
        <p:nvSpPr>
          <p:cNvPr id="25" name="Text Placeholder 4"/>
          <p:cNvSpPr>
            <a:spLocks noGrp="1"/>
          </p:cNvSpPr>
          <p:nvPr>
            <p:ph type="body" sz="quarter" idx="36" hasCustomPrompt="1"/>
          </p:nvPr>
        </p:nvSpPr>
        <p:spPr>
          <a:xfrm>
            <a:off x="1397515" y="3596072"/>
            <a:ext cx="3178486" cy="779089"/>
          </a:xfrm>
          <a:prstGeom prst="rect">
            <a:avLst/>
          </a:prstGeom>
        </p:spPr>
        <p:txBody>
          <a:bodyPr/>
          <a:lstStyle>
            <a:lvl1pPr marL="0" indent="0">
              <a:lnSpc>
                <a:spcPct val="100000"/>
              </a:lnSpc>
              <a:spcBef>
                <a:spcPts val="2400"/>
              </a:spcBef>
              <a:buClr>
                <a:srgbClr val="56B1B0"/>
              </a:buClr>
              <a:buSzPct val="100000"/>
              <a:buFontTx/>
              <a:buNone/>
              <a:defRPr sz="1900" b="0">
                <a:solidFill>
                  <a:srgbClr val="274F80"/>
                </a:solidFill>
                <a:latin typeface="Calibri" panose="020F0502020204030204" pitchFamily="34" charset="0"/>
              </a:defRPr>
            </a:lvl1pPr>
            <a:lvl2pPr marL="0" indent="0">
              <a:lnSpc>
                <a:spcPct val="100000"/>
              </a:lnSpc>
              <a:spcBef>
                <a:spcPts val="0"/>
              </a:spcBef>
              <a:buClr>
                <a:schemeClr val="tx1">
                  <a:lumMod val="65000"/>
                  <a:lumOff val="35000"/>
                </a:schemeClr>
              </a:buClr>
              <a:buFont typeface="Arial" panose="020B0604020202020204" pitchFamily="34" charset="0"/>
              <a:buNone/>
              <a:defRPr sz="1100" baseline="0">
                <a:solidFill>
                  <a:schemeClr val="tx1">
                    <a:lumMod val="75000"/>
                    <a:lumOff val="25000"/>
                  </a:schemeClr>
                </a:solidFill>
                <a:latin typeface="Calibri" panose="020F0502020204030204" pitchFamily="34" charset="0"/>
              </a:defRPr>
            </a:lvl2pPr>
          </a:lstStyle>
          <a:p>
            <a:r>
              <a:rPr lang="en-US" dirty="0"/>
              <a:t>First Topic Goes Here</a:t>
            </a:r>
          </a:p>
          <a:p>
            <a:pPr lvl="1"/>
            <a:r>
              <a:rPr lang="en-US" dirty="0"/>
              <a:t>Use 2-3 words for each topic. Avoid using complete sentences</a:t>
            </a:r>
          </a:p>
        </p:txBody>
      </p:sp>
      <p:sp>
        <p:nvSpPr>
          <p:cNvPr id="27" name="Text Placeholder 4"/>
          <p:cNvSpPr>
            <a:spLocks noGrp="1"/>
          </p:cNvSpPr>
          <p:nvPr>
            <p:ph type="body" sz="quarter" idx="37" hasCustomPrompt="1"/>
          </p:nvPr>
        </p:nvSpPr>
        <p:spPr>
          <a:xfrm>
            <a:off x="5635911" y="1486179"/>
            <a:ext cx="3178486" cy="779089"/>
          </a:xfrm>
          <a:prstGeom prst="rect">
            <a:avLst/>
          </a:prstGeom>
        </p:spPr>
        <p:txBody>
          <a:bodyPr/>
          <a:lstStyle>
            <a:lvl1pPr marL="0" indent="0">
              <a:lnSpc>
                <a:spcPct val="100000"/>
              </a:lnSpc>
              <a:spcBef>
                <a:spcPts val="2400"/>
              </a:spcBef>
              <a:buClr>
                <a:srgbClr val="56B1B0"/>
              </a:buClr>
              <a:buSzPct val="100000"/>
              <a:buFontTx/>
              <a:buNone/>
              <a:defRPr sz="1900" b="0">
                <a:solidFill>
                  <a:srgbClr val="274F80"/>
                </a:solidFill>
                <a:latin typeface="Calibri" panose="020F0502020204030204" pitchFamily="34" charset="0"/>
              </a:defRPr>
            </a:lvl1pPr>
            <a:lvl2pPr marL="0" indent="0">
              <a:lnSpc>
                <a:spcPct val="100000"/>
              </a:lnSpc>
              <a:spcBef>
                <a:spcPts val="0"/>
              </a:spcBef>
              <a:buClr>
                <a:schemeClr val="tx1">
                  <a:lumMod val="65000"/>
                  <a:lumOff val="35000"/>
                </a:schemeClr>
              </a:buClr>
              <a:buFont typeface="Arial" panose="020B0604020202020204" pitchFamily="34" charset="0"/>
              <a:buNone/>
              <a:defRPr sz="1100" baseline="0">
                <a:solidFill>
                  <a:schemeClr val="tx1">
                    <a:lumMod val="75000"/>
                    <a:lumOff val="25000"/>
                  </a:schemeClr>
                </a:solidFill>
                <a:latin typeface="Calibri" panose="020F0502020204030204" pitchFamily="34" charset="0"/>
              </a:defRPr>
            </a:lvl2pPr>
          </a:lstStyle>
          <a:p>
            <a:r>
              <a:rPr lang="en-US" dirty="0"/>
              <a:t>First Topic Goes Here</a:t>
            </a:r>
          </a:p>
          <a:p>
            <a:pPr lvl="1"/>
            <a:r>
              <a:rPr lang="en-US" dirty="0"/>
              <a:t>Use 2-3 words for each topic. Avoid using complete sentences</a:t>
            </a:r>
          </a:p>
        </p:txBody>
      </p:sp>
      <p:sp>
        <p:nvSpPr>
          <p:cNvPr id="28" name="Text Placeholder 4"/>
          <p:cNvSpPr>
            <a:spLocks noGrp="1"/>
          </p:cNvSpPr>
          <p:nvPr>
            <p:ph type="body" sz="quarter" idx="38" hasCustomPrompt="1"/>
          </p:nvPr>
        </p:nvSpPr>
        <p:spPr>
          <a:xfrm>
            <a:off x="5635911" y="2540136"/>
            <a:ext cx="3178486" cy="779089"/>
          </a:xfrm>
          <a:prstGeom prst="rect">
            <a:avLst/>
          </a:prstGeom>
        </p:spPr>
        <p:txBody>
          <a:bodyPr/>
          <a:lstStyle>
            <a:lvl1pPr marL="0" indent="0">
              <a:lnSpc>
                <a:spcPct val="100000"/>
              </a:lnSpc>
              <a:spcBef>
                <a:spcPts val="2400"/>
              </a:spcBef>
              <a:buClr>
                <a:srgbClr val="56B1B0"/>
              </a:buClr>
              <a:buSzPct val="100000"/>
              <a:buFontTx/>
              <a:buNone/>
              <a:defRPr sz="1900" b="0">
                <a:solidFill>
                  <a:srgbClr val="274F80"/>
                </a:solidFill>
                <a:latin typeface="Calibri" panose="020F0502020204030204" pitchFamily="34" charset="0"/>
              </a:defRPr>
            </a:lvl1pPr>
            <a:lvl2pPr marL="0" indent="0">
              <a:lnSpc>
                <a:spcPct val="100000"/>
              </a:lnSpc>
              <a:spcBef>
                <a:spcPts val="0"/>
              </a:spcBef>
              <a:buClr>
                <a:schemeClr val="tx1">
                  <a:lumMod val="65000"/>
                  <a:lumOff val="35000"/>
                </a:schemeClr>
              </a:buClr>
              <a:buFont typeface="Arial" panose="020B0604020202020204" pitchFamily="34" charset="0"/>
              <a:buNone/>
              <a:defRPr sz="1100" baseline="0">
                <a:solidFill>
                  <a:schemeClr val="tx1">
                    <a:lumMod val="75000"/>
                    <a:lumOff val="25000"/>
                  </a:schemeClr>
                </a:solidFill>
                <a:latin typeface="Calibri" panose="020F0502020204030204" pitchFamily="34" charset="0"/>
              </a:defRPr>
            </a:lvl2pPr>
          </a:lstStyle>
          <a:p>
            <a:r>
              <a:rPr lang="en-US" dirty="0"/>
              <a:t>First Topic Goes Here</a:t>
            </a:r>
          </a:p>
          <a:p>
            <a:pPr lvl="1"/>
            <a:r>
              <a:rPr lang="en-US" dirty="0"/>
              <a:t>Use 2-3 words for each topic. Avoid using complete sentences</a:t>
            </a:r>
          </a:p>
        </p:txBody>
      </p:sp>
      <p:sp>
        <p:nvSpPr>
          <p:cNvPr id="29" name="Text Placeholder 4"/>
          <p:cNvSpPr>
            <a:spLocks noGrp="1"/>
          </p:cNvSpPr>
          <p:nvPr>
            <p:ph type="body" sz="quarter" idx="39" hasCustomPrompt="1"/>
          </p:nvPr>
        </p:nvSpPr>
        <p:spPr>
          <a:xfrm>
            <a:off x="5635911" y="3594092"/>
            <a:ext cx="3178486" cy="779089"/>
          </a:xfrm>
          <a:prstGeom prst="rect">
            <a:avLst/>
          </a:prstGeom>
        </p:spPr>
        <p:txBody>
          <a:bodyPr/>
          <a:lstStyle>
            <a:lvl1pPr marL="0" indent="0">
              <a:lnSpc>
                <a:spcPct val="100000"/>
              </a:lnSpc>
              <a:spcBef>
                <a:spcPts val="2400"/>
              </a:spcBef>
              <a:buClr>
                <a:srgbClr val="56B1B0"/>
              </a:buClr>
              <a:buSzPct val="100000"/>
              <a:buFontTx/>
              <a:buNone/>
              <a:defRPr sz="1900" b="0">
                <a:solidFill>
                  <a:srgbClr val="274F80"/>
                </a:solidFill>
                <a:latin typeface="Calibri" panose="020F0502020204030204" pitchFamily="34" charset="0"/>
              </a:defRPr>
            </a:lvl1pPr>
            <a:lvl2pPr marL="0" indent="0">
              <a:lnSpc>
                <a:spcPct val="100000"/>
              </a:lnSpc>
              <a:spcBef>
                <a:spcPts val="0"/>
              </a:spcBef>
              <a:buClr>
                <a:schemeClr val="tx1">
                  <a:lumMod val="65000"/>
                  <a:lumOff val="35000"/>
                </a:schemeClr>
              </a:buClr>
              <a:buFont typeface="Arial" panose="020B0604020202020204" pitchFamily="34" charset="0"/>
              <a:buNone/>
              <a:defRPr sz="1100" baseline="0">
                <a:solidFill>
                  <a:schemeClr val="tx1">
                    <a:lumMod val="75000"/>
                    <a:lumOff val="25000"/>
                  </a:schemeClr>
                </a:solidFill>
                <a:latin typeface="Calibri" panose="020F0502020204030204" pitchFamily="34" charset="0"/>
              </a:defRPr>
            </a:lvl2pPr>
          </a:lstStyle>
          <a:p>
            <a:r>
              <a:rPr lang="en-US" dirty="0"/>
              <a:t>First Topic Goes Here</a:t>
            </a:r>
          </a:p>
          <a:p>
            <a:pPr lvl="1"/>
            <a:r>
              <a:rPr lang="en-US" dirty="0"/>
              <a:t>Use 2-3 words for each topic. Avoid using complete sentences</a:t>
            </a:r>
          </a:p>
        </p:txBody>
      </p:sp>
    </p:spTree>
    <p:extLst>
      <p:ext uri="{BB962C8B-B14F-4D97-AF65-F5344CB8AC3E}">
        <p14:creationId xmlns:p14="http://schemas.microsoft.com/office/powerpoint/2010/main" val="312815175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2_Blank">
    <p:bg>
      <p:bgPr>
        <a:solidFill>
          <a:srgbClr val="FFFFFF"/>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cstate="print">
            <a:extLst>
              <a:ext uri="{28A0092B-C50C-407E-A947-70E740481C1C}">
                <a14:useLocalDpi xmlns:a14="http://schemas.microsoft.com/office/drawing/2010/main" val="0"/>
              </a:ext>
            </a:extLst>
          </a:blip>
          <a:srcRect r="15664"/>
          <a:stretch/>
        </p:blipFill>
        <p:spPr>
          <a:xfrm>
            <a:off x="4904615" y="0"/>
            <a:ext cx="4239385" cy="5143500"/>
          </a:xfrm>
          <a:prstGeom prst="rect">
            <a:avLst/>
          </a:prstGeom>
        </p:spPr>
      </p:pic>
      <p:sp>
        <p:nvSpPr>
          <p:cNvPr id="6" name="Rectangle 5"/>
          <p:cNvSpPr/>
          <p:nvPr userDrawn="1"/>
        </p:nvSpPr>
        <p:spPr>
          <a:xfrm>
            <a:off x="0" y="0"/>
            <a:ext cx="9144000" cy="5143500"/>
          </a:xfrm>
          <a:prstGeom prst="rect">
            <a:avLst/>
          </a:prstGeom>
          <a:gradFill flip="none" rotWithShape="1">
            <a:gsLst>
              <a:gs pos="0">
                <a:srgbClr val="F0F2F4">
                  <a:alpha val="80000"/>
                </a:srgbClr>
              </a:gs>
              <a:gs pos="100000">
                <a:schemeClr val="bg1">
                  <a:alpha val="81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12" name="Title 1"/>
          <p:cNvSpPr>
            <a:spLocks noGrp="1"/>
          </p:cNvSpPr>
          <p:nvPr>
            <p:ph type="title" hasCustomPrompt="1"/>
          </p:nvPr>
        </p:nvSpPr>
        <p:spPr>
          <a:xfrm>
            <a:off x="1" y="429275"/>
            <a:ext cx="9144000" cy="540000"/>
          </a:xfrm>
          <a:prstGeom prst="rect">
            <a:avLst/>
          </a:prstGeom>
        </p:spPr>
        <p:txBody>
          <a:bodyPr wrap="none" lIns="0" tIns="0" rIns="0" bIns="0" anchor="ctr" anchorCtr="0">
            <a:noAutofit/>
          </a:bodyPr>
          <a:lstStyle>
            <a:lvl1pPr algn="ctr">
              <a:defRPr sz="3600" b="0" baseline="0">
                <a:solidFill>
                  <a:srgbClr val="2B4E76"/>
                </a:solidFill>
                <a:latin typeface="Calibri" panose="020F0502020204030204" pitchFamily="34" charset="0"/>
              </a:defRPr>
            </a:lvl1pPr>
          </a:lstStyle>
          <a:p>
            <a:r>
              <a:rPr lang="en-US" dirty="0"/>
              <a:t>CLICK TO EDIT MASTER </a:t>
            </a:r>
            <a:endParaRPr lang="en-JM" dirty="0"/>
          </a:p>
        </p:txBody>
      </p:sp>
      <p:cxnSp>
        <p:nvCxnSpPr>
          <p:cNvPr id="4" name="Straight Connector 3"/>
          <p:cNvCxnSpPr/>
          <p:nvPr userDrawn="1"/>
        </p:nvCxnSpPr>
        <p:spPr>
          <a:xfrm>
            <a:off x="4279900" y="1085850"/>
            <a:ext cx="584200" cy="0"/>
          </a:xfrm>
          <a:prstGeom prst="line">
            <a:avLst/>
          </a:prstGeom>
          <a:ln>
            <a:solidFill>
              <a:srgbClr val="2B4E76"/>
            </a:solidFill>
          </a:ln>
        </p:spPr>
        <p:style>
          <a:lnRef idx="1">
            <a:schemeClr val="accent1"/>
          </a:lnRef>
          <a:fillRef idx="0">
            <a:schemeClr val="accent1"/>
          </a:fillRef>
          <a:effectRef idx="0">
            <a:schemeClr val="accent1"/>
          </a:effectRef>
          <a:fontRef idx="minor">
            <a:schemeClr val="tx1"/>
          </a:fontRef>
        </p:style>
      </p:cxnSp>
      <p:sp>
        <p:nvSpPr>
          <p:cNvPr id="7" name="Text Placeholder 4"/>
          <p:cNvSpPr>
            <a:spLocks noGrp="1"/>
          </p:cNvSpPr>
          <p:nvPr>
            <p:ph type="body" sz="quarter" idx="31"/>
          </p:nvPr>
        </p:nvSpPr>
        <p:spPr>
          <a:xfrm>
            <a:off x="1574499" y="1499368"/>
            <a:ext cx="4176000" cy="288000"/>
          </a:xfrm>
          <a:prstGeom prst="rect">
            <a:avLst/>
          </a:prstGeom>
        </p:spPr>
        <p:txBody>
          <a:bodyPr lIns="91440" tIns="0" rIns="0" bIns="0"/>
          <a:lstStyle>
            <a:lvl1pPr marL="0" indent="0">
              <a:buFontTx/>
              <a:buNone/>
              <a:defRPr sz="2300" b="0">
                <a:solidFill>
                  <a:srgbClr val="274F80"/>
                </a:solidFill>
                <a:latin typeface="Calibri" panose="020F0502020204030204" pitchFamily="34" charset="0"/>
              </a:defRPr>
            </a:lvl1pPr>
            <a:lvl2pPr marL="0" indent="0">
              <a:buFontTx/>
              <a:buNone/>
              <a:defRPr sz="1300"/>
            </a:lvl2pPr>
          </a:lstStyle>
          <a:p>
            <a:pPr lvl="0"/>
            <a:r>
              <a:rPr lang="en-US" dirty="0"/>
              <a:t>Click to edit Master text styles</a:t>
            </a:r>
          </a:p>
        </p:txBody>
      </p:sp>
      <p:sp>
        <p:nvSpPr>
          <p:cNvPr id="8" name="Text Placeholder 4"/>
          <p:cNvSpPr>
            <a:spLocks noGrp="1"/>
          </p:cNvSpPr>
          <p:nvPr>
            <p:ph type="body" sz="quarter" idx="32"/>
          </p:nvPr>
        </p:nvSpPr>
        <p:spPr>
          <a:xfrm>
            <a:off x="1574499" y="2262325"/>
            <a:ext cx="4176000" cy="288000"/>
          </a:xfrm>
          <a:prstGeom prst="rect">
            <a:avLst/>
          </a:prstGeom>
        </p:spPr>
        <p:txBody>
          <a:bodyPr lIns="91440" tIns="0" rIns="0" bIns="0"/>
          <a:lstStyle>
            <a:lvl1pPr marL="0" indent="0">
              <a:buFontTx/>
              <a:buNone/>
              <a:defRPr sz="2300" b="0">
                <a:solidFill>
                  <a:srgbClr val="274F80"/>
                </a:solidFill>
                <a:latin typeface="Calibri" panose="020F0502020204030204" pitchFamily="34" charset="0"/>
              </a:defRPr>
            </a:lvl1pPr>
            <a:lvl2pPr marL="0" indent="0">
              <a:buFontTx/>
              <a:buNone/>
              <a:defRPr sz="1300"/>
            </a:lvl2pPr>
          </a:lstStyle>
          <a:p>
            <a:pPr lvl="0"/>
            <a:r>
              <a:rPr lang="en-US"/>
              <a:t>Click to edit Master text styles</a:t>
            </a:r>
          </a:p>
        </p:txBody>
      </p:sp>
      <p:sp>
        <p:nvSpPr>
          <p:cNvPr id="9" name="Text Placeholder 4"/>
          <p:cNvSpPr>
            <a:spLocks noGrp="1"/>
          </p:cNvSpPr>
          <p:nvPr>
            <p:ph type="body" sz="quarter" idx="35"/>
          </p:nvPr>
        </p:nvSpPr>
        <p:spPr>
          <a:xfrm>
            <a:off x="1574499" y="3025282"/>
            <a:ext cx="4176000" cy="288000"/>
          </a:xfrm>
          <a:prstGeom prst="rect">
            <a:avLst/>
          </a:prstGeom>
        </p:spPr>
        <p:txBody>
          <a:bodyPr lIns="91440" tIns="0" rIns="0" bIns="0"/>
          <a:lstStyle>
            <a:lvl1pPr marL="0" indent="0">
              <a:buFontTx/>
              <a:buNone/>
              <a:defRPr sz="2300" b="0">
                <a:solidFill>
                  <a:srgbClr val="274F80"/>
                </a:solidFill>
                <a:latin typeface="Calibri" panose="020F0502020204030204" pitchFamily="34" charset="0"/>
              </a:defRPr>
            </a:lvl1pPr>
            <a:lvl2pPr marL="0" indent="0">
              <a:buFontTx/>
              <a:buNone/>
              <a:defRPr sz="1300"/>
            </a:lvl2pPr>
          </a:lstStyle>
          <a:p>
            <a:pPr lvl="0"/>
            <a:r>
              <a:rPr lang="en-US"/>
              <a:t>Click to edit Master text styles</a:t>
            </a:r>
          </a:p>
        </p:txBody>
      </p:sp>
      <p:sp>
        <p:nvSpPr>
          <p:cNvPr id="10" name="Text Placeholder 4"/>
          <p:cNvSpPr>
            <a:spLocks noGrp="1"/>
          </p:cNvSpPr>
          <p:nvPr>
            <p:ph type="body" sz="quarter" idx="36"/>
          </p:nvPr>
        </p:nvSpPr>
        <p:spPr>
          <a:xfrm>
            <a:off x="1574499" y="3788240"/>
            <a:ext cx="4176000" cy="288000"/>
          </a:xfrm>
          <a:prstGeom prst="rect">
            <a:avLst/>
          </a:prstGeom>
        </p:spPr>
        <p:txBody>
          <a:bodyPr lIns="91440" tIns="0" rIns="0" bIns="0"/>
          <a:lstStyle>
            <a:lvl1pPr marL="0" indent="0">
              <a:buFontTx/>
              <a:buNone/>
              <a:defRPr sz="2300" b="0">
                <a:solidFill>
                  <a:srgbClr val="274F80"/>
                </a:solidFill>
                <a:latin typeface="Calibri" panose="020F0502020204030204" pitchFamily="34" charset="0"/>
              </a:defRPr>
            </a:lvl1pPr>
            <a:lvl2pPr marL="0" indent="0">
              <a:buFontTx/>
              <a:buNone/>
              <a:defRPr sz="1300"/>
            </a:lvl2pPr>
          </a:lstStyle>
          <a:p>
            <a:pPr lvl="0"/>
            <a:r>
              <a:rPr lang="en-US" dirty="0"/>
              <a:t>Click to edit Master text styles</a:t>
            </a:r>
          </a:p>
        </p:txBody>
      </p:sp>
    </p:spTree>
    <p:extLst>
      <p:ext uri="{BB962C8B-B14F-4D97-AF65-F5344CB8AC3E}">
        <p14:creationId xmlns:p14="http://schemas.microsoft.com/office/powerpoint/2010/main" val="3622029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9_Blank">
    <p:bg>
      <p:bgPr>
        <a:solidFill>
          <a:srgbClr val="FFFFFF"/>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7" name="Rectangle 6"/>
          <p:cNvSpPr/>
          <p:nvPr userDrawn="1"/>
        </p:nvSpPr>
        <p:spPr>
          <a:xfrm>
            <a:off x="0" y="0"/>
            <a:ext cx="9172013" cy="5143500"/>
          </a:xfrm>
          <a:prstGeom prst="rect">
            <a:avLst/>
          </a:prstGeom>
          <a:solidFill>
            <a:srgbClr val="F3F5F7">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9" name="Title 1"/>
          <p:cNvSpPr>
            <a:spLocks noGrp="1"/>
          </p:cNvSpPr>
          <p:nvPr>
            <p:ph type="title" hasCustomPrompt="1"/>
          </p:nvPr>
        </p:nvSpPr>
        <p:spPr>
          <a:xfrm>
            <a:off x="1" y="429275"/>
            <a:ext cx="9143999" cy="540000"/>
          </a:xfrm>
          <a:prstGeom prst="rect">
            <a:avLst/>
          </a:prstGeom>
        </p:spPr>
        <p:txBody>
          <a:bodyPr wrap="none" lIns="0" tIns="0" rIns="0" bIns="0" anchor="ctr" anchorCtr="1">
            <a:noAutofit/>
          </a:bodyPr>
          <a:lstStyle>
            <a:lvl1pPr algn="l">
              <a:defRPr sz="3600" b="0" baseline="0">
                <a:solidFill>
                  <a:srgbClr val="2B4E76"/>
                </a:solidFill>
                <a:latin typeface="Calibri" panose="020F0502020204030204" pitchFamily="34" charset="0"/>
              </a:defRPr>
            </a:lvl1pPr>
          </a:lstStyle>
          <a:p>
            <a:r>
              <a:rPr lang="en-US" dirty="0"/>
              <a:t>CLICK TO EDIT MASTER TITLE STYLE</a:t>
            </a:r>
            <a:endParaRPr lang="en-JM" dirty="0"/>
          </a:p>
        </p:txBody>
      </p:sp>
    </p:spTree>
    <p:extLst>
      <p:ext uri="{BB962C8B-B14F-4D97-AF65-F5344CB8AC3E}">
        <p14:creationId xmlns:p14="http://schemas.microsoft.com/office/powerpoint/2010/main" val="34456402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1_Blank">
    <p:bg>
      <p:bgPr>
        <a:solidFill>
          <a:srgbClr val="FFFFFF"/>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7" name="Rectangle 6"/>
          <p:cNvSpPr/>
          <p:nvPr userDrawn="1"/>
        </p:nvSpPr>
        <p:spPr>
          <a:xfrm>
            <a:off x="0" y="0"/>
            <a:ext cx="9172013" cy="5143500"/>
          </a:xfrm>
          <a:prstGeom prst="rect">
            <a:avLst/>
          </a:prstGeom>
          <a:solidFill>
            <a:srgbClr val="F3F5F7">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rgbClr val="FDFDFD"/>
              </a:solidFill>
            </a:endParaRPr>
          </a:p>
        </p:txBody>
      </p:sp>
      <p:sp>
        <p:nvSpPr>
          <p:cNvPr id="9" name="Title 1"/>
          <p:cNvSpPr>
            <a:spLocks noGrp="1"/>
          </p:cNvSpPr>
          <p:nvPr>
            <p:ph type="title" hasCustomPrompt="1"/>
          </p:nvPr>
        </p:nvSpPr>
        <p:spPr>
          <a:xfrm>
            <a:off x="1" y="429275"/>
            <a:ext cx="9143999" cy="540000"/>
          </a:xfrm>
          <a:prstGeom prst="rect">
            <a:avLst/>
          </a:prstGeom>
        </p:spPr>
        <p:txBody>
          <a:bodyPr wrap="none" lIns="0" tIns="0" rIns="0" bIns="0" anchor="ctr" anchorCtr="1">
            <a:noAutofit/>
          </a:bodyPr>
          <a:lstStyle>
            <a:lvl1pPr algn="l">
              <a:defRPr sz="3600" b="0" baseline="0">
                <a:solidFill>
                  <a:srgbClr val="2B4E76"/>
                </a:solidFill>
                <a:latin typeface="Calibri" panose="020F0502020204030204" pitchFamily="34" charset="0"/>
              </a:defRPr>
            </a:lvl1pPr>
          </a:lstStyle>
          <a:p>
            <a:r>
              <a:rPr lang="en-US" dirty="0"/>
              <a:t>CLICK TO EDIT MASTER TITLE STYLE</a:t>
            </a:r>
            <a:endParaRPr lang="en-JM" dirty="0"/>
          </a:p>
        </p:txBody>
      </p:sp>
      <p:sp>
        <p:nvSpPr>
          <p:cNvPr id="8" name="Text Placeholder 4"/>
          <p:cNvSpPr>
            <a:spLocks noGrp="1"/>
          </p:cNvSpPr>
          <p:nvPr>
            <p:ph type="body" sz="quarter" idx="31" hasCustomPrompt="1"/>
          </p:nvPr>
        </p:nvSpPr>
        <p:spPr>
          <a:xfrm>
            <a:off x="3884113" y="1743787"/>
            <a:ext cx="4477105" cy="2704667"/>
          </a:xfrm>
          <a:prstGeom prst="rect">
            <a:avLst/>
          </a:prstGeom>
        </p:spPr>
        <p:txBody>
          <a:bodyPr lIns="0" tIns="0" rIns="0" bIns="0"/>
          <a:lstStyle>
            <a:lvl1pPr marL="263525" indent="-263525">
              <a:lnSpc>
                <a:spcPct val="100000"/>
              </a:lnSpc>
              <a:spcBef>
                <a:spcPts val="600"/>
              </a:spcBef>
              <a:buClr>
                <a:srgbClr val="39B2A1"/>
              </a:buClr>
              <a:buSzPct val="100000"/>
              <a:buFont typeface="Wingdings" panose="05000000000000000000" pitchFamily="2" charset="2"/>
              <a:buChar char="§"/>
              <a:defRPr sz="1700" b="1">
                <a:solidFill>
                  <a:schemeClr val="tx1">
                    <a:lumMod val="75000"/>
                    <a:lumOff val="25000"/>
                  </a:schemeClr>
                </a:solidFill>
                <a:latin typeface="Calibri" panose="020F0502020204030204" pitchFamily="34" charset="0"/>
              </a:defRPr>
            </a:lvl1pPr>
            <a:lvl2pPr marL="263525" indent="0">
              <a:lnSpc>
                <a:spcPct val="100000"/>
              </a:lnSpc>
              <a:spcBef>
                <a:spcPts val="0"/>
              </a:spcBef>
              <a:buClr>
                <a:schemeClr val="tx1">
                  <a:lumMod val="65000"/>
                  <a:lumOff val="35000"/>
                </a:schemeClr>
              </a:buClr>
              <a:buFontTx/>
              <a:buNone/>
              <a:defRPr sz="1100">
                <a:solidFill>
                  <a:schemeClr val="bg1">
                    <a:lumMod val="50000"/>
                  </a:schemeClr>
                </a:solidFill>
                <a:latin typeface="Calibri" panose="020F0502020204030204" pitchFamily="34" charset="0"/>
              </a:defRPr>
            </a:lvl2pPr>
          </a:lstStyle>
          <a:p>
            <a:r>
              <a:rPr lang="en-US" dirty="0"/>
              <a:t>First Topic Goes Here</a:t>
            </a:r>
          </a:p>
          <a:p>
            <a:pPr lvl="1"/>
            <a:r>
              <a:rPr lang="en-US" dirty="0"/>
              <a:t>Use 2-3 words for each topic</a:t>
            </a:r>
          </a:p>
          <a:p>
            <a:pPr lvl="1"/>
            <a:r>
              <a:rPr lang="en-US" dirty="0"/>
              <a:t>Use one line per topic</a:t>
            </a:r>
          </a:p>
          <a:p>
            <a:pPr lvl="1"/>
            <a:r>
              <a:rPr lang="en-US" dirty="0"/>
              <a:t>Avoid using complete sentences</a:t>
            </a:r>
          </a:p>
          <a:p>
            <a:r>
              <a:rPr lang="en-US" dirty="0"/>
              <a:t>Second Topic Goes Here</a:t>
            </a:r>
          </a:p>
          <a:p>
            <a:pPr lvl="1"/>
            <a:r>
              <a:rPr lang="en-US" dirty="0"/>
              <a:t>Try to limit </a:t>
            </a:r>
          </a:p>
          <a:p>
            <a:pPr lvl="1"/>
            <a:r>
              <a:rPr lang="en-US" dirty="0"/>
              <a:t>Use one line per topic</a:t>
            </a:r>
          </a:p>
          <a:p>
            <a:pPr lvl="1"/>
            <a:r>
              <a:rPr lang="en-US" dirty="0"/>
              <a:t>Avoid using complete sentences</a:t>
            </a:r>
          </a:p>
        </p:txBody>
      </p:sp>
      <p:sp>
        <p:nvSpPr>
          <p:cNvPr id="3" name="Text Placeholder 2"/>
          <p:cNvSpPr>
            <a:spLocks noGrp="1"/>
          </p:cNvSpPr>
          <p:nvPr>
            <p:ph type="body" sz="quarter" idx="32"/>
          </p:nvPr>
        </p:nvSpPr>
        <p:spPr>
          <a:xfrm>
            <a:off x="3874954" y="1218443"/>
            <a:ext cx="3195638" cy="365085"/>
          </a:xfrm>
          <a:prstGeom prst="rect">
            <a:avLst/>
          </a:prstGeom>
        </p:spPr>
        <p:txBody>
          <a:bodyPr lIns="0" tIns="0" rIns="0" bIns="0" anchor="b" anchorCtr="0"/>
          <a:lstStyle>
            <a:lvl1pPr marL="0" indent="0">
              <a:buFontTx/>
              <a:buNone/>
              <a:defRPr sz="2400" b="1">
                <a:solidFill>
                  <a:schemeClr val="tx1">
                    <a:lumMod val="75000"/>
                    <a:lumOff val="25000"/>
                  </a:schemeClr>
                </a:solidFill>
              </a:defRPr>
            </a:lvl1pPr>
          </a:lstStyle>
          <a:p>
            <a:pPr lvl="0"/>
            <a:r>
              <a:rPr lang="en-US" dirty="0"/>
              <a:t>Click to edit Master </a:t>
            </a:r>
          </a:p>
        </p:txBody>
      </p:sp>
      <p:cxnSp>
        <p:nvCxnSpPr>
          <p:cNvPr id="10" name="Straight Connector 9"/>
          <p:cNvCxnSpPr/>
          <p:nvPr userDrawn="1"/>
        </p:nvCxnSpPr>
        <p:spPr>
          <a:xfrm>
            <a:off x="3884113" y="1630663"/>
            <a:ext cx="3312000" cy="0"/>
          </a:xfrm>
          <a:prstGeom prst="line">
            <a:avLst/>
          </a:prstGeom>
          <a:ln>
            <a:solidFill>
              <a:srgbClr val="27518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87682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2_Simple Text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EB7CB9A-8E2E-4D2C-A2B8-5A86E1D7479B}"/>
              </a:ext>
            </a:extLst>
          </p:cNvPr>
          <p:cNvSpPr/>
          <p:nvPr userDrawn="1"/>
        </p:nvSpPr>
        <p:spPr>
          <a:xfrm>
            <a:off x="0" y="0"/>
            <a:ext cx="9182100" cy="5143500"/>
          </a:xfrm>
          <a:prstGeom prst="rect">
            <a:avLst/>
          </a:prstGeom>
          <a:solidFill>
            <a:srgbClr val="F3F5F7">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6" name="Text Placeholder 3"/>
          <p:cNvSpPr>
            <a:spLocks noGrp="1"/>
          </p:cNvSpPr>
          <p:nvPr>
            <p:ph type="body" sz="quarter" idx="10"/>
          </p:nvPr>
        </p:nvSpPr>
        <p:spPr>
          <a:xfrm>
            <a:off x="3623223" y="1144596"/>
            <a:ext cx="4853883" cy="3521075"/>
          </a:xfrm>
          <a:prstGeom prst="rect">
            <a:avLst/>
          </a:prstGeom>
        </p:spPr>
        <p:txBody>
          <a:bodyPr/>
          <a:lstStyle>
            <a:lvl1pPr marL="228594" indent="-228594">
              <a:lnSpc>
                <a:spcPct val="100000"/>
              </a:lnSpc>
              <a:spcBef>
                <a:spcPts val="1000"/>
              </a:spcBef>
              <a:buClr>
                <a:srgbClr val="59AF94"/>
              </a:buClr>
              <a:buFont typeface="Wingdings" panose="05000000000000000000" pitchFamily="2" charset="2"/>
              <a:buChar char="§"/>
              <a:defRPr sz="2100" b="1">
                <a:solidFill>
                  <a:srgbClr val="2B4E76"/>
                </a:solidFill>
              </a:defRPr>
            </a:lvl1pPr>
            <a:lvl2pPr marL="447664" indent="-174621">
              <a:lnSpc>
                <a:spcPct val="100000"/>
              </a:lnSpc>
              <a:spcBef>
                <a:spcPts val="0"/>
              </a:spcBef>
              <a:spcAft>
                <a:spcPts val="300"/>
              </a:spcAft>
              <a:buClr>
                <a:schemeClr val="bg1">
                  <a:lumMod val="50000"/>
                </a:schemeClr>
              </a:buClr>
              <a:buFont typeface="Calibri" panose="020F0502020204030204" pitchFamily="34" charset="0"/>
              <a:buChar char="-"/>
              <a:defRPr sz="1300">
                <a:solidFill>
                  <a:schemeClr val="tx1">
                    <a:lumMod val="75000"/>
                    <a:lumOff val="25000"/>
                  </a:schemeClr>
                </a:solidFill>
              </a:defRPr>
            </a:lvl2pPr>
          </a:lstStyle>
          <a:p>
            <a:pPr lvl="0"/>
            <a:r>
              <a:rPr lang="en-US" dirty="0"/>
              <a:t>Click to edit Master text styles</a:t>
            </a:r>
          </a:p>
          <a:p>
            <a:pPr lvl="1"/>
            <a:r>
              <a:rPr lang="en-US" dirty="0"/>
              <a:t>Second level</a:t>
            </a:r>
          </a:p>
        </p:txBody>
      </p:sp>
      <p:sp>
        <p:nvSpPr>
          <p:cNvPr id="11" name="Title 1">
            <a:extLst>
              <a:ext uri="{FF2B5EF4-FFF2-40B4-BE49-F238E27FC236}">
                <a16:creationId xmlns:a16="http://schemas.microsoft.com/office/drawing/2014/main" id="{A304DBC3-0167-4505-8EDA-7622779F6574}"/>
              </a:ext>
            </a:extLst>
          </p:cNvPr>
          <p:cNvSpPr>
            <a:spLocks noGrp="1"/>
          </p:cNvSpPr>
          <p:nvPr>
            <p:ph type="title" hasCustomPrompt="1"/>
          </p:nvPr>
        </p:nvSpPr>
        <p:spPr>
          <a:xfrm>
            <a:off x="1" y="429275"/>
            <a:ext cx="9143999" cy="540000"/>
          </a:xfrm>
          <a:prstGeom prst="rect">
            <a:avLst/>
          </a:prstGeom>
        </p:spPr>
        <p:txBody>
          <a:bodyPr wrap="none" lIns="0" tIns="0" rIns="0" bIns="0" anchor="ctr" anchorCtr="1">
            <a:noAutofit/>
          </a:bodyPr>
          <a:lstStyle>
            <a:lvl1pPr algn="l">
              <a:defRPr sz="3600" b="0" baseline="0">
                <a:solidFill>
                  <a:srgbClr val="2B4E76"/>
                </a:solidFill>
                <a:latin typeface="Calibri" panose="020F0502020204030204" pitchFamily="34" charset="0"/>
              </a:defRPr>
            </a:lvl1pPr>
          </a:lstStyle>
          <a:p>
            <a:r>
              <a:rPr lang="en-US" dirty="0"/>
              <a:t>CLICK TO EDIT MASTER TITLE STYLE</a:t>
            </a:r>
            <a:endParaRPr lang="en-JM" dirty="0"/>
          </a:p>
        </p:txBody>
      </p:sp>
    </p:spTree>
    <p:extLst>
      <p:ext uri="{BB962C8B-B14F-4D97-AF65-F5344CB8AC3E}">
        <p14:creationId xmlns:p14="http://schemas.microsoft.com/office/powerpoint/2010/main" val="1391292829"/>
      </p:ext>
    </p:extLst>
  </p:cSld>
  <p:clrMapOvr>
    <a:masterClrMapping/>
  </p:clrMapOvr>
  <mc:AlternateContent xmlns:mc="http://schemas.openxmlformats.org/markup-compatibility/2006" xmlns:p14="http://schemas.microsoft.com/office/powerpoint/2010/main">
    <mc:Choice Requires="p14">
      <p:transition spd="slow" p14:dur="1750"/>
    </mc:Choice>
    <mc:Fallback xmlns="">
      <p:transition spd="slow"/>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שקופית כותרת" type="title">
  <p:cSld name="שקופית כותרת">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1143000" y="841772"/>
            <a:ext cx="6858000" cy="17907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750"/>
              </a:spcBef>
              <a:spcAft>
                <a:spcPts val="0"/>
              </a:spcAft>
              <a:buClr>
                <a:schemeClr val="dk1"/>
              </a:buClr>
              <a:buSzPts val="2400"/>
              <a:buNone/>
              <a:defRPr sz="1800"/>
            </a:lvl1pPr>
            <a:lvl2pPr lvl="1" algn="ctr" rtl="1">
              <a:lnSpc>
                <a:spcPct val="90000"/>
              </a:lnSpc>
              <a:spcBef>
                <a:spcPts val="375"/>
              </a:spcBef>
              <a:spcAft>
                <a:spcPts val="0"/>
              </a:spcAft>
              <a:buClr>
                <a:schemeClr val="dk1"/>
              </a:buClr>
              <a:buSzPts val="2000"/>
              <a:buNone/>
              <a:defRPr sz="1500"/>
            </a:lvl2pPr>
            <a:lvl3pPr lvl="2" algn="ctr" rtl="1">
              <a:lnSpc>
                <a:spcPct val="90000"/>
              </a:lnSpc>
              <a:spcBef>
                <a:spcPts val="375"/>
              </a:spcBef>
              <a:spcAft>
                <a:spcPts val="0"/>
              </a:spcAft>
              <a:buClr>
                <a:schemeClr val="dk1"/>
              </a:buClr>
              <a:buSzPts val="1800"/>
              <a:buNone/>
              <a:defRPr sz="1350"/>
            </a:lvl3pPr>
            <a:lvl4pPr lvl="3" algn="ctr" rtl="1">
              <a:lnSpc>
                <a:spcPct val="90000"/>
              </a:lnSpc>
              <a:spcBef>
                <a:spcPts val="375"/>
              </a:spcBef>
              <a:spcAft>
                <a:spcPts val="0"/>
              </a:spcAft>
              <a:buClr>
                <a:schemeClr val="dk1"/>
              </a:buClr>
              <a:buSzPts val="1600"/>
              <a:buNone/>
              <a:defRPr sz="1200"/>
            </a:lvl4pPr>
            <a:lvl5pPr lvl="4" algn="ctr" rtl="1">
              <a:lnSpc>
                <a:spcPct val="90000"/>
              </a:lnSpc>
              <a:spcBef>
                <a:spcPts val="375"/>
              </a:spcBef>
              <a:spcAft>
                <a:spcPts val="0"/>
              </a:spcAft>
              <a:buClr>
                <a:schemeClr val="dk1"/>
              </a:buClr>
              <a:buSzPts val="1600"/>
              <a:buNone/>
              <a:defRPr sz="1200"/>
            </a:lvl5pPr>
            <a:lvl6pPr lvl="5" algn="ctr" rtl="1">
              <a:lnSpc>
                <a:spcPct val="90000"/>
              </a:lnSpc>
              <a:spcBef>
                <a:spcPts val="375"/>
              </a:spcBef>
              <a:spcAft>
                <a:spcPts val="0"/>
              </a:spcAft>
              <a:buClr>
                <a:schemeClr val="dk1"/>
              </a:buClr>
              <a:buSzPts val="1600"/>
              <a:buNone/>
              <a:defRPr sz="1200"/>
            </a:lvl6pPr>
            <a:lvl7pPr lvl="6" algn="ctr" rtl="1">
              <a:lnSpc>
                <a:spcPct val="90000"/>
              </a:lnSpc>
              <a:spcBef>
                <a:spcPts val="375"/>
              </a:spcBef>
              <a:spcAft>
                <a:spcPts val="0"/>
              </a:spcAft>
              <a:buClr>
                <a:schemeClr val="dk1"/>
              </a:buClr>
              <a:buSzPts val="1600"/>
              <a:buNone/>
              <a:defRPr sz="1200"/>
            </a:lvl7pPr>
            <a:lvl8pPr lvl="7" algn="ctr" rtl="1">
              <a:lnSpc>
                <a:spcPct val="90000"/>
              </a:lnSpc>
              <a:spcBef>
                <a:spcPts val="375"/>
              </a:spcBef>
              <a:spcAft>
                <a:spcPts val="0"/>
              </a:spcAft>
              <a:buClr>
                <a:schemeClr val="dk1"/>
              </a:buClr>
              <a:buSzPts val="1600"/>
              <a:buNone/>
              <a:defRPr sz="1200"/>
            </a:lvl8pPr>
            <a:lvl9pPr lvl="8" algn="ctr" rtl="1">
              <a:lnSpc>
                <a:spcPct val="90000"/>
              </a:lnSpc>
              <a:spcBef>
                <a:spcPts val="375"/>
              </a:spcBef>
              <a:spcAft>
                <a:spcPts val="0"/>
              </a:spcAft>
              <a:buClr>
                <a:schemeClr val="dk1"/>
              </a:buClr>
              <a:buSzPts val="1600"/>
              <a:buNone/>
              <a:defRPr sz="1200"/>
            </a:lvl9pPr>
          </a:lstStyle>
          <a:p>
            <a:endParaRPr/>
          </a:p>
        </p:txBody>
      </p:sp>
      <p:sp>
        <p:nvSpPr>
          <p:cNvPr id="14" name="Google Shape;14;p2"/>
          <p:cNvSpPr txBox="1">
            <a:spLocks noGrp="1"/>
          </p:cNvSpPr>
          <p:nvPr>
            <p:ph type="dt" idx="10"/>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fld id="{00000000-1234-1234-1234-123412341234}" type="slidenum">
              <a:rPr lang="iw-IL" smtClean="0"/>
              <a:pPr/>
              <a:t>‹#›</a:t>
            </a:fld>
            <a:endParaRPr lang="iw-IL"/>
          </a:p>
        </p:txBody>
      </p:sp>
    </p:spTree>
    <p:extLst>
      <p:ext uri="{BB962C8B-B14F-4D97-AF65-F5344CB8AC3E}">
        <p14:creationId xmlns:p14="http://schemas.microsoft.com/office/powerpoint/2010/main" val="39930659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כותרת מקטע עליונה" type="secHead">
  <p:cSld name="כותרת מקטע עליונה">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623888" y="1282304"/>
            <a:ext cx="7886700" cy="2139553"/>
          </a:xfrm>
          <a:prstGeom prst="rect">
            <a:avLst/>
          </a:prstGeom>
          <a:noFill/>
          <a:ln>
            <a:noFill/>
          </a:ln>
        </p:spPr>
        <p:txBody>
          <a:bodyPr spcFirstLastPara="1" wrap="square" lIns="91425" tIns="45700" rIns="91425" bIns="45700" anchor="b" anchorCtr="0">
            <a:normAutofit/>
          </a:bodyPr>
          <a:lstStyle>
            <a:lvl1pPr lvl="0" algn="r" rtl="1">
              <a:lnSpc>
                <a:spcPct val="90000"/>
              </a:lnSpc>
              <a:spcBef>
                <a:spcPts val="0"/>
              </a:spcBef>
              <a:spcAft>
                <a:spcPts val="0"/>
              </a:spcAft>
              <a:buClr>
                <a:schemeClr val="dk1"/>
              </a:buClr>
              <a:buSzPts val="60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
          <p:cNvSpPr txBox="1">
            <a:spLocks noGrp="1"/>
          </p:cNvSpPr>
          <p:nvPr>
            <p:ph type="body" idx="1"/>
          </p:nvPr>
        </p:nvSpPr>
        <p:spPr>
          <a:xfrm>
            <a:off x="623888" y="3442098"/>
            <a:ext cx="7886700" cy="1125140"/>
          </a:xfrm>
          <a:prstGeom prst="rect">
            <a:avLst/>
          </a:prstGeom>
          <a:noFill/>
          <a:ln>
            <a:noFill/>
          </a:ln>
        </p:spPr>
        <p:txBody>
          <a:bodyPr spcFirstLastPara="1" wrap="square" lIns="91425" tIns="45700" rIns="91425" bIns="45700" anchor="t" anchorCtr="0">
            <a:normAutofit/>
          </a:bodyPr>
          <a:lstStyle>
            <a:lvl1pPr marL="342900" lvl="0" indent="-171450" algn="r" rtl="1">
              <a:lnSpc>
                <a:spcPct val="90000"/>
              </a:lnSpc>
              <a:spcBef>
                <a:spcPts val="750"/>
              </a:spcBef>
              <a:spcAft>
                <a:spcPts val="0"/>
              </a:spcAft>
              <a:buClr>
                <a:srgbClr val="888888"/>
              </a:buClr>
              <a:buSzPts val="2400"/>
              <a:buNone/>
              <a:defRPr sz="1800">
                <a:solidFill>
                  <a:srgbClr val="888888"/>
                </a:solidFill>
              </a:defRPr>
            </a:lvl1pPr>
            <a:lvl2pPr marL="685800" lvl="1" indent="-171450" algn="r" rtl="1">
              <a:lnSpc>
                <a:spcPct val="90000"/>
              </a:lnSpc>
              <a:spcBef>
                <a:spcPts val="375"/>
              </a:spcBef>
              <a:spcAft>
                <a:spcPts val="0"/>
              </a:spcAft>
              <a:buClr>
                <a:srgbClr val="888888"/>
              </a:buClr>
              <a:buSzPts val="2000"/>
              <a:buNone/>
              <a:defRPr sz="1500">
                <a:solidFill>
                  <a:srgbClr val="888888"/>
                </a:solidFill>
              </a:defRPr>
            </a:lvl2pPr>
            <a:lvl3pPr marL="1028700" lvl="2" indent="-171450" algn="r" rtl="1">
              <a:lnSpc>
                <a:spcPct val="90000"/>
              </a:lnSpc>
              <a:spcBef>
                <a:spcPts val="375"/>
              </a:spcBef>
              <a:spcAft>
                <a:spcPts val="0"/>
              </a:spcAft>
              <a:buClr>
                <a:srgbClr val="888888"/>
              </a:buClr>
              <a:buSzPts val="1800"/>
              <a:buNone/>
              <a:defRPr sz="1350">
                <a:solidFill>
                  <a:srgbClr val="888888"/>
                </a:solidFill>
              </a:defRPr>
            </a:lvl3pPr>
            <a:lvl4pPr marL="1371600" lvl="3" indent="-171450" algn="r" rtl="1">
              <a:lnSpc>
                <a:spcPct val="90000"/>
              </a:lnSpc>
              <a:spcBef>
                <a:spcPts val="375"/>
              </a:spcBef>
              <a:spcAft>
                <a:spcPts val="0"/>
              </a:spcAft>
              <a:buClr>
                <a:srgbClr val="888888"/>
              </a:buClr>
              <a:buSzPts val="1600"/>
              <a:buNone/>
              <a:defRPr sz="1200">
                <a:solidFill>
                  <a:srgbClr val="888888"/>
                </a:solidFill>
              </a:defRPr>
            </a:lvl4pPr>
            <a:lvl5pPr marL="1714500" lvl="4" indent="-171450" algn="r" rtl="1">
              <a:lnSpc>
                <a:spcPct val="90000"/>
              </a:lnSpc>
              <a:spcBef>
                <a:spcPts val="375"/>
              </a:spcBef>
              <a:spcAft>
                <a:spcPts val="0"/>
              </a:spcAft>
              <a:buClr>
                <a:srgbClr val="888888"/>
              </a:buClr>
              <a:buSzPts val="1600"/>
              <a:buNone/>
              <a:defRPr sz="1200">
                <a:solidFill>
                  <a:srgbClr val="888888"/>
                </a:solidFill>
              </a:defRPr>
            </a:lvl5pPr>
            <a:lvl6pPr marL="2057400" lvl="5" indent="-171450" algn="r" rtl="1">
              <a:lnSpc>
                <a:spcPct val="90000"/>
              </a:lnSpc>
              <a:spcBef>
                <a:spcPts val="375"/>
              </a:spcBef>
              <a:spcAft>
                <a:spcPts val="0"/>
              </a:spcAft>
              <a:buClr>
                <a:srgbClr val="888888"/>
              </a:buClr>
              <a:buSzPts val="1600"/>
              <a:buNone/>
              <a:defRPr sz="1200">
                <a:solidFill>
                  <a:srgbClr val="888888"/>
                </a:solidFill>
              </a:defRPr>
            </a:lvl6pPr>
            <a:lvl7pPr marL="2400300" lvl="6" indent="-171450" algn="r" rtl="1">
              <a:lnSpc>
                <a:spcPct val="90000"/>
              </a:lnSpc>
              <a:spcBef>
                <a:spcPts val="375"/>
              </a:spcBef>
              <a:spcAft>
                <a:spcPts val="0"/>
              </a:spcAft>
              <a:buClr>
                <a:srgbClr val="888888"/>
              </a:buClr>
              <a:buSzPts val="1600"/>
              <a:buNone/>
              <a:defRPr sz="1200">
                <a:solidFill>
                  <a:srgbClr val="888888"/>
                </a:solidFill>
              </a:defRPr>
            </a:lvl7pPr>
            <a:lvl8pPr marL="2743200" lvl="7" indent="-171450" algn="r" rtl="1">
              <a:lnSpc>
                <a:spcPct val="90000"/>
              </a:lnSpc>
              <a:spcBef>
                <a:spcPts val="375"/>
              </a:spcBef>
              <a:spcAft>
                <a:spcPts val="0"/>
              </a:spcAft>
              <a:buClr>
                <a:srgbClr val="888888"/>
              </a:buClr>
              <a:buSzPts val="1600"/>
              <a:buNone/>
              <a:defRPr sz="1200">
                <a:solidFill>
                  <a:srgbClr val="888888"/>
                </a:solidFill>
              </a:defRPr>
            </a:lvl8pPr>
            <a:lvl9pPr marL="3086100" lvl="8" indent="-171450" algn="r" rtl="1">
              <a:lnSpc>
                <a:spcPct val="90000"/>
              </a:lnSpc>
              <a:spcBef>
                <a:spcPts val="375"/>
              </a:spcBef>
              <a:spcAft>
                <a:spcPts val="0"/>
              </a:spcAft>
              <a:buClr>
                <a:srgbClr val="888888"/>
              </a:buClr>
              <a:buSzPts val="1600"/>
              <a:buNone/>
              <a:defRPr sz="1200">
                <a:solidFill>
                  <a:srgbClr val="888888"/>
                </a:solidFill>
              </a:defRPr>
            </a:lvl9pPr>
          </a:lstStyle>
          <a:p>
            <a:endParaRPr/>
          </a:p>
        </p:txBody>
      </p:sp>
      <p:sp>
        <p:nvSpPr>
          <p:cNvPr id="26" name="Google Shape;26;p4"/>
          <p:cNvSpPr txBox="1">
            <a:spLocks noGrp="1"/>
          </p:cNvSpPr>
          <p:nvPr>
            <p:ph type="dt" idx="10"/>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27" name="Google Shape;27;p4"/>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28" name="Google Shape;28;p4"/>
          <p:cNvSpPr txBox="1">
            <a:spLocks noGrp="1"/>
          </p:cNvSpPr>
          <p:nvPr>
            <p:ph type="sldNum" idx="12"/>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fld id="{00000000-1234-1234-1234-123412341234}" type="slidenum">
              <a:rPr lang="iw-IL" smtClean="0"/>
              <a:pPr/>
              <a:t>‹#›</a:t>
            </a:fld>
            <a:endParaRPr lang="iw-IL"/>
          </a:p>
        </p:txBody>
      </p:sp>
    </p:spTree>
    <p:extLst>
      <p:ext uri="{BB962C8B-B14F-4D97-AF65-F5344CB8AC3E}">
        <p14:creationId xmlns:p14="http://schemas.microsoft.com/office/powerpoint/2010/main" val="153140964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שני תכנים" type="twoObj">
  <p:cSld name="שני תכנים">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
          <p:cNvSpPr txBox="1">
            <a:spLocks noGrp="1"/>
          </p:cNvSpPr>
          <p:nvPr>
            <p:ph type="body" idx="1"/>
          </p:nvPr>
        </p:nvSpPr>
        <p:spPr>
          <a:xfrm>
            <a:off x="628650" y="1369219"/>
            <a:ext cx="3886200" cy="3263504"/>
          </a:xfrm>
          <a:prstGeom prst="rect">
            <a:avLst/>
          </a:prstGeom>
          <a:noFill/>
          <a:ln>
            <a:noFill/>
          </a:ln>
        </p:spPr>
        <p:txBody>
          <a:bodyPr spcFirstLastPara="1" wrap="square" lIns="91425" tIns="45700" rIns="91425" bIns="45700" anchor="t" anchorCtr="0">
            <a:normAutofit/>
          </a:bodyPr>
          <a:lstStyle>
            <a:lvl1pPr marL="342900" lvl="0" indent="-257175" algn="r" rtl="1">
              <a:lnSpc>
                <a:spcPct val="90000"/>
              </a:lnSpc>
              <a:spcBef>
                <a:spcPts val="750"/>
              </a:spcBef>
              <a:spcAft>
                <a:spcPts val="0"/>
              </a:spcAft>
              <a:buClr>
                <a:schemeClr val="dk1"/>
              </a:buClr>
              <a:buSzPts val="1800"/>
              <a:buChar char="•"/>
              <a:defRPr/>
            </a:lvl1pPr>
            <a:lvl2pPr marL="685800" lvl="1" indent="-257175" algn="r" rtl="1">
              <a:lnSpc>
                <a:spcPct val="90000"/>
              </a:lnSpc>
              <a:spcBef>
                <a:spcPts val="375"/>
              </a:spcBef>
              <a:spcAft>
                <a:spcPts val="0"/>
              </a:spcAft>
              <a:buClr>
                <a:schemeClr val="dk1"/>
              </a:buClr>
              <a:buSzPts val="1800"/>
              <a:buChar char="•"/>
              <a:defRPr/>
            </a:lvl2pPr>
            <a:lvl3pPr marL="1028700" lvl="2" indent="-257175" algn="r" rtl="1">
              <a:lnSpc>
                <a:spcPct val="90000"/>
              </a:lnSpc>
              <a:spcBef>
                <a:spcPts val="375"/>
              </a:spcBef>
              <a:spcAft>
                <a:spcPts val="0"/>
              </a:spcAft>
              <a:buClr>
                <a:schemeClr val="dk1"/>
              </a:buClr>
              <a:buSzPts val="1800"/>
              <a:buChar char="•"/>
              <a:defRPr/>
            </a:lvl3pPr>
            <a:lvl4pPr marL="1371600" lvl="3" indent="-257175" algn="r" rtl="1">
              <a:lnSpc>
                <a:spcPct val="90000"/>
              </a:lnSpc>
              <a:spcBef>
                <a:spcPts val="375"/>
              </a:spcBef>
              <a:spcAft>
                <a:spcPts val="0"/>
              </a:spcAft>
              <a:buClr>
                <a:schemeClr val="dk1"/>
              </a:buClr>
              <a:buSzPts val="1800"/>
              <a:buChar char="•"/>
              <a:defRPr/>
            </a:lvl4pPr>
            <a:lvl5pPr marL="1714500" lvl="4" indent="-257175" algn="r" rtl="1">
              <a:lnSpc>
                <a:spcPct val="90000"/>
              </a:lnSpc>
              <a:spcBef>
                <a:spcPts val="375"/>
              </a:spcBef>
              <a:spcAft>
                <a:spcPts val="0"/>
              </a:spcAft>
              <a:buClr>
                <a:schemeClr val="dk1"/>
              </a:buClr>
              <a:buSzPts val="1800"/>
              <a:buChar char="•"/>
              <a:defRPr/>
            </a:lvl5pPr>
            <a:lvl6pPr marL="2057400" lvl="5" indent="-257175" algn="r" rtl="1">
              <a:lnSpc>
                <a:spcPct val="90000"/>
              </a:lnSpc>
              <a:spcBef>
                <a:spcPts val="375"/>
              </a:spcBef>
              <a:spcAft>
                <a:spcPts val="0"/>
              </a:spcAft>
              <a:buClr>
                <a:schemeClr val="dk1"/>
              </a:buClr>
              <a:buSzPts val="1800"/>
              <a:buChar char="•"/>
              <a:defRPr/>
            </a:lvl6pPr>
            <a:lvl7pPr marL="2400300" lvl="6" indent="-257175" algn="r" rtl="1">
              <a:lnSpc>
                <a:spcPct val="90000"/>
              </a:lnSpc>
              <a:spcBef>
                <a:spcPts val="375"/>
              </a:spcBef>
              <a:spcAft>
                <a:spcPts val="0"/>
              </a:spcAft>
              <a:buClr>
                <a:schemeClr val="dk1"/>
              </a:buClr>
              <a:buSzPts val="1800"/>
              <a:buChar char="•"/>
              <a:defRPr/>
            </a:lvl7pPr>
            <a:lvl8pPr marL="2743200" lvl="7" indent="-257175" algn="r" rtl="1">
              <a:lnSpc>
                <a:spcPct val="90000"/>
              </a:lnSpc>
              <a:spcBef>
                <a:spcPts val="375"/>
              </a:spcBef>
              <a:spcAft>
                <a:spcPts val="0"/>
              </a:spcAft>
              <a:buClr>
                <a:schemeClr val="dk1"/>
              </a:buClr>
              <a:buSzPts val="1800"/>
              <a:buChar char="•"/>
              <a:defRPr/>
            </a:lvl8pPr>
            <a:lvl9pPr marL="3086100" lvl="8" indent="-257175" algn="r" rtl="1">
              <a:lnSpc>
                <a:spcPct val="90000"/>
              </a:lnSpc>
              <a:spcBef>
                <a:spcPts val="375"/>
              </a:spcBef>
              <a:spcAft>
                <a:spcPts val="0"/>
              </a:spcAft>
              <a:buClr>
                <a:schemeClr val="dk1"/>
              </a:buClr>
              <a:buSzPts val="1800"/>
              <a:buChar char="•"/>
              <a:defRPr/>
            </a:lvl9pPr>
          </a:lstStyle>
          <a:p>
            <a:endParaRPr/>
          </a:p>
        </p:txBody>
      </p:sp>
      <p:sp>
        <p:nvSpPr>
          <p:cNvPr id="32" name="Google Shape;32;p5"/>
          <p:cNvSpPr txBox="1">
            <a:spLocks noGrp="1"/>
          </p:cNvSpPr>
          <p:nvPr>
            <p:ph type="body" idx="2"/>
          </p:nvPr>
        </p:nvSpPr>
        <p:spPr>
          <a:xfrm>
            <a:off x="4629150" y="1369219"/>
            <a:ext cx="3886200" cy="3263504"/>
          </a:xfrm>
          <a:prstGeom prst="rect">
            <a:avLst/>
          </a:prstGeom>
          <a:noFill/>
          <a:ln>
            <a:noFill/>
          </a:ln>
        </p:spPr>
        <p:txBody>
          <a:bodyPr spcFirstLastPara="1" wrap="square" lIns="91425" tIns="45700" rIns="91425" bIns="45700" anchor="t" anchorCtr="0">
            <a:normAutofit/>
          </a:bodyPr>
          <a:lstStyle>
            <a:lvl1pPr marL="342900" lvl="0" indent="-257175" algn="r" rtl="1">
              <a:lnSpc>
                <a:spcPct val="90000"/>
              </a:lnSpc>
              <a:spcBef>
                <a:spcPts val="750"/>
              </a:spcBef>
              <a:spcAft>
                <a:spcPts val="0"/>
              </a:spcAft>
              <a:buClr>
                <a:schemeClr val="dk1"/>
              </a:buClr>
              <a:buSzPts val="1800"/>
              <a:buChar char="•"/>
              <a:defRPr/>
            </a:lvl1pPr>
            <a:lvl2pPr marL="685800" lvl="1" indent="-257175" algn="r" rtl="1">
              <a:lnSpc>
                <a:spcPct val="90000"/>
              </a:lnSpc>
              <a:spcBef>
                <a:spcPts val="375"/>
              </a:spcBef>
              <a:spcAft>
                <a:spcPts val="0"/>
              </a:spcAft>
              <a:buClr>
                <a:schemeClr val="dk1"/>
              </a:buClr>
              <a:buSzPts val="1800"/>
              <a:buChar char="•"/>
              <a:defRPr/>
            </a:lvl2pPr>
            <a:lvl3pPr marL="1028700" lvl="2" indent="-257175" algn="r" rtl="1">
              <a:lnSpc>
                <a:spcPct val="90000"/>
              </a:lnSpc>
              <a:spcBef>
                <a:spcPts val="375"/>
              </a:spcBef>
              <a:spcAft>
                <a:spcPts val="0"/>
              </a:spcAft>
              <a:buClr>
                <a:schemeClr val="dk1"/>
              </a:buClr>
              <a:buSzPts val="1800"/>
              <a:buChar char="•"/>
              <a:defRPr/>
            </a:lvl3pPr>
            <a:lvl4pPr marL="1371600" lvl="3" indent="-257175" algn="r" rtl="1">
              <a:lnSpc>
                <a:spcPct val="90000"/>
              </a:lnSpc>
              <a:spcBef>
                <a:spcPts val="375"/>
              </a:spcBef>
              <a:spcAft>
                <a:spcPts val="0"/>
              </a:spcAft>
              <a:buClr>
                <a:schemeClr val="dk1"/>
              </a:buClr>
              <a:buSzPts val="1800"/>
              <a:buChar char="•"/>
              <a:defRPr/>
            </a:lvl4pPr>
            <a:lvl5pPr marL="1714500" lvl="4" indent="-257175" algn="r" rtl="1">
              <a:lnSpc>
                <a:spcPct val="90000"/>
              </a:lnSpc>
              <a:spcBef>
                <a:spcPts val="375"/>
              </a:spcBef>
              <a:spcAft>
                <a:spcPts val="0"/>
              </a:spcAft>
              <a:buClr>
                <a:schemeClr val="dk1"/>
              </a:buClr>
              <a:buSzPts val="1800"/>
              <a:buChar char="•"/>
              <a:defRPr/>
            </a:lvl5pPr>
            <a:lvl6pPr marL="2057400" lvl="5" indent="-257175" algn="r" rtl="1">
              <a:lnSpc>
                <a:spcPct val="90000"/>
              </a:lnSpc>
              <a:spcBef>
                <a:spcPts val="375"/>
              </a:spcBef>
              <a:spcAft>
                <a:spcPts val="0"/>
              </a:spcAft>
              <a:buClr>
                <a:schemeClr val="dk1"/>
              </a:buClr>
              <a:buSzPts val="1800"/>
              <a:buChar char="•"/>
              <a:defRPr/>
            </a:lvl6pPr>
            <a:lvl7pPr marL="2400300" lvl="6" indent="-257175" algn="r" rtl="1">
              <a:lnSpc>
                <a:spcPct val="90000"/>
              </a:lnSpc>
              <a:spcBef>
                <a:spcPts val="375"/>
              </a:spcBef>
              <a:spcAft>
                <a:spcPts val="0"/>
              </a:spcAft>
              <a:buClr>
                <a:schemeClr val="dk1"/>
              </a:buClr>
              <a:buSzPts val="1800"/>
              <a:buChar char="•"/>
              <a:defRPr/>
            </a:lvl7pPr>
            <a:lvl8pPr marL="2743200" lvl="7" indent="-257175" algn="r" rtl="1">
              <a:lnSpc>
                <a:spcPct val="90000"/>
              </a:lnSpc>
              <a:spcBef>
                <a:spcPts val="375"/>
              </a:spcBef>
              <a:spcAft>
                <a:spcPts val="0"/>
              </a:spcAft>
              <a:buClr>
                <a:schemeClr val="dk1"/>
              </a:buClr>
              <a:buSzPts val="1800"/>
              <a:buChar char="•"/>
              <a:defRPr/>
            </a:lvl8pPr>
            <a:lvl9pPr marL="3086100" lvl="8" indent="-257175" algn="r" rtl="1">
              <a:lnSpc>
                <a:spcPct val="90000"/>
              </a:lnSpc>
              <a:spcBef>
                <a:spcPts val="375"/>
              </a:spcBef>
              <a:spcAft>
                <a:spcPts val="0"/>
              </a:spcAft>
              <a:buClr>
                <a:schemeClr val="dk1"/>
              </a:buClr>
              <a:buSzPts val="1800"/>
              <a:buChar char="•"/>
              <a:defRPr/>
            </a:lvl9pPr>
          </a:lstStyle>
          <a:p>
            <a:endParaRPr/>
          </a:p>
        </p:txBody>
      </p:sp>
      <p:sp>
        <p:nvSpPr>
          <p:cNvPr id="33" name="Google Shape;33;p5"/>
          <p:cNvSpPr txBox="1">
            <a:spLocks noGrp="1"/>
          </p:cNvSpPr>
          <p:nvPr>
            <p:ph type="dt" idx="10"/>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34" name="Google Shape;34;p5"/>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fld id="{00000000-1234-1234-1234-123412341234}" type="slidenum">
              <a:rPr lang="iw-IL" smtClean="0"/>
              <a:pPr/>
              <a:t>‹#›</a:t>
            </a:fld>
            <a:endParaRPr lang="iw-IL"/>
          </a:p>
        </p:txBody>
      </p:sp>
    </p:spTree>
    <p:extLst>
      <p:ext uri="{BB962C8B-B14F-4D97-AF65-F5344CB8AC3E}">
        <p14:creationId xmlns:p14="http://schemas.microsoft.com/office/powerpoint/2010/main" val="13432341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השוואה" type="twoTxTwoObj">
  <p:cSld name="השוואה">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629841" y="273844"/>
            <a:ext cx="7886700" cy="994172"/>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6"/>
          <p:cNvSpPr txBox="1">
            <a:spLocks noGrp="1"/>
          </p:cNvSpPr>
          <p:nvPr>
            <p:ph type="body" idx="1"/>
          </p:nvPr>
        </p:nvSpPr>
        <p:spPr>
          <a:xfrm>
            <a:off x="629842" y="1260872"/>
            <a:ext cx="3868340" cy="617934"/>
          </a:xfrm>
          <a:prstGeom prst="rect">
            <a:avLst/>
          </a:prstGeom>
          <a:noFill/>
          <a:ln>
            <a:noFill/>
          </a:ln>
        </p:spPr>
        <p:txBody>
          <a:bodyPr spcFirstLastPara="1" wrap="square" lIns="91425" tIns="45700" rIns="91425" bIns="45700" anchor="b" anchorCtr="0">
            <a:normAutofit/>
          </a:bodyPr>
          <a:lstStyle>
            <a:lvl1pPr marL="342900" lvl="0" indent="-171450" algn="r" rtl="1">
              <a:lnSpc>
                <a:spcPct val="90000"/>
              </a:lnSpc>
              <a:spcBef>
                <a:spcPts val="750"/>
              </a:spcBef>
              <a:spcAft>
                <a:spcPts val="0"/>
              </a:spcAft>
              <a:buClr>
                <a:schemeClr val="dk1"/>
              </a:buClr>
              <a:buSzPts val="2400"/>
              <a:buNone/>
              <a:defRPr sz="1800" b="1"/>
            </a:lvl1pPr>
            <a:lvl2pPr marL="685800" lvl="1" indent="-171450" algn="r" rtl="1">
              <a:lnSpc>
                <a:spcPct val="90000"/>
              </a:lnSpc>
              <a:spcBef>
                <a:spcPts val="375"/>
              </a:spcBef>
              <a:spcAft>
                <a:spcPts val="0"/>
              </a:spcAft>
              <a:buClr>
                <a:schemeClr val="dk1"/>
              </a:buClr>
              <a:buSzPts val="2000"/>
              <a:buNone/>
              <a:defRPr sz="1500" b="1"/>
            </a:lvl2pPr>
            <a:lvl3pPr marL="1028700" lvl="2" indent="-171450" algn="r" rtl="1">
              <a:lnSpc>
                <a:spcPct val="90000"/>
              </a:lnSpc>
              <a:spcBef>
                <a:spcPts val="375"/>
              </a:spcBef>
              <a:spcAft>
                <a:spcPts val="0"/>
              </a:spcAft>
              <a:buClr>
                <a:schemeClr val="dk1"/>
              </a:buClr>
              <a:buSzPts val="1800"/>
              <a:buNone/>
              <a:defRPr sz="1350" b="1"/>
            </a:lvl3pPr>
            <a:lvl4pPr marL="1371600" lvl="3" indent="-171450" algn="r" rtl="1">
              <a:lnSpc>
                <a:spcPct val="90000"/>
              </a:lnSpc>
              <a:spcBef>
                <a:spcPts val="375"/>
              </a:spcBef>
              <a:spcAft>
                <a:spcPts val="0"/>
              </a:spcAft>
              <a:buClr>
                <a:schemeClr val="dk1"/>
              </a:buClr>
              <a:buSzPts val="1600"/>
              <a:buNone/>
              <a:defRPr sz="1200" b="1"/>
            </a:lvl4pPr>
            <a:lvl5pPr marL="1714500" lvl="4" indent="-171450" algn="r" rtl="1">
              <a:lnSpc>
                <a:spcPct val="90000"/>
              </a:lnSpc>
              <a:spcBef>
                <a:spcPts val="375"/>
              </a:spcBef>
              <a:spcAft>
                <a:spcPts val="0"/>
              </a:spcAft>
              <a:buClr>
                <a:schemeClr val="dk1"/>
              </a:buClr>
              <a:buSzPts val="1600"/>
              <a:buNone/>
              <a:defRPr sz="1200" b="1"/>
            </a:lvl5pPr>
            <a:lvl6pPr marL="2057400" lvl="5" indent="-171450" algn="r" rtl="1">
              <a:lnSpc>
                <a:spcPct val="90000"/>
              </a:lnSpc>
              <a:spcBef>
                <a:spcPts val="375"/>
              </a:spcBef>
              <a:spcAft>
                <a:spcPts val="0"/>
              </a:spcAft>
              <a:buClr>
                <a:schemeClr val="dk1"/>
              </a:buClr>
              <a:buSzPts val="1600"/>
              <a:buNone/>
              <a:defRPr sz="1200" b="1"/>
            </a:lvl6pPr>
            <a:lvl7pPr marL="2400300" lvl="6" indent="-171450" algn="r" rtl="1">
              <a:lnSpc>
                <a:spcPct val="90000"/>
              </a:lnSpc>
              <a:spcBef>
                <a:spcPts val="375"/>
              </a:spcBef>
              <a:spcAft>
                <a:spcPts val="0"/>
              </a:spcAft>
              <a:buClr>
                <a:schemeClr val="dk1"/>
              </a:buClr>
              <a:buSzPts val="1600"/>
              <a:buNone/>
              <a:defRPr sz="1200" b="1"/>
            </a:lvl7pPr>
            <a:lvl8pPr marL="2743200" lvl="7" indent="-171450" algn="r" rtl="1">
              <a:lnSpc>
                <a:spcPct val="90000"/>
              </a:lnSpc>
              <a:spcBef>
                <a:spcPts val="375"/>
              </a:spcBef>
              <a:spcAft>
                <a:spcPts val="0"/>
              </a:spcAft>
              <a:buClr>
                <a:schemeClr val="dk1"/>
              </a:buClr>
              <a:buSzPts val="1600"/>
              <a:buNone/>
              <a:defRPr sz="1200" b="1"/>
            </a:lvl8pPr>
            <a:lvl9pPr marL="3086100" lvl="8" indent="-171450" algn="r" rtl="1">
              <a:lnSpc>
                <a:spcPct val="90000"/>
              </a:lnSpc>
              <a:spcBef>
                <a:spcPts val="375"/>
              </a:spcBef>
              <a:spcAft>
                <a:spcPts val="0"/>
              </a:spcAft>
              <a:buClr>
                <a:schemeClr val="dk1"/>
              </a:buClr>
              <a:buSzPts val="1600"/>
              <a:buNone/>
              <a:defRPr sz="1200" b="1"/>
            </a:lvl9pPr>
          </a:lstStyle>
          <a:p>
            <a:endParaRPr/>
          </a:p>
        </p:txBody>
      </p:sp>
      <p:sp>
        <p:nvSpPr>
          <p:cNvPr id="39" name="Google Shape;39;p6"/>
          <p:cNvSpPr txBox="1">
            <a:spLocks noGrp="1"/>
          </p:cNvSpPr>
          <p:nvPr>
            <p:ph type="body" idx="2"/>
          </p:nvPr>
        </p:nvSpPr>
        <p:spPr>
          <a:xfrm>
            <a:off x="629842" y="1878806"/>
            <a:ext cx="3868340" cy="2763441"/>
          </a:xfrm>
          <a:prstGeom prst="rect">
            <a:avLst/>
          </a:prstGeom>
          <a:noFill/>
          <a:ln>
            <a:noFill/>
          </a:ln>
        </p:spPr>
        <p:txBody>
          <a:bodyPr spcFirstLastPara="1" wrap="square" lIns="91425" tIns="45700" rIns="91425" bIns="45700" anchor="t" anchorCtr="0">
            <a:normAutofit/>
          </a:bodyPr>
          <a:lstStyle>
            <a:lvl1pPr marL="342900" lvl="0" indent="-257175" algn="r" rtl="1">
              <a:lnSpc>
                <a:spcPct val="90000"/>
              </a:lnSpc>
              <a:spcBef>
                <a:spcPts val="750"/>
              </a:spcBef>
              <a:spcAft>
                <a:spcPts val="0"/>
              </a:spcAft>
              <a:buClr>
                <a:schemeClr val="dk1"/>
              </a:buClr>
              <a:buSzPts val="1800"/>
              <a:buChar char="•"/>
              <a:defRPr/>
            </a:lvl1pPr>
            <a:lvl2pPr marL="685800" lvl="1" indent="-257175" algn="r" rtl="1">
              <a:lnSpc>
                <a:spcPct val="90000"/>
              </a:lnSpc>
              <a:spcBef>
                <a:spcPts val="375"/>
              </a:spcBef>
              <a:spcAft>
                <a:spcPts val="0"/>
              </a:spcAft>
              <a:buClr>
                <a:schemeClr val="dk1"/>
              </a:buClr>
              <a:buSzPts val="1800"/>
              <a:buChar char="•"/>
              <a:defRPr/>
            </a:lvl2pPr>
            <a:lvl3pPr marL="1028700" lvl="2" indent="-257175" algn="r" rtl="1">
              <a:lnSpc>
                <a:spcPct val="90000"/>
              </a:lnSpc>
              <a:spcBef>
                <a:spcPts val="375"/>
              </a:spcBef>
              <a:spcAft>
                <a:spcPts val="0"/>
              </a:spcAft>
              <a:buClr>
                <a:schemeClr val="dk1"/>
              </a:buClr>
              <a:buSzPts val="1800"/>
              <a:buChar char="•"/>
              <a:defRPr/>
            </a:lvl3pPr>
            <a:lvl4pPr marL="1371600" lvl="3" indent="-257175" algn="r" rtl="1">
              <a:lnSpc>
                <a:spcPct val="90000"/>
              </a:lnSpc>
              <a:spcBef>
                <a:spcPts val="375"/>
              </a:spcBef>
              <a:spcAft>
                <a:spcPts val="0"/>
              </a:spcAft>
              <a:buClr>
                <a:schemeClr val="dk1"/>
              </a:buClr>
              <a:buSzPts val="1800"/>
              <a:buChar char="•"/>
              <a:defRPr/>
            </a:lvl4pPr>
            <a:lvl5pPr marL="1714500" lvl="4" indent="-257175" algn="r" rtl="1">
              <a:lnSpc>
                <a:spcPct val="90000"/>
              </a:lnSpc>
              <a:spcBef>
                <a:spcPts val="375"/>
              </a:spcBef>
              <a:spcAft>
                <a:spcPts val="0"/>
              </a:spcAft>
              <a:buClr>
                <a:schemeClr val="dk1"/>
              </a:buClr>
              <a:buSzPts val="1800"/>
              <a:buChar char="•"/>
              <a:defRPr/>
            </a:lvl5pPr>
            <a:lvl6pPr marL="2057400" lvl="5" indent="-257175" algn="r" rtl="1">
              <a:lnSpc>
                <a:spcPct val="90000"/>
              </a:lnSpc>
              <a:spcBef>
                <a:spcPts val="375"/>
              </a:spcBef>
              <a:spcAft>
                <a:spcPts val="0"/>
              </a:spcAft>
              <a:buClr>
                <a:schemeClr val="dk1"/>
              </a:buClr>
              <a:buSzPts val="1800"/>
              <a:buChar char="•"/>
              <a:defRPr/>
            </a:lvl6pPr>
            <a:lvl7pPr marL="2400300" lvl="6" indent="-257175" algn="r" rtl="1">
              <a:lnSpc>
                <a:spcPct val="90000"/>
              </a:lnSpc>
              <a:spcBef>
                <a:spcPts val="375"/>
              </a:spcBef>
              <a:spcAft>
                <a:spcPts val="0"/>
              </a:spcAft>
              <a:buClr>
                <a:schemeClr val="dk1"/>
              </a:buClr>
              <a:buSzPts val="1800"/>
              <a:buChar char="•"/>
              <a:defRPr/>
            </a:lvl7pPr>
            <a:lvl8pPr marL="2743200" lvl="7" indent="-257175" algn="r" rtl="1">
              <a:lnSpc>
                <a:spcPct val="90000"/>
              </a:lnSpc>
              <a:spcBef>
                <a:spcPts val="375"/>
              </a:spcBef>
              <a:spcAft>
                <a:spcPts val="0"/>
              </a:spcAft>
              <a:buClr>
                <a:schemeClr val="dk1"/>
              </a:buClr>
              <a:buSzPts val="1800"/>
              <a:buChar char="•"/>
              <a:defRPr/>
            </a:lvl8pPr>
            <a:lvl9pPr marL="3086100" lvl="8" indent="-257175" algn="r" rtl="1">
              <a:lnSpc>
                <a:spcPct val="90000"/>
              </a:lnSpc>
              <a:spcBef>
                <a:spcPts val="375"/>
              </a:spcBef>
              <a:spcAft>
                <a:spcPts val="0"/>
              </a:spcAft>
              <a:buClr>
                <a:schemeClr val="dk1"/>
              </a:buClr>
              <a:buSzPts val="1800"/>
              <a:buChar char="•"/>
              <a:defRPr/>
            </a:lvl9pPr>
          </a:lstStyle>
          <a:p>
            <a:endParaRPr/>
          </a:p>
        </p:txBody>
      </p:sp>
      <p:sp>
        <p:nvSpPr>
          <p:cNvPr id="40" name="Google Shape;40;p6"/>
          <p:cNvSpPr txBox="1">
            <a:spLocks noGrp="1"/>
          </p:cNvSpPr>
          <p:nvPr>
            <p:ph type="body" idx="3"/>
          </p:nvPr>
        </p:nvSpPr>
        <p:spPr>
          <a:xfrm>
            <a:off x="4629150" y="1260872"/>
            <a:ext cx="3887391" cy="617934"/>
          </a:xfrm>
          <a:prstGeom prst="rect">
            <a:avLst/>
          </a:prstGeom>
          <a:noFill/>
          <a:ln>
            <a:noFill/>
          </a:ln>
        </p:spPr>
        <p:txBody>
          <a:bodyPr spcFirstLastPara="1" wrap="square" lIns="91425" tIns="45700" rIns="91425" bIns="45700" anchor="b" anchorCtr="0">
            <a:normAutofit/>
          </a:bodyPr>
          <a:lstStyle>
            <a:lvl1pPr marL="342900" lvl="0" indent="-171450" algn="r" rtl="1">
              <a:lnSpc>
                <a:spcPct val="90000"/>
              </a:lnSpc>
              <a:spcBef>
                <a:spcPts val="750"/>
              </a:spcBef>
              <a:spcAft>
                <a:spcPts val="0"/>
              </a:spcAft>
              <a:buClr>
                <a:schemeClr val="dk1"/>
              </a:buClr>
              <a:buSzPts val="2400"/>
              <a:buNone/>
              <a:defRPr sz="1800" b="1"/>
            </a:lvl1pPr>
            <a:lvl2pPr marL="685800" lvl="1" indent="-171450" algn="r" rtl="1">
              <a:lnSpc>
                <a:spcPct val="90000"/>
              </a:lnSpc>
              <a:spcBef>
                <a:spcPts val="375"/>
              </a:spcBef>
              <a:spcAft>
                <a:spcPts val="0"/>
              </a:spcAft>
              <a:buClr>
                <a:schemeClr val="dk1"/>
              </a:buClr>
              <a:buSzPts val="2000"/>
              <a:buNone/>
              <a:defRPr sz="1500" b="1"/>
            </a:lvl2pPr>
            <a:lvl3pPr marL="1028700" lvl="2" indent="-171450" algn="r" rtl="1">
              <a:lnSpc>
                <a:spcPct val="90000"/>
              </a:lnSpc>
              <a:spcBef>
                <a:spcPts val="375"/>
              </a:spcBef>
              <a:spcAft>
                <a:spcPts val="0"/>
              </a:spcAft>
              <a:buClr>
                <a:schemeClr val="dk1"/>
              </a:buClr>
              <a:buSzPts val="1800"/>
              <a:buNone/>
              <a:defRPr sz="1350" b="1"/>
            </a:lvl3pPr>
            <a:lvl4pPr marL="1371600" lvl="3" indent="-171450" algn="r" rtl="1">
              <a:lnSpc>
                <a:spcPct val="90000"/>
              </a:lnSpc>
              <a:spcBef>
                <a:spcPts val="375"/>
              </a:spcBef>
              <a:spcAft>
                <a:spcPts val="0"/>
              </a:spcAft>
              <a:buClr>
                <a:schemeClr val="dk1"/>
              </a:buClr>
              <a:buSzPts val="1600"/>
              <a:buNone/>
              <a:defRPr sz="1200" b="1"/>
            </a:lvl4pPr>
            <a:lvl5pPr marL="1714500" lvl="4" indent="-171450" algn="r" rtl="1">
              <a:lnSpc>
                <a:spcPct val="90000"/>
              </a:lnSpc>
              <a:spcBef>
                <a:spcPts val="375"/>
              </a:spcBef>
              <a:spcAft>
                <a:spcPts val="0"/>
              </a:spcAft>
              <a:buClr>
                <a:schemeClr val="dk1"/>
              </a:buClr>
              <a:buSzPts val="1600"/>
              <a:buNone/>
              <a:defRPr sz="1200" b="1"/>
            </a:lvl5pPr>
            <a:lvl6pPr marL="2057400" lvl="5" indent="-171450" algn="r" rtl="1">
              <a:lnSpc>
                <a:spcPct val="90000"/>
              </a:lnSpc>
              <a:spcBef>
                <a:spcPts val="375"/>
              </a:spcBef>
              <a:spcAft>
                <a:spcPts val="0"/>
              </a:spcAft>
              <a:buClr>
                <a:schemeClr val="dk1"/>
              </a:buClr>
              <a:buSzPts val="1600"/>
              <a:buNone/>
              <a:defRPr sz="1200" b="1"/>
            </a:lvl6pPr>
            <a:lvl7pPr marL="2400300" lvl="6" indent="-171450" algn="r" rtl="1">
              <a:lnSpc>
                <a:spcPct val="90000"/>
              </a:lnSpc>
              <a:spcBef>
                <a:spcPts val="375"/>
              </a:spcBef>
              <a:spcAft>
                <a:spcPts val="0"/>
              </a:spcAft>
              <a:buClr>
                <a:schemeClr val="dk1"/>
              </a:buClr>
              <a:buSzPts val="1600"/>
              <a:buNone/>
              <a:defRPr sz="1200" b="1"/>
            </a:lvl7pPr>
            <a:lvl8pPr marL="2743200" lvl="7" indent="-171450" algn="r" rtl="1">
              <a:lnSpc>
                <a:spcPct val="90000"/>
              </a:lnSpc>
              <a:spcBef>
                <a:spcPts val="375"/>
              </a:spcBef>
              <a:spcAft>
                <a:spcPts val="0"/>
              </a:spcAft>
              <a:buClr>
                <a:schemeClr val="dk1"/>
              </a:buClr>
              <a:buSzPts val="1600"/>
              <a:buNone/>
              <a:defRPr sz="1200" b="1"/>
            </a:lvl8pPr>
            <a:lvl9pPr marL="3086100" lvl="8" indent="-171450" algn="r" rtl="1">
              <a:lnSpc>
                <a:spcPct val="90000"/>
              </a:lnSpc>
              <a:spcBef>
                <a:spcPts val="375"/>
              </a:spcBef>
              <a:spcAft>
                <a:spcPts val="0"/>
              </a:spcAft>
              <a:buClr>
                <a:schemeClr val="dk1"/>
              </a:buClr>
              <a:buSzPts val="1600"/>
              <a:buNone/>
              <a:defRPr sz="1200" b="1"/>
            </a:lvl9pPr>
          </a:lstStyle>
          <a:p>
            <a:endParaRPr/>
          </a:p>
        </p:txBody>
      </p:sp>
      <p:sp>
        <p:nvSpPr>
          <p:cNvPr id="41" name="Google Shape;41;p6"/>
          <p:cNvSpPr txBox="1">
            <a:spLocks noGrp="1"/>
          </p:cNvSpPr>
          <p:nvPr>
            <p:ph type="body" idx="4"/>
          </p:nvPr>
        </p:nvSpPr>
        <p:spPr>
          <a:xfrm>
            <a:off x="4629150" y="1878806"/>
            <a:ext cx="3887391" cy="2763441"/>
          </a:xfrm>
          <a:prstGeom prst="rect">
            <a:avLst/>
          </a:prstGeom>
          <a:noFill/>
          <a:ln>
            <a:noFill/>
          </a:ln>
        </p:spPr>
        <p:txBody>
          <a:bodyPr spcFirstLastPara="1" wrap="square" lIns="91425" tIns="45700" rIns="91425" bIns="45700" anchor="t" anchorCtr="0">
            <a:normAutofit/>
          </a:bodyPr>
          <a:lstStyle>
            <a:lvl1pPr marL="342900" lvl="0" indent="-257175" algn="r" rtl="1">
              <a:lnSpc>
                <a:spcPct val="90000"/>
              </a:lnSpc>
              <a:spcBef>
                <a:spcPts val="750"/>
              </a:spcBef>
              <a:spcAft>
                <a:spcPts val="0"/>
              </a:spcAft>
              <a:buClr>
                <a:schemeClr val="dk1"/>
              </a:buClr>
              <a:buSzPts val="1800"/>
              <a:buChar char="•"/>
              <a:defRPr/>
            </a:lvl1pPr>
            <a:lvl2pPr marL="685800" lvl="1" indent="-257175" algn="r" rtl="1">
              <a:lnSpc>
                <a:spcPct val="90000"/>
              </a:lnSpc>
              <a:spcBef>
                <a:spcPts val="375"/>
              </a:spcBef>
              <a:spcAft>
                <a:spcPts val="0"/>
              </a:spcAft>
              <a:buClr>
                <a:schemeClr val="dk1"/>
              </a:buClr>
              <a:buSzPts val="1800"/>
              <a:buChar char="•"/>
              <a:defRPr/>
            </a:lvl2pPr>
            <a:lvl3pPr marL="1028700" lvl="2" indent="-257175" algn="r" rtl="1">
              <a:lnSpc>
                <a:spcPct val="90000"/>
              </a:lnSpc>
              <a:spcBef>
                <a:spcPts val="375"/>
              </a:spcBef>
              <a:spcAft>
                <a:spcPts val="0"/>
              </a:spcAft>
              <a:buClr>
                <a:schemeClr val="dk1"/>
              </a:buClr>
              <a:buSzPts val="1800"/>
              <a:buChar char="•"/>
              <a:defRPr/>
            </a:lvl3pPr>
            <a:lvl4pPr marL="1371600" lvl="3" indent="-257175" algn="r" rtl="1">
              <a:lnSpc>
                <a:spcPct val="90000"/>
              </a:lnSpc>
              <a:spcBef>
                <a:spcPts val="375"/>
              </a:spcBef>
              <a:spcAft>
                <a:spcPts val="0"/>
              </a:spcAft>
              <a:buClr>
                <a:schemeClr val="dk1"/>
              </a:buClr>
              <a:buSzPts val="1800"/>
              <a:buChar char="•"/>
              <a:defRPr/>
            </a:lvl4pPr>
            <a:lvl5pPr marL="1714500" lvl="4" indent="-257175" algn="r" rtl="1">
              <a:lnSpc>
                <a:spcPct val="90000"/>
              </a:lnSpc>
              <a:spcBef>
                <a:spcPts val="375"/>
              </a:spcBef>
              <a:spcAft>
                <a:spcPts val="0"/>
              </a:spcAft>
              <a:buClr>
                <a:schemeClr val="dk1"/>
              </a:buClr>
              <a:buSzPts val="1800"/>
              <a:buChar char="•"/>
              <a:defRPr/>
            </a:lvl5pPr>
            <a:lvl6pPr marL="2057400" lvl="5" indent="-257175" algn="r" rtl="1">
              <a:lnSpc>
                <a:spcPct val="90000"/>
              </a:lnSpc>
              <a:spcBef>
                <a:spcPts val="375"/>
              </a:spcBef>
              <a:spcAft>
                <a:spcPts val="0"/>
              </a:spcAft>
              <a:buClr>
                <a:schemeClr val="dk1"/>
              </a:buClr>
              <a:buSzPts val="1800"/>
              <a:buChar char="•"/>
              <a:defRPr/>
            </a:lvl6pPr>
            <a:lvl7pPr marL="2400300" lvl="6" indent="-257175" algn="r" rtl="1">
              <a:lnSpc>
                <a:spcPct val="90000"/>
              </a:lnSpc>
              <a:spcBef>
                <a:spcPts val="375"/>
              </a:spcBef>
              <a:spcAft>
                <a:spcPts val="0"/>
              </a:spcAft>
              <a:buClr>
                <a:schemeClr val="dk1"/>
              </a:buClr>
              <a:buSzPts val="1800"/>
              <a:buChar char="•"/>
              <a:defRPr/>
            </a:lvl7pPr>
            <a:lvl8pPr marL="2743200" lvl="7" indent="-257175" algn="r" rtl="1">
              <a:lnSpc>
                <a:spcPct val="90000"/>
              </a:lnSpc>
              <a:spcBef>
                <a:spcPts val="375"/>
              </a:spcBef>
              <a:spcAft>
                <a:spcPts val="0"/>
              </a:spcAft>
              <a:buClr>
                <a:schemeClr val="dk1"/>
              </a:buClr>
              <a:buSzPts val="1800"/>
              <a:buChar char="•"/>
              <a:defRPr/>
            </a:lvl8pPr>
            <a:lvl9pPr marL="3086100" lvl="8" indent="-257175" algn="r" rtl="1">
              <a:lnSpc>
                <a:spcPct val="90000"/>
              </a:lnSpc>
              <a:spcBef>
                <a:spcPts val="375"/>
              </a:spcBef>
              <a:spcAft>
                <a:spcPts val="0"/>
              </a:spcAft>
              <a:buClr>
                <a:schemeClr val="dk1"/>
              </a:buClr>
              <a:buSzPts val="1800"/>
              <a:buChar char="•"/>
              <a:defRPr/>
            </a:lvl9pPr>
          </a:lstStyle>
          <a:p>
            <a:endParaRPr/>
          </a:p>
        </p:txBody>
      </p:sp>
      <p:sp>
        <p:nvSpPr>
          <p:cNvPr id="42" name="Google Shape;42;p6"/>
          <p:cNvSpPr txBox="1">
            <a:spLocks noGrp="1"/>
          </p:cNvSpPr>
          <p:nvPr>
            <p:ph type="dt" idx="10"/>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44" name="Google Shape;44;p6"/>
          <p:cNvSpPr txBox="1">
            <a:spLocks noGrp="1"/>
          </p:cNvSpPr>
          <p:nvPr>
            <p:ph type="sldNum" idx="12"/>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fld id="{00000000-1234-1234-1234-123412341234}" type="slidenum">
              <a:rPr lang="iw-IL" smtClean="0"/>
              <a:pPr/>
              <a:t>‹#›</a:t>
            </a:fld>
            <a:endParaRPr lang="iw-IL"/>
          </a:p>
        </p:txBody>
      </p:sp>
    </p:spTree>
    <p:extLst>
      <p:ext uri="{BB962C8B-B14F-4D97-AF65-F5344CB8AC3E}">
        <p14:creationId xmlns:p14="http://schemas.microsoft.com/office/powerpoint/2010/main" val="244823665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כותרת בלבד" type="titleOnly">
  <p:cSld name="כותרת בלבד">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7"/>
          <p:cNvSpPr txBox="1">
            <a:spLocks noGrp="1"/>
          </p:cNvSpPr>
          <p:nvPr>
            <p:ph type="dt" idx="10"/>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48" name="Google Shape;48;p7"/>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49" name="Google Shape;49;p7"/>
          <p:cNvSpPr txBox="1">
            <a:spLocks noGrp="1"/>
          </p:cNvSpPr>
          <p:nvPr>
            <p:ph type="sldNum" idx="12"/>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fld id="{00000000-1234-1234-1234-123412341234}" type="slidenum">
              <a:rPr lang="iw-IL" smtClean="0"/>
              <a:pPr/>
              <a:t>‹#›</a:t>
            </a:fld>
            <a:endParaRPr lang="iw-IL"/>
          </a:p>
        </p:txBody>
      </p:sp>
    </p:spTree>
    <p:extLst>
      <p:ext uri="{BB962C8B-B14F-4D97-AF65-F5344CB8AC3E}">
        <p14:creationId xmlns:p14="http://schemas.microsoft.com/office/powerpoint/2010/main" val="380023941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ריק" type="blank">
  <p:cSld name="ריק">
    <p:spTree>
      <p:nvGrpSpPr>
        <p:cNvPr id="1" name="Shape 50"/>
        <p:cNvGrpSpPr/>
        <p:nvPr/>
      </p:nvGrpSpPr>
      <p:grpSpPr>
        <a:xfrm>
          <a:off x="0" y="0"/>
          <a:ext cx="0" cy="0"/>
          <a:chOff x="0" y="0"/>
          <a:chExt cx="0" cy="0"/>
        </a:xfrm>
      </p:grpSpPr>
      <p:sp>
        <p:nvSpPr>
          <p:cNvPr id="51" name="Google Shape;51;p8"/>
          <p:cNvSpPr txBox="1">
            <a:spLocks noGrp="1"/>
          </p:cNvSpPr>
          <p:nvPr>
            <p:ph type="dt" idx="10"/>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fld id="{00000000-1234-1234-1234-123412341234}" type="slidenum">
              <a:rPr lang="iw-IL" smtClean="0"/>
              <a:pPr/>
              <a:t>‹#›</a:t>
            </a:fld>
            <a:endParaRPr lang="iw-IL"/>
          </a:p>
        </p:txBody>
      </p:sp>
    </p:spTree>
    <p:extLst>
      <p:ext uri="{BB962C8B-B14F-4D97-AF65-F5344CB8AC3E}">
        <p14:creationId xmlns:p14="http://schemas.microsoft.com/office/powerpoint/2010/main" val="100658698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תוכן עם כיתוב" type="objTx">
  <p:cSld name="תוכן עם כיתוב">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629841" y="342900"/>
            <a:ext cx="2949178" cy="1200150"/>
          </a:xfrm>
          <a:prstGeom prst="rect">
            <a:avLst/>
          </a:prstGeom>
          <a:noFill/>
          <a:ln>
            <a:noFill/>
          </a:ln>
        </p:spPr>
        <p:txBody>
          <a:bodyPr spcFirstLastPara="1" wrap="square" lIns="91425" tIns="45700" rIns="91425" bIns="45700" anchor="b" anchorCtr="0">
            <a:normAutofit/>
          </a:bodyPr>
          <a:lstStyle>
            <a:lvl1pPr lvl="0" algn="r" rtl="1">
              <a:lnSpc>
                <a:spcPct val="90000"/>
              </a:lnSpc>
              <a:spcBef>
                <a:spcPts val="0"/>
              </a:spcBef>
              <a:spcAft>
                <a:spcPts val="0"/>
              </a:spcAft>
              <a:buClr>
                <a:schemeClr val="dk1"/>
              </a:buClr>
              <a:buSzPts val="32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3887391" y="740569"/>
            <a:ext cx="4629150" cy="3655219"/>
          </a:xfrm>
          <a:prstGeom prst="rect">
            <a:avLst/>
          </a:prstGeom>
          <a:noFill/>
          <a:ln>
            <a:noFill/>
          </a:ln>
        </p:spPr>
        <p:txBody>
          <a:bodyPr spcFirstLastPara="1" wrap="square" lIns="91425" tIns="45700" rIns="91425" bIns="45700" anchor="t" anchorCtr="0">
            <a:normAutofit/>
          </a:bodyPr>
          <a:lstStyle>
            <a:lvl1pPr marL="342900" lvl="0" indent="-323850" algn="r" rtl="1">
              <a:lnSpc>
                <a:spcPct val="90000"/>
              </a:lnSpc>
              <a:spcBef>
                <a:spcPts val="750"/>
              </a:spcBef>
              <a:spcAft>
                <a:spcPts val="0"/>
              </a:spcAft>
              <a:buClr>
                <a:schemeClr val="dk1"/>
              </a:buClr>
              <a:buSzPts val="3200"/>
              <a:buChar char="•"/>
              <a:defRPr sz="2400"/>
            </a:lvl1pPr>
            <a:lvl2pPr marL="685800" lvl="1" indent="-304800" algn="r" rtl="1">
              <a:lnSpc>
                <a:spcPct val="90000"/>
              </a:lnSpc>
              <a:spcBef>
                <a:spcPts val="375"/>
              </a:spcBef>
              <a:spcAft>
                <a:spcPts val="0"/>
              </a:spcAft>
              <a:buClr>
                <a:schemeClr val="dk1"/>
              </a:buClr>
              <a:buSzPts val="2800"/>
              <a:buChar char="•"/>
              <a:defRPr sz="2100"/>
            </a:lvl2pPr>
            <a:lvl3pPr marL="1028700" lvl="2" indent="-285750" algn="r" rtl="1">
              <a:lnSpc>
                <a:spcPct val="90000"/>
              </a:lnSpc>
              <a:spcBef>
                <a:spcPts val="375"/>
              </a:spcBef>
              <a:spcAft>
                <a:spcPts val="0"/>
              </a:spcAft>
              <a:buClr>
                <a:schemeClr val="dk1"/>
              </a:buClr>
              <a:buSzPts val="2400"/>
              <a:buChar char="•"/>
              <a:defRPr sz="1800"/>
            </a:lvl3pPr>
            <a:lvl4pPr marL="1371600" lvl="3" indent="-266700" algn="r" rtl="1">
              <a:lnSpc>
                <a:spcPct val="90000"/>
              </a:lnSpc>
              <a:spcBef>
                <a:spcPts val="375"/>
              </a:spcBef>
              <a:spcAft>
                <a:spcPts val="0"/>
              </a:spcAft>
              <a:buClr>
                <a:schemeClr val="dk1"/>
              </a:buClr>
              <a:buSzPts val="2000"/>
              <a:buChar char="•"/>
              <a:defRPr sz="1500"/>
            </a:lvl4pPr>
            <a:lvl5pPr marL="1714500" lvl="4" indent="-266700" algn="r" rtl="1">
              <a:lnSpc>
                <a:spcPct val="90000"/>
              </a:lnSpc>
              <a:spcBef>
                <a:spcPts val="375"/>
              </a:spcBef>
              <a:spcAft>
                <a:spcPts val="0"/>
              </a:spcAft>
              <a:buClr>
                <a:schemeClr val="dk1"/>
              </a:buClr>
              <a:buSzPts val="2000"/>
              <a:buChar char="•"/>
              <a:defRPr sz="1500"/>
            </a:lvl5pPr>
            <a:lvl6pPr marL="2057400" lvl="5" indent="-266700" algn="r" rtl="1">
              <a:lnSpc>
                <a:spcPct val="90000"/>
              </a:lnSpc>
              <a:spcBef>
                <a:spcPts val="375"/>
              </a:spcBef>
              <a:spcAft>
                <a:spcPts val="0"/>
              </a:spcAft>
              <a:buClr>
                <a:schemeClr val="dk1"/>
              </a:buClr>
              <a:buSzPts val="2000"/>
              <a:buChar char="•"/>
              <a:defRPr sz="1500"/>
            </a:lvl6pPr>
            <a:lvl7pPr marL="2400300" lvl="6" indent="-266700" algn="r" rtl="1">
              <a:lnSpc>
                <a:spcPct val="90000"/>
              </a:lnSpc>
              <a:spcBef>
                <a:spcPts val="375"/>
              </a:spcBef>
              <a:spcAft>
                <a:spcPts val="0"/>
              </a:spcAft>
              <a:buClr>
                <a:schemeClr val="dk1"/>
              </a:buClr>
              <a:buSzPts val="2000"/>
              <a:buChar char="•"/>
              <a:defRPr sz="1500"/>
            </a:lvl7pPr>
            <a:lvl8pPr marL="2743200" lvl="7" indent="-266700" algn="r" rtl="1">
              <a:lnSpc>
                <a:spcPct val="90000"/>
              </a:lnSpc>
              <a:spcBef>
                <a:spcPts val="375"/>
              </a:spcBef>
              <a:spcAft>
                <a:spcPts val="0"/>
              </a:spcAft>
              <a:buClr>
                <a:schemeClr val="dk1"/>
              </a:buClr>
              <a:buSzPts val="2000"/>
              <a:buChar char="•"/>
              <a:defRPr sz="1500"/>
            </a:lvl8pPr>
            <a:lvl9pPr marL="3086100" lvl="8" indent="-266700" algn="r" rtl="1">
              <a:lnSpc>
                <a:spcPct val="90000"/>
              </a:lnSpc>
              <a:spcBef>
                <a:spcPts val="375"/>
              </a:spcBef>
              <a:spcAft>
                <a:spcPts val="0"/>
              </a:spcAft>
              <a:buClr>
                <a:schemeClr val="dk1"/>
              </a:buClr>
              <a:buSzPts val="2000"/>
              <a:buChar char="•"/>
              <a:defRPr sz="1500"/>
            </a:lvl9pPr>
          </a:lstStyle>
          <a:p>
            <a:endParaRPr/>
          </a:p>
        </p:txBody>
      </p:sp>
      <p:sp>
        <p:nvSpPr>
          <p:cNvPr id="57" name="Google Shape;57;p9"/>
          <p:cNvSpPr txBox="1">
            <a:spLocks noGrp="1"/>
          </p:cNvSpPr>
          <p:nvPr>
            <p:ph type="body" idx="2"/>
          </p:nvPr>
        </p:nvSpPr>
        <p:spPr>
          <a:xfrm>
            <a:off x="629841" y="1543050"/>
            <a:ext cx="2949178" cy="2858691"/>
          </a:xfrm>
          <a:prstGeom prst="rect">
            <a:avLst/>
          </a:prstGeom>
          <a:noFill/>
          <a:ln>
            <a:noFill/>
          </a:ln>
        </p:spPr>
        <p:txBody>
          <a:bodyPr spcFirstLastPara="1" wrap="square" lIns="91425" tIns="45700" rIns="91425" bIns="45700" anchor="t" anchorCtr="0">
            <a:normAutofit/>
          </a:bodyPr>
          <a:lstStyle>
            <a:lvl1pPr marL="342900" lvl="0" indent="-171450" algn="r" rtl="1">
              <a:lnSpc>
                <a:spcPct val="90000"/>
              </a:lnSpc>
              <a:spcBef>
                <a:spcPts val="750"/>
              </a:spcBef>
              <a:spcAft>
                <a:spcPts val="0"/>
              </a:spcAft>
              <a:buClr>
                <a:schemeClr val="dk1"/>
              </a:buClr>
              <a:buSzPts val="1600"/>
              <a:buNone/>
              <a:defRPr sz="1200"/>
            </a:lvl1pPr>
            <a:lvl2pPr marL="685800" lvl="1" indent="-171450" algn="r" rtl="1">
              <a:lnSpc>
                <a:spcPct val="90000"/>
              </a:lnSpc>
              <a:spcBef>
                <a:spcPts val="375"/>
              </a:spcBef>
              <a:spcAft>
                <a:spcPts val="0"/>
              </a:spcAft>
              <a:buClr>
                <a:schemeClr val="dk1"/>
              </a:buClr>
              <a:buSzPts val="1400"/>
              <a:buNone/>
              <a:defRPr sz="1050"/>
            </a:lvl2pPr>
            <a:lvl3pPr marL="1028700" lvl="2" indent="-171450" algn="r" rtl="1">
              <a:lnSpc>
                <a:spcPct val="90000"/>
              </a:lnSpc>
              <a:spcBef>
                <a:spcPts val="375"/>
              </a:spcBef>
              <a:spcAft>
                <a:spcPts val="0"/>
              </a:spcAft>
              <a:buClr>
                <a:schemeClr val="dk1"/>
              </a:buClr>
              <a:buSzPts val="1200"/>
              <a:buNone/>
              <a:defRPr sz="900"/>
            </a:lvl3pPr>
            <a:lvl4pPr marL="1371600" lvl="3" indent="-171450" algn="r" rtl="1">
              <a:lnSpc>
                <a:spcPct val="90000"/>
              </a:lnSpc>
              <a:spcBef>
                <a:spcPts val="375"/>
              </a:spcBef>
              <a:spcAft>
                <a:spcPts val="0"/>
              </a:spcAft>
              <a:buClr>
                <a:schemeClr val="dk1"/>
              </a:buClr>
              <a:buSzPts val="1000"/>
              <a:buNone/>
              <a:defRPr sz="750"/>
            </a:lvl4pPr>
            <a:lvl5pPr marL="1714500" lvl="4" indent="-171450" algn="r" rtl="1">
              <a:lnSpc>
                <a:spcPct val="90000"/>
              </a:lnSpc>
              <a:spcBef>
                <a:spcPts val="375"/>
              </a:spcBef>
              <a:spcAft>
                <a:spcPts val="0"/>
              </a:spcAft>
              <a:buClr>
                <a:schemeClr val="dk1"/>
              </a:buClr>
              <a:buSzPts val="1000"/>
              <a:buNone/>
              <a:defRPr sz="750"/>
            </a:lvl5pPr>
            <a:lvl6pPr marL="2057400" lvl="5" indent="-171450" algn="r" rtl="1">
              <a:lnSpc>
                <a:spcPct val="90000"/>
              </a:lnSpc>
              <a:spcBef>
                <a:spcPts val="375"/>
              </a:spcBef>
              <a:spcAft>
                <a:spcPts val="0"/>
              </a:spcAft>
              <a:buClr>
                <a:schemeClr val="dk1"/>
              </a:buClr>
              <a:buSzPts val="1000"/>
              <a:buNone/>
              <a:defRPr sz="750"/>
            </a:lvl6pPr>
            <a:lvl7pPr marL="2400300" lvl="6" indent="-171450" algn="r" rtl="1">
              <a:lnSpc>
                <a:spcPct val="90000"/>
              </a:lnSpc>
              <a:spcBef>
                <a:spcPts val="375"/>
              </a:spcBef>
              <a:spcAft>
                <a:spcPts val="0"/>
              </a:spcAft>
              <a:buClr>
                <a:schemeClr val="dk1"/>
              </a:buClr>
              <a:buSzPts val="1000"/>
              <a:buNone/>
              <a:defRPr sz="750"/>
            </a:lvl7pPr>
            <a:lvl8pPr marL="2743200" lvl="7" indent="-171450" algn="r" rtl="1">
              <a:lnSpc>
                <a:spcPct val="90000"/>
              </a:lnSpc>
              <a:spcBef>
                <a:spcPts val="375"/>
              </a:spcBef>
              <a:spcAft>
                <a:spcPts val="0"/>
              </a:spcAft>
              <a:buClr>
                <a:schemeClr val="dk1"/>
              </a:buClr>
              <a:buSzPts val="1000"/>
              <a:buNone/>
              <a:defRPr sz="750"/>
            </a:lvl8pPr>
            <a:lvl9pPr marL="3086100" lvl="8" indent="-171450" algn="r" rtl="1">
              <a:lnSpc>
                <a:spcPct val="90000"/>
              </a:lnSpc>
              <a:spcBef>
                <a:spcPts val="375"/>
              </a:spcBef>
              <a:spcAft>
                <a:spcPts val="0"/>
              </a:spcAft>
              <a:buClr>
                <a:schemeClr val="dk1"/>
              </a:buClr>
              <a:buSzPts val="1000"/>
              <a:buNone/>
              <a:defRPr sz="750"/>
            </a:lvl9pPr>
          </a:lstStyle>
          <a:p>
            <a:endParaRPr/>
          </a:p>
        </p:txBody>
      </p:sp>
      <p:sp>
        <p:nvSpPr>
          <p:cNvPr id="58" name="Google Shape;58;p9"/>
          <p:cNvSpPr txBox="1">
            <a:spLocks noGrp="1"/>
          </p:cNvSpPr>
          <p:nvPr>
            <p:ph type="dt" idx="10"/>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fld id="{00000000-1234-1234-1234-123412341234}" type="slidenum">
              <a:rPr lang="iw-IL" smtClean="0"/>
              <a:pPr/>
              <a:t>‹#›</a:t>
            </a:fld>
            <a:endParaRPr lang="iw-IL"/>
          </a:p>
        </p:txBody>
      </p:sp>
    </p:spTree>
    <p:extLst>
      <p:ext uri="{BB962C8B-B14F-4D97-AF65-F5344CB8AC3E}">
        <p14:creationId xmlns:p14="http://schemas.microsoft.com/office/powerpoint/2010/main" val="3977707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תמונה עם כיתוב" type="picTx">
  <p:cSld name="תמונה עם כיתוב">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629841" y="342900"/>
            <a:ext cx="2949178" cy="1200150"/>
          </a:xfrm>
          <a:prstGeom prst="rect">
            <a:avLst/>
          </a:prstGeom>
          <a:noFill/>
          <a:ln>
            <a:noFill/>
          </a:ln>
        </p:spPr>
        <p:txBody>
          <a:bodyPr spcFirstLastPara="1" wrap="square" lIns="91425" tIns="45700" rIns="91425" bIns="45700" anchor="b" anchorCtr="0">
            <a:normAutofit/>
          </a:bodyPr>
          <a:lstStyle>
            <a:lvl1pPr lvl="0" algn="r" rtl="1">
              <a:lnSpc>
                <a:spcPct val="90000"/>
              </a:lnSpc>
              <a:spcBef>
                <a:spcPts val="0"/>
              </a:spcBef>
              <a:spcAft>
                <a:spcPts val="0"/>
              </a:spcAft>
              <a:buClr>
                <a:schemeClr val="dk1"/>
              </a:buClr>
              <a:buSzPts val="32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3887391" y="740569"/>
            <a:ext cx="4629150" cy="3655219"/>
          </a:xfrm>
          <a:prstGeom prst="rect">
            <a:avLst/>
          </a:prstGeom>
          <a:noFill/>
          <a:ln>
            <a:noFill/>
          </a:ln>
        </p:spPr>
      </p:sp>
      <p:sp>
        <p:nvSpPr>
          <p:cNvPr id="64" name="Google Shape;64;p10"/>
          <p:cNvSpPr txBox="1">
            <a:spLocks noGrp="1"/>
          </p:cNvSpPr>
          <p:nvPr>
            <p:ph type="body" idx="1"/>
          </p:nvPr>
        </p:nvSpPr>
        <p:spPr>
          <a:xfrm>
            <a:off x="629841" y="1543050"/>
            <a:ext cx="2949178" cy="2858691"/>
          </a:xfrm>
          <a:prstGeom prst="rect">
            <a:avLst/>
          </a:prstGeom>
          <a:noFill/>
          <a:ln>
            <a:noFill/>
          </a:ln>
        </p:spPr>
        <p:txBody>
          <a:bodyPr spcFirstLastPara="1" wrap="square" lIns="91425" tIns="45700" rIns="91425" bIns="45700" anchor="t" anchorCtr="0">
            <a:normAutofit/>
          </a:bodyPr>
          <a:lstStyle>
            <a:lvl1pPr marL="342900" lvl="0" indent="-171450" algn="r" rtl="1">
              <a:lnSpc>
                <a:spcPct val="90000"/>
              </a:lnSpc>
              <a:spcBef>
                <a:spcPts val="750"/>
              </a:spcBef>
              <a:spcAft>
                <a:spcPts val="0"/>
              </a:spcAft>
              <a:buClr>
                <a:schemeClr val="dk1"/>
              </a:buClr>
              <a:buSzPts val="1600"/>
              <a:buNone/>
              <a:defRPr sz="1200"/>
            </a:lvl1pPr>
            <a:lvl2pPr marL="685800" lvl="1" indent="-171450" algn="r" rtl="1">
              <a:lnSpc>
                <a:spcPct val="90000"/>
              </a:lnSpc>
              <a:spcBef>
                <a:spcPts val="375"/>
              </a:spcBef>
              <a:spcAft>
                <a:spcPts val="0"/>
              </a:spcAft>
              <a:buClr>
                <a:schemeClr val="dk1"/>
              </a:buClr>
              <a:buSzPts val="1400"/>
              <a:buNone/>
              <a:defRPr sz="1050"/>
            </a:lvl2pPr>
            <a:lvl3pPr marL="1028700" lvl="2" indent="-171450" algn="r" rtl="1">
              <a:lnSpc>
                <a:spcPct val="90000"/>
              </a:lnSpc>
              <a:spcBef>
                <a:spcPts val="375"/>
              </a:spcBef>
              <a:spcAft>
                <a:spcPts val="0"/>
              </a:spcAft>
              <a:buClr>
                <a:schemeClr val="dk1"/>
              </a:buClr>
              <a:buSzPts val="1200"/>
              <a:buNone/>
              <a:defRPr sz="900"/>
            </a:lvl3pPr>
            <a:lvl4pPr marL="1371600" lvl="3" indent="-171450" algn="r" rtl="1">
              <a:lnSpc>
                <a:spcPct val="90000"/>
              </a:lnSpc>
              <a:spcBef>
                <a:spcPts val="375"/>
              </a:spcBef>
              <a:spcAft>
                <a:spcPts val="0"/>
              </a:spcAft>
              <a:buClr>
                <a:schemeClr val="dk1"/>
              </a:buClr>
              <a:buSzPts val="1000"/>
              <a:buNone/>
              <a:defRPr sz="750"/>
            </a:lvl4pPr>
            <a:lvl5pPr marL="1714500" lvl="4" indent="-171450" algn="r" rtl="1">
              <a:lnSpc>
                <a:spcPct val="90000"/>
              </a:lnSpc>
              <a:spcBef>
                <a:spcPts val="375"/>
              </a:spcBef>
              <a:spcAft>
                <a:spcPts val="0"/>
              </a:spcAft>
              <a:buClr>
                <a:schemeClr val="dk1"/>
              </a:buClr>
              <a:buSzPts val="1000"/>
              <a:buNone/>
              <a:defRPr sz="750"/>
            </a:lvl5pPr>
            <a:lvl6pPr marL="2057400" lvl="5" indent="-171450" algn="r" rtl="1">
              <a:lnSpc>
                <a:spcPct val="90000"/>
              </a:lnSpc>
              <a:spcBef>
                <a:spcPts val="375"/>
              </a:spcBef>
              <a:spcAft>
                <a:spcPts val="0"/>
              </a:spcAft>
              <a:buClr>
                <a:schemeClr val="dk1"/>
              </a:buClr>
              <a:buSzPts val="1000"/>
              <a:buNone/>
              <a:defRPr sz="750"/>
            </a:lvl6pPr>
            <a:lvl7pPr marL="2400300" lvl="6" indent="-171450" algn="r" rtl="1">
              <a:lnSpc>
                <a:spcPct val="90000"/>
              </a:lnSpc>
              <a:spcBef>
                <a:spcPts val="375"/>
              </a:spcBef>
              <a:spcAft>
                <a:spcPts val="0"/>
              </a:spcAft>
              <a:buClr>
                <a:schemeClr val="dk1"/>
              </a:buClr>
              <a:buSzPts val="1000"/>
              <a:buNone/>
              <a:defRPr sz="750"/>
            </a:lvl7pPr>
            <a:lvl8pPr marL="2743200" lvl="7" indent="-171450" algn="r" rtl="1">
              <a:lnSpc>
                <a:spcPct val="90000"/>
              </a:lnSpc>
              <a:spcBef>
                <a:spcPts val="375"/>
              </a:spcBef>
              <a:spcAft>
                <a:spcPts val="0"/>
              </a:spcAft>
              <a:buClr>
                <a:schemeClr val="dk1"/>
              </a:buClr>
              <a:buSzPts val="1000"/>
              <a:buNone/>
              <a:defRPr sz="750"/>
            </a:lvl8pPr>
            <a:lvl9pPr marL="3086100" lvl="8" indent="-171450" algn="r" rtl="1">
              <a:lnSpc>
                <a:spcPct val="90000"/>
              </a:lnSpc>
              <a:spcBef>
                <a:spcPts val="375"/>
              </a:spcBef>
              <a:spcAft>
                <a:spcPts val="0"/>
              </a:spcAft>
              <a:buClr>
                <a:schemeClr val="dk1"/>
              </a:buClr>
              <a:buSzPts val="1000"/>
              <a:buNone/>
              <a:defRPr sz="750"/>
            </a:lvl9pPr>
          </a:lstStyle>
          <a:p>
            <a:endParaRPr/>
          </a:p>
        </p:txBody>
      </p:sp>
      <p:sp>
        <p:nvSpPr>
          <p:cNvPr id="65" name="Google Shape;65;p10"/>
          <p:cNvSpPr txBox="1">
            <a:spLocks noGrp="1"/>
          </p:cNvSpPr>
          <p:nvPr>
            <p:ph type="dt" idx="10"/>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fld id="{00000000-1234-1234-1234-123412341234}" type="slidenum">
              <a:rPr lang="iw-IL" smtClean="0"/>
              <a:pPr/>
              <a:t>‹#›</a:t>
            </a:fld>
            <a:endParaRPr lang="iw-IL"/>
          </a:p>
        </p:txBody>
      </p:sp>
    </p:spTree>
    <p:extLst>
      <p:ext uri="{BB962C8B-B14F-4D97-AF65-F5344CB8AC3E}">
        <p14:creationId xmlns:p14="http://schemas.microsoft.com/office/powerpoint/2010/main" val="127771831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כותרת וטקסט אנכי" type="vertTx">
  <p:cSld name="כותרת וטקסט אנכי">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2940248" y="-942380"/>
            <a:ext cx="3263504" cy="7886700"/>
          </a:xfrm>
          <a:prstGeom prst="rect">
            <a:avLst/>
          </a:prstGeom>
          <a:noFill/>
          <a:ln>
            <a:noFill/>
          </a:ln>
        </p:spPr>
        <p:txBody>
          <a:bodyPr spcFirstLastPara="1" wrap="square" lIns="91425" tIns="45700" rIns="91425" bIns="45700" anchor="t" anchorCtr="0">
            <a:normAutofit/>
          </a:bodyPr>
          <a:lstStyle>
            <a:lvl1pPr marL="342900" lvl="0" indent="-257175" algn="r" rtl="1">
              <a:lnSpc>
                <a:spcPct val="90000"/>
              </a:lnSpc>
              <a:spcBef>
                <a:spcPts val="750"/>
              </a:spcBef>
              <a:spcAft>
                <a:spcPts val="0"/>
              </a:spcAft>
              <a:buClr>
                <a:schemeClr val="dk1"/>
              </a:buClr>
              <a:buSzPts val="1800"/>
              <a:buChar char="•"/>
              <a:defRPr/>
            </a:lvl1pPr>
            <a:lvl2pPr marL="685800" lvl="1" indent="-257175" algn="r" rtl="1">
              <a:lnSpc>
                <a:spcPct val="90000"/>
              </a:lnSpc>
              <a:spcBef>
                <a:spcPts val="375"/>
              </a:spcBef>
              <a:spcAft>
                <a:spcPts val="0"/>
              </a:spcAft>
              <a:buClr>
                <a:schemeClr val="dk1"/>
              </a:buClr>
              <a:buSzPts val="1800"/>
              <a:buChar char="•"/>
              <a:defRPr/>
            </a:lvl2pPr>
            <a:lvl3pPr marL="1028700" lvl="2" indent="-257175" algn="r" rtl="1">
              <a:lnSpc>
                <a:spcPct val="90000"/>
              </a:lnSpc>
              <a:spcBef>
                <a:spcPts val="375"/>
              </a:spcBef>
              <a:spcAft>
                <a:spcPts val="0"/>
              </a:spcAft>
              <a:buClr>
                <a:schemeClr val="dk1"/>
              </a:buClr>
              <a:buSzPts val="1800"/>
              <a:buChar char="•"/>
              <a:defRPr/>
            </a:lvl3pPr>
            <a:lvl4pPr marL="1371600" lvl="3" indent="-257175" algn="r" rtl="1">
              <a:lnSpc>
                <a:spcPct val="90000"/>
              </a:lnSpc>
              <a:spcBef>
                <a:spcPts val="375"/>
              </a:spcBef>
              <a:spcAft>
                <a:spcPts val="0"/>
              </a:spcAft>
              <a:buClr>
                <a:schemeClr val="dk1"/>
              </a:buClr>
              <a:buSzPts val="1800"/>
              <a:buChar char="•"/>
              <a:defRPr/>
            </a:lvl4pPr>
            <a:lvl5pPr marL="1714500" lvl="4" indent="-257175" algn="r" rtl="1">
              <a:lnSpc>
                <a:spcPct val="90000"/>
              </a:lnSpc>
              <a:spcBef>
                <a:spcPts val="375"/>
              </a:spcBef>
              <a:spcAft>
                <a:spcPts val="0"/>
              </a:spcAft>
              <a:buClr>
                <a:schemeClr val="dk1"/>
              </a:buClr>
              <a:buSzPts val="1800"/>
              <a:buChar char="•"/>
              <a:defRPr/>
            </a:lvl5pPr>
            <a:lvl6pPr marL="2057400" lvl="5" indent="-257175" algn="r" rtl="1">
              <a:lnSpc>
                <a:spcPct val="90000"/>
              </a:lnSpc>
              <a:spcBef>
                <a:spcPts val="375"/>
              </a:spcBef>
              <a:spcAft>
                <a:spcPts val="0"/>
              </a:spcAft>
              <a:buClr>
                <a:schemeClr val="dk1"/>
              </a:buClr>
              <a:buSzPts val="1800"/>
              <a:buChar char="•"/>
              <a:defRPr/>
            </a:lvl6pPr>
            <a:lvl7pPr marL="2400300" lvl="6" indent="-257175" algn="r" rtl="1">
              <a:lnSpc>
                <a:spcPct val="90000"/>
              </a:lnSpc>
              <a:spcBef>
                <a:spcPts val="375"/>
              </a:spcBef>
              <a:spcAft>
                <a:spcPts val="0"/>
              </a:spcAft>
              <a:buClr>
                <a:schemeClr val="dk1"/>
              </a:buClr>
              <a:buSzPts val="1800"/>
              <a:buChar char="•"/>
              <a:defRPr/>
            </a:lvl7pPr>
            <a:lvl8pPr marL="2743200" lvl="7" indent="-257175" algn="r" rtl="1">
              <a:lnSpc>
                <a:spcPct val="90000"/>
              </a:lnSpc>
              <a:spcBef>
                <a:spcPts val="375"/>
              </a:spcBef>
              <a:spcAft>
                <a:spcPts val="0"/>
              </a:spcAft>
              <a:buClr>
                <a:schemeClr val="dk1"/>
              </a:buClr>
              <a:buSzPts val="1800"/>
              <a:buChar char="•"/>
              <a:defRPr/>
            </a:lvl8pPr>
            <a:lvl9pPr marL="3086100" lvl="8" indent="-257175" algn="r" rtl="1">
              <a:lnSpc>
                <a:spcPct val="90000"/>
              </a:lnSpc>
              <a:spcBef>
                <a:spcPts val="375"/>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fld id="{00000000-1234-1234-1234-123412341234}" type="slidenum">
              <a:rPr lang="iw-IL" smtClean="0"/>
              <a:pPr/>
              <a:t>‹#›</a:t>
            </a:fld>
            <a:endParaRPr lang="iw-IL"/>
          </a:p>
        </p:txBody>
      </p:sp>
    </p:spTree>
    <p:extLst>
      <p:ext uri="{BB962C8B-B14F-4D97-AF65-F5344CB8AC3E}">
        <p14:creationId xmlns:p14="http://schemas.microsoft.com/office/powerpoint/2010/main" val="230230114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כותרת אנכית וטקסט" type="vertTitleAndTx">
  <p:cSld name="כותרת אנכית וטקסט">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5350073" y="1467446"/>
            <a:ext cx="4358879" cy="1971675"/>
          </a:xfrm>
          <a:prstGeom prst="rect">
            <a:avLst/>
          </a:prstGeom>
          <a:noFill/>
          <a:ln>
            <a:noFill/>
          </a:ln>
        </p:spPr>
        <p:txBody>
          <a:bodyPr spcFirstLastPara="1" wrap="square" lIns="91425" tIns="45700" rIns="91425" bIns="45700" anchor="ctr" anchorCtr="0">
            <a:normAutofit/>
          </a:bodyPr>
          <a:lstStyle>
            <a:lvl1pPr lvl="0" algn="r"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1349573" y="-447080"/>
            <a:ext cx="4358879" cy="5800725"/>
          </a:xfrm>
          <a:prstGeom prst="rect">
            <a:avLst/>
          </a:prstGeom>
          <a:noFill/>
          <a:ln>
            <a:noFill/>
          </a:ln>
        </p:spPr>
        <p:txBody>
          <a:bodyPr spcFirstLastPara="1" wrap="square" lIns="91425" tIns="45700" rIns="91425" bIns="45700" anchor="t" anchorCtr="0">
            <a:normAutofit/>
          </a:bodyPr>
          <a:lstStyle>
            <a:lvl1pPr marL="342900" lvl="0" indent="-257175" algn="r" rtl="1">
              <a:lnSpc>
                <a:spcPct val="90000"/>
              </a:lnSpc>
              <a:spcBef>
                <a:spcPts val="750"/>
              </a:spcBef>
              <a:spcAft>
                <a:spcPts val="0"/>
              </a:spcAft>
              <a:buClr>
                <a:schemeClr val="dk1"/>
              </a:buClr>
              <a:buSzPts val="1800"/>
              <a:buChar char="•"/>
              <a:defRPr/>
            </a:lvl1pPr>
            <a:lvl2pPr marL="685800" lvl="1" indent="-257175" algn="r" rtl="1">
              <a:lnSpc>
                <a:spcPct val="90000"/>
              </a:lnSpc>
              <a:spcBef>
                <a:spcPts val="375"/>
              </a:spcBef>
              <a:spcAft>
                <a:spcPts val="0"/>
              </a:spcAft>
              <a:buClr>
                <a:schemeClr val="dk1"/>
              </a:buClr>
              <a:buSzPts val="1800"/>
              <a:buChar char="•"/>
              <a:defRPr/>
            </a:lvl2pPr>
            <a:lvl3pPr marL="1028700" lvl="2" indent="-257175" algn="r" rtl="1">
              <a:lnSpc>
                <a:spcPct val="90000"/>
              </a:lnSpc>
              <a:spcBef>
                <a:spcPts val="375"/>
              </a:spcBef>
              <a:spcAft>
                <a:spcPts val="0"/>
              </a:spcAft>
              <a:buClr>
                <a:schemeClr val="dk1"/>
              </a:buClr>
              <a:buSzPts val="1800"/>
              <a:buChar char="•"/>
              <a:defRPr/>
            </a:lvl3pPr>
            <a:lvl4pPr marL="1371600" lvl="3" indent="-257175" algn="r" rtl="1">
              <a:lnSpc>
                <a:spcPct val="90000"/>
              </a:lnSpc>
              <a:spcBef>
                <a:spcPts val="375"/>
              </a:spcBef>
              <a:spcAft>
                <a:spcPts val="0"/>
              </a:spcAft>
              <a:buClr>
                <a:schemeClr val="dk1"/>
              </a:buClr>
              <a:buSzPts val="1800"/>
              <a:buChar char="•"/>
              <a:defRPr/>
            </a:lvl4pPr>
            <a:lvl5pPr marL="1714500" lvl="4" indent="-257175" algn="r" rtl="1">
              <a:lnSpc>
                <a:spcPct val="90000"/>
              </a:lnSpc>
              <a:spcBef>
                <a:spcPts val="375"/>
              </a:spcBef>
              <a:spcAft>
                <a:spcPts val="0"/>
              </a:spcAft>
              <a:buClr>
                <a:schemeClr val="dk1"/>
              </a:buClr>
              <a:buSzPts val="1800"/>
              <a:buChar char="•"/>
              <a:defRPr/>
            </a:lvl5pPr>
            <a:lvl6pPr marL="2057400" lvl="5" indent="-257175" algn="r" rtl="1">
              <a:lnSpc>
                <a:spcPct val="90000"/>
              </a:lnSpc>
              <a:spcBef>
                <a:spcPts val="375"/>
              </a:spcBef>
              <a:spcAft>
                <a:spcPts val="0"/>
              </a:spcAft>
              <a:buClr>
                <a:schemeClr val="dk1"/>
              </a:buClr>
              <a:buSzPts val="1800"/>
              <a:buChar char="•"/>
              <a:defRPr/>
            </a:lvl6pPr>
            <a:lvl7pPr marL="2400300" lvl="6" indent="-257175" algn="r" rtl="1">
              <a:lnSpc>
                <a:spcPct val="90000"/>
              </a:lnSpc>
              <a:spcBef>
                <a:spcPts val="375"/>
              </a:spcBef>
              <a:spcAft>
                <a:spcPts val="0"/>
              </a:spcAft>
              <a:buClr>
                <a:schemeClr val="dk1"/>
              </a:buClr>
              <a:buSzPts val="1800"/>
              <a:buChar char="•"/>
              <a:defRPr/>
            </a:lvl7pPr>
            <a:lvl8pPr marL="2743200" lvl="7" indent="-257175" algn="r" rtl="1">
              <a:lnSpc>
                <a:spcPct val="90000"/>
              </a:lnSpc>
              <a:spcBef>
                <a:spcPts val="375"/>
              </a:spcBef>
              <a:spcAft>
                <a:spcPts val="0"/>
              </a:spcAft>
              <a:buClr>
                <a:schemeClr val="dk1"/>
              </a:buClr>
              <a:buSzPts val="1800"/>
              <a:buChar char="•"/>
              <a:defRPr/>
            </a:lvl8pPr>
            <a:lvl9pPr marL="3086100" lvl="8" indent="-257175" algn="r" rtl="1">
              <a:lnSpc>
                <a:spcPct val="90000"/>
              </a:lnSpc>
              <a:spcBef>
                <a:spcPts val="375"/>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lvl="0" algn="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lvl="0" algn="ctr" rtl="1">
              <a:spcBef>
                <a:spcPts val="0"/>
              </a:spcBef>
              <a:spcAft>
                <a:spcPts val="0"/>
              </a:spcAft>
              <a:buSzPts val="1400"/>
              <a:buNone/>
              <a:defRPr/>
            </a:lvl1pPr>
            <a:lvl2pPr lvl="1" algn="r" rtl="1">
              <a:spcBef>
                <a:spcPts val="0"/>
              </a:spcBef>
              <a:spcAft>
                <a:spcPts val="0"/>
              </a:spcAft>
              <a:buSzPts val="1400"/>
              <a:buNone/>
              <a:defRPr/>
            </a:lvl2pPr>
            <a:lvl3pPr lvl="2" algn="r" rtl="1">
              <a:spcBef>
                <a:spcPts val="0"/>
              </a:spcBef>
              <a:spcAft>
                <a:spcPts val="0"/>
              </a:spcAft>
              <a:buSzPts val="1400"/>
              <a:buNone/>
              <a:defRPr/>
            </a:lvl3pPr>
            <a:lvl4pPr lvl="3" algn="r" rtl="1">
              <a:spcBef>
                <a:spcPts val="0"/>
              </a:spcBef>
              <a:spcAft>
                <a:spcPts val="0"/>
              </a:spcAft>
              <a:buSzPts val="1400"/>
              <a:buNone/>
              <a:defRPr/>
            </a:lvl4pPr>
            <a:lvl5pPr lvl="4" algn="r" rtl="1">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marL="0" lvl="0" indent="0" algn="l" rtl="1">
              <a:spcBef>
                <a:spcPts val="0"/>
              </a:spcBef>
              <a:buNone/>
              <a:defRPr/>
            </a:lvl1pPr>
            <a:lvl2pPr marL="0" lvl="1" indent="0" algn="l" rtl="1">
              <a:spcBef>
                <a:spcPts val="0"/>
              </a:spcBef>
              <a:buNone/>
              <a:defRPr/>
            </a:lvl2pPr>
            <a:lvl3pPr marL="0" lvl="2" indent="0" algn="l" rtl="1">
              <a:spcBef>
                <a:spcPts val="0"/>
              </a:spcBef>
              <a:buNone/>
              <a:defRPr/>
            </a:lvl3pPr>
            <a:lvl4pPr marL="0" lvl="3" indent="0" algn="l" rtl="1">
              <a:spcBef>
                <a:spcPts val="0"/>
              </a:spcBef>
              <a:buNone/>
              <a:defRPr/>
            </a:lvl4pPr>
            <a:lvl5pPr marL="0" lvl="4" indent="0" algn="l" rtl="1">
              <a:spcBef>
                <a:spcPts val="0"/>
              </a:spcBef>
              <a:buNone/>
              <a:defRPr/>
            </a:lvl5pPr>
            <a:lvl6pPr marL="0" lvl="5" indent="0" algn="l" rtl="1">
              <a:spcBef>
                <a:spcPts val="0"/>
              </a:spcBef>
              <a:buNone/>
              <a:defRPr/>
            </a:lvl6pPr>
            <a:lvl7pPr marL="0" lvl="6" indent="0" algn="l" rtl="1">
              <a:spcBef>
                <a:spcPts val="0"/>
              </a:spcBef>
              <a:buNone/>
              <a:defRPr/>
            </a:lvl7pPr>
            <a:lvl8pPr marL="0" lvl="7" indent="0" algn="l" rtl="1">
              <a:spcBef>
                <a:spcPts val="0"/>
              </a:spcBef>
              <a:buNone/>
              <a:defRPr/>
            </a:lvl8pPr>
            <a:lvl9pPr marL="0" lvl="8" indent="0" algn="l" rtl="1">
              <a:spcBef>
                <a:spcPts val="0"/>
              </a:spcBef>
              <a:buNone/>
              <a:defRPr/>
            </a:lvl9pPr>
          </a:lstStyle>
          <a:p>
            <a:fld id="{00000000-1234-1234-1234-123412341234}" type="slidenum">
              <a:rPr lang="iw-IL" smtClean="0"/>
              <a:pPr/>
              <a:t>‹#›</a:t>
            </a:fld>
            <a:endParaRPr lang="iw-IL"/>
          </a:p>
        </p:txBody>
      </p:sp>
    </p:spTree>
    <p:extLst>
      <p:ext uri="{BB962C8B-B14F-4D97-AF65-F5344CB8AC3E}">
        <p14:creationId xmlns:p14="http://schemas.microsoft.com/office/powerpoint/2010/main" val="1156360233"/>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slideLayout" Target="../slideLayouts/slideLayout19.xml"/><Relationship Id="rId26" Type="http://schemas.openxmlformats.org/officeDocument/2006/relationships/slideLayout" Target="../slideLayouts/slideLayout27.xml"/><Relationship Id="rId3" Type="http://schemas.openxmlformats.org/officeDocument/2006/relationships/slideLayout" Target="../slideLayouts/slideLayout4.xml"/><Relationship Id="rId21" Type="http://schemas.openxmlformats.org/officeDocument/2006/relationships/slideLayout" Target="../slideLayouts/slideLayout22.xml"/><Relationship Id="rId34" Type="http://schemas.openxmlformats.org/officeDocument/2006/relationships/slideLayout" Target="../slideLayouts/slideLayout35.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5" Type="http://schemas.openxmlformats.org/officeDocument/2006/relationships/slideLayout" Target="../slideLayouts/slideLayout26.xml"/><Relationship Id="rId33" Type="http://schemas.openxmlformats.org/officeDocument/2006/relationships/slideLayout" Target="../slideLayouts/slideLayout34.xml"/><Relationship Id="rId2" Type="http://schemas.openxmlformats.org/officeDocument/2006/relationships/slideLayout" Target="../slideLayouts/slideLayout3.xml"/><Relationship Id="rId16" Type="http://schemas.openxmlformats.org/officeDocument/2006/relationships/slideLayout" Target="../slideLayouts/slideLayout17.xml"/><Relationship Id="rId20" Type="http://schemas.openxmlformats.org/officeDocument/2006/relationships/slideLayout" Target="../slideLayouts/slideLayout21.xml"/><Relationship Id="rId29" Type="http://schemas.openxmlformats.org/officeDocument/2006/relationships/slideLayout" Target="../slideLayouts/slideLayout30.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24" Type="http://schemas.openxmlformats.org/officeDocument/2006/relationships/slideLayout" Target="../slideLayouts/slideLayout25.xml"/><Relationship Id="rId32" Type="http://schemas.openxmlformats.org/officeDocument/2006/relationships/slideLayout" Target="../slideLayouts/slideLayout33.xml"/><Relationship Id="rId5" Type="http://schemas.openxmlformats.org/officeDocument/2006/relationships/slideLayout" Target="../slideLayouts/slideLayout6.xml"/><Relationship Id="rId15" Type="http://schemas.openxmlformats.org/officeDocument/2006/relationships/slideLayout" Target="../slideLayouts/slideLayout16.xml"/><Relationship Id="rId23" Type="http://schemas.openxmlformats.org/officeDocument/2006/relationships/slideLayout" Target="../slideLayouts/slideLayout24.xml"/><Relationship Id="rId28" Type="http://schemas.openxmlformats.org/officeDocument/2006/relationships/slideLayout" Target="../slideLayouts/slideLayout29.xml"/><Relationship Id="rId10" Type="http://schemas.openxmlformats.org/officeDocument/2006/relationships/slideLayout" Target="../slideLayouts/slideLayout11.xml"/><Relationship Id="rId19" Type="http://schemas.openxmlformats.org/officeDocument/2006/relationships/slideLayout" Target="../slideLayouts/slideLayout20.xml"/><Relationship Id="rId31" Type="http://schemas.openxmlformats.org/officeDocument/2006/relationships/slideLayout" Target="../slideLayouts/slideLayout32.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 Id="rId22" Type="http://schemas.openxmlformats.org/officeDocument/2006/relationships/slideLayout" Target="../slideLayouts/slideLayout23.xml"/><Relationship Id="rId27" Type="http://schemas.openxmlformats.org/officeDocument/2006/relationships/slideLayout" Target="../slideLayouts/slideLayout28.xml"/><Relationship Id="rId30" Type="http://schemas.openxmlformats.org/officeDocument/2006/relationships/slideLayout" Target="../slideLayouts/slideLayout31.xml"/><Relationship Id="rId35"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theme" Target="../theme/theme3.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2" y="1"/>
            <a:ext cx="9144001" cy="5143500"/>
          </a:xfrm>
          <a:prstGeom prst="rect">
            <a:avLst/>
          </a:prstGeom>
          <a:solidFill>
            <a:srgbClr val="F3F5F7">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1013" dirty="0"/>
          </a:p>
        </p:txBody>
      </p:sp>
    </p:spTree>
    <p:extLst>
      <p:ext uri="{BB962C8B-B14F-4D97-AF65-F5344CB8AC3E}">
        <p14:creationId xmlns:p14="http://schemas.microsoft.com/office/powerpoint/2010/main" val="823029130"/>
      </p:ext>
    </p:extLst>
  </p:cSld>
  <p:clrMap bg1="lt1" tx1="dk1" bg2="lt2" tx2="dk2" accent1="accent1" accent2="accent2" accent3="accent3" accent4="accent4" accent5="accent5" accent6="accent6" hlink="hlink" folHlink="folHlink"/>
  <p:sldLayoutIdLst>
    <p:sldLayoutId id="2147483941" r:id="rId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609658"/>
      </p:ext>
    </p:extLst>
  </p:cSld>
  <p:clrMap bg1="lt1" tx1="dk1" bg2="lt2" tx2="dk2" accent1="accent1" accent2="accent2" accent3="accent3" accent4="accent4" accent5="accent5" accent6="accent6" hlink="hlink" folHlink="folHlink"/>
  <p:sldLayoutIdLst>
    <p:sldLayoutId id="2147483975" r:id="rId1"/>
    <p:sldLayoutId id="2147483976" r:id="rId2"/>
    <p:sldLayoutId id="2147483977" r:id="rId3"/>
    <p:sldLayoutId id="2147483978" r:id="rId4"/>
    <p:sldLayoutId id="2147483979" r:id="rId5"/>
    <p:sldLayoutId id="2147483980" r:id="rId6"/>
    <p:sldLayoutId id="2147483981" r:id="rId7"/>
    <p:sldLayoutId id="2147484006" r:id="rId8"/>
    <p:sldLayoutId id="2147484007" r:id="rId9"/>
    <p:sldLayoutId id="2147484008" r:id="rId10"/>
    <p:sldLayoutId id="2147484009" r:id="rId11"/>
    <p:sldLayoutId id="2147484010" r:id="rId12"/>
    <p:sldLayoutId id="2147484011" r:id="rId13"/>
    <p:sldLayoutId id="2147484012" r:id="rId14"/>
    <p:sldLayoutId id="2147484013" r:id="rId15"/>
    <p:sldLayoutId id="2147484014" r:id="rId16"/>
    <p:sldLayoutId id="2147484015" r:id="rId17"/>
    <p:sldLayoutId id="2147484016" r:id="rId18"/>
    <p:sldLayoutId id="2147484017" r:id="rId19"/>
    <p:sldLayoutId id="2147484018" r:id="rId20"/>
    <p:sldLayoutId id="2147484019" r:id="rId21"/>
    <p:sldLayoutId id="2147484020" r:id="rId22"/>
    <p:sldLayoutId id="2147484021" r:id="rId23"/>
    <p:sldLayoutId id="2147484022" r:id="rId24"/>
    <p:sldLayoutId id="2147484023" r:id="rId25"/>
    <p:sldLayoutId id="2147484024" r:id="rId26"/>
    <p:sldLayoutId id="2147484025" r:id="rId27"/>
    <p:sldLayoutId id="2147484027" r:id="rId28"/>
    <p:sldLayoutId id="2147484028" r:id="rId29"/>
    <p:sldLayoutId id="2147484029" r:id="rId30"/>
    <p:sldLayoutId id="2147484030" r:id="rId31"/>
    <p:sldLayoutId id="2147484031" r:id="rId32"/>
    <p:sldLayoutId id="2147484032" r:id="rId33"/>
    <p:sldLayoutId id="2147484033" r:id="rId3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0">
          <p15:clr>
            <a:srgbClr val="F26B43"/>
          </p15:clr>
        </p15:guide>
        <p15:guide id="2" orient="horz" pos="162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ctr" anchorCtr="0">
            <a:normAutofit/>
          </a:bodyPr>
          <a:lstStyle>
            <a:lvl1pPr marR="0" lvl="0" algn="r"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628650" y="1369219"/>
            <a:ext cx="7886700" cy="3263504"/>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6457950" y="4767263"/>
            <a:ext cx="2057400" cy="273844"/>
          </a:xfrm>
          <a:prstGeom prst="rect">
            <a:avLst/>
          </a:prstGeom>
          <a:noFill/>
          <a:ln>
            <a:noFill/>
          </a:ln>
        </p:spPr>
        <p:txBody>
          <a:bodyPr spcFirstLastPara="1" wrap="square" lIns="91425" tIns="45700" rIns="91425" bIns="45700" anchor="ctr" anchorCtr="0">
            <a:noAutofit/>
          </a:bodyPr>
          <a:lstStyle>
            <a:lvl1pPr marR="0" lvl="0" algn="r" rtl="1">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2pPr>
            <a:lvl3pPr marR="0" lvl="2"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3pPr>
            <a:lvl4pPr marR="0" lvl="3"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4pPr>
            <a:lvl5pPr marR="0" lvl="4"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5pPr>
            <a:lvl6pPr marR="0" lvl="5"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6pPr>
            <a:lvl7pPr marR="0" lvl="6"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7pPr>
            <a:lvl8pPr marR="0" lvl="7"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8pPr>
            <a:lvl9pPr marR="0" lvl="8"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028950" y="4767263"/>
            <a:ext cx="3086100" cy="273844"/>
          </a:xfrm>
          <a:prstGeom prst="rect">
            <a:avLst/>
          </a:prstGeom>
          <a:noFill/>
          <a:ln>
            <a:noFill/>
          </a:ln>
        </p:spPr>
        <p:txBody>
          <a:bodyPr spcFirstLastPara="1" wrap="square" lIns="91425" tIns="45700" rIns="91425" bIns="45700" anchor="ctr" anchorCtr="0">
            <a:noAutofit/>
          </a:bodyPr>
          <a:lstStyle>
            <a:lvl1pPr marR="0" lvl="0" algn="ctr" rtl="1">
              <a:spcBef>
                <a:spcPts val="0"/>
              </a:spcBef>
              <a:spcAft>
                <a:spcPts val="0"/>
              </a:spcAft>
              <a:buSzPts val="1400"/>
              <a:buNone/>
              <a:defRPr sz="900" b="0" i="0" u="none" strike="noStrike" cap="none">
                <a:solidFill>
                  <a:srgbClr val="888888"/>
                </a:solidFill>
                <a:latin typeface="Calibri"/>
                <a:ea typeface="Calibri"/>
                <a:cs typeface="Calibri"/>
                <a:sym typeface="Calibri"/>
              </a:defRPr>
            </a:lvl1pPr>
            <a:lvl2pPr marR="0" lvl="1"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2pPr>
            <a:lvl3pPr marR="0" lvl="2"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3pPr>
            <a:lvl4pPr marR="0" lvl="3"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4pPr>
            <a:lvl5pPr marR="0" lvl="4"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5pPr>
            <a:lvl6pPr marR="0" lvl="5"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6pPr>
            <a:lvl7pPr marR="0" lvl="6"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7pPr>
            <a:lvl8pPr marR="0" lvl="7"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8pPr>
            <a:lvl9pPr marR="0" lvl="8" algn="r" rtl="1">
              <a:spcBef>
                <a:spcPts val="0"/>
              </a:spcBef>
              <a:spcAft>
                <a:spcPts val="0"/>
              </a:spcAft>
              <a:buSzPts val="1400"/>
              <a:buNone/>
              <a:defRPr sz="135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28650" y="4767263"/>
            <a:ext cx="2057400" cy="273844"/>
          </a:xfrm>
          <a:prstGeom prst="rect">
            <a:avLst/>
          </a:prstGeom>
          <a:noFill/>
          <a:ln>
            <a:noFill/>
          </a:ln>
        </p:spPr>
        <p:txBody>
          <a:bodyPr spcFirstLastPara="1" wrap="square" lIns="91425" tIns="45700" rIns="91425" bIns="45700" anchor="ctr" anchorCtr="0">
            <a:noAutofit/>
          </a:bodyPr>
          <a:lstStyle>
            <a:lvl1pPr marL="0" marR="0" lvl="0" indent="0" algn="l" rtl="1">
              <a:spcBef>
                <a:spcPts val="0"/>
              </a:spcBef>
              <a:buNone/>
              <a:defRPr sz="900" b="0" i="0" u="none" strike="noStrike" cap="none">
                <a:solidFill>
                  <a:srgbClr val="888888"/>
                </a:solidFill>
                <a:latin typeface="Calibri"/>
                <a:ea typeface="Calibri"/>
                <a:cs typeface="Calibri"/>
                <a:sym typeface="Calibri"/>
              </a:defRPr>
            </a:lvl1pPr>
            <a:lvl2pPr marL="0" marR="0" lvl="1" indent="0" algn="l" rtl="1">
              <a:spcBef>
                <a:spcPts val="0"/>
              </a:spcBef>
              <a:buNone/>
              <a:defRPr sz="900" b="0" i="0" u="none" strike="noStrike" cap="none">
                <a:solidFill>
                  <a:srgbClr val="888888"/>
                </a:solidFill>
                <a:latin typeface="Calibri"/>
                <a:ea typeface="Calibri"/>
                <a:cs typeface="Calibri"/>
                <a:sym typeface="Calibri"/>
              </a:defRPr>
            </a:lvl2pPr>
            <a:lvl3pPr marL="0" marR="0" lvl="2" indent="0" algn="l" rtl="1">
              <a:spcBef>
                <a:spcPts val="0"/>
              </a:spcBef>
              <a:buNone/>
              <a:defRPr sz="900" b="0" i="0" u="none" strike="noStrike" cap="none">
                <a:solidFill>
                  <a:srgbClr val="888888"/>
                </a:solidFill>
                <a:latin typeface="Calibri"/>
                <a:ea typeface="Calibri"/>
                <a:cs typeface="Calibri"/>
                <a:sym typeface="Calibri"/>
              </a:defRPr>
            </a:lvl3pPr>
            <a:lvl4pPr marL="0" marR="0" lvl="3" indent="0" algn="l" rtl="1">
              <a:spcBef>
                <a:spcPts val="0"/>
              </a:spcBef>
              <a:buNone/>
              <a:defRPr sz="900" b="0" i="0" u="none" strike="noStrike" cap="none">
                <a:solidFill>
                  <a:srgbClr val="888888"/>
                </a:solidFill>
                <a:latin typeface="Calibri"/>
                <a:ea typeface="Calibri"/>
                <a:cs typeface="Calibri"/>
                <a:sym typeface="Calibri"/>
              </a:defRPr>
            </a:lvl4pPr>
            <a:lvl5pPr marL="0" marR="0" lvl="4" indent="0" algn="l" rtl="1">
              <a:spcBef>
                <a:spcPts val="0"/>
              </a:spcBef>
              <a:buNone/>
              <a:defRPr sz="900" b="0" i="0" u="none" strike="noStrike" cap="none">
                <a:solidFill>
                  <a:srgbClr val="888888"/>
                </a:solidFill>
                <a:latin typeface="Calibri"/>
                <a:ea typeface="Calibri"/>
                <a:cs typeface="Calibri"/>
                <a:sym typeface="Calibri"/>
              </a:defRPr>
            </a:lvl5pPr>
            <a:lvl6pPr marL="0" marR="0" lvl="5" indent="0" algn="l" rtl="1">
              <a:spcBef>
                <a:spcPts val="0"/>
              </a:spcBef>
              <a:buNone/>
              <a:defRPr sz="900" b="0" i="0" u="none" strike="noStrike" cap="none">
                <a:solidFill>
                  <a:srgbClr val="888888"/>
                </a:solidFill>
                <a:latin typeface="Calibri"/>
                <a:ea typeface="Calibri"/>
                <a:cs typeface="Calibri"/>
                <a:sym typeface="Calibri"/>
              </a:defRPr>
            </a:lvl6pPr>
            <a:lvl7pPr marL="0" marR="0" lvl="6" indent="0" algn="l" rtl="1">
              <a:spcBef>
                <a:spcPts val="0"/>
              </a:spcBef>
              <a:buNone/>
              <a:defRPr sz="900" b="0" i="0" u="none" strike="noStrike" cap="none">
                <a:solidFill>
                  <a:srgbClr val="888888"/>
                </a:solidFill>
                <a:latin typeface="Calibri"/>
                <a:ea typeface="Calibri"/>
                <a:cs typeface="Calibri"/>
                <a:sym typeface="Calibri"/>
              </a:defRPr>
            </a:lvl7pPr>
            <a:lvl8pPr marL="0" marR="0" lvl="7" indent="0" algn="l" rtl="1">
              <a:spcBef>
                <a:spcPts val="0"/>
              </a:spcBef>
              <a:buNone/>
              <a:defRPr sz="900" b="0" i="0" u="none" strike="noStrike" cap="none">
                <a:solidFill>
                  <a:srgbClr val="888888"/>
                </a:solidFill>
                <a:latin typeface="Calibri"/>
                <a:ea typeface="Calibri"/>
                <a:cs typeface="Calibri"/>
                <a:sym typeface="Calibri"/>
              </a:defRPr>
            </a:lvl8pPr>
            <a:lvl9pPr marL="0" marR="0" lvl="8" indent="0" algn="l" rtl="1">
              <a:spcBef>
                <a:spcPts val="0"/>
              </a:spcBef>
              <a:buNone/>
              <a:defRPr sz="900" b="0" i="0" u="none" strike="noStrike" cap="none">
                <a:solidFill>
                  <a:srgbClr val="888888"/>
                </a:solidFill>
                <a:latin typeface="Calibri"/>
                <a:ea typeface="Calibri"/>
                <a:cs typeface="Calibri"/>
                <a:sym typeface="Calibri"/>
              </a:defRPr>
            </a:lvl9pPr>
          </a:lstStyle>
          <a:p>
            <a:fld id="{00000000-1234-1234-1234-123412341234}" type="slidenum">
              <a:rPr lang="iw-IL" smtClean="0"/>
              <a:pPr/>
              <a:t>‹#›</a:t>
            </a:fld>
            <a:endParaRPr lang="iw-IL"/>
          </a:p>
        </p:txBody>
      </p:sp>
    </p:spTree>
    <p:extLst>
      <p:ext uri="{BB962C8B-B14F-4D97-AF65-F5344CB8AC3E}">
        <p14:creationId xmlns:p14="http://schemas.microsoft.com/office/powerpoint/2010/main" val="1506808750"/>
      </p:ext>
    </p:extLst>
  </p:cSld>
  <p:clrMap bg1="lt1" tx1="dk1" bg2="dk2" tx2="lt2" accent1="accent1" accent2="accent2" accent3="accent3" accent4="accent4" accent5="accent5" accent6="accent6" hlink="hlink" folHlink="folHlink"/>
  <p:sldLayoutIdLst>
    <p:sldLayoutId id="2147484035" r:id="rId1"/>
    <p:sldLayoutId id="2147484036" r:id="rId2"/>
    <p:sldLayoutId id="2147484037" r:id="rId3"/>
    <p:sldLayoutId id="2147484038" r:id="rId4"/>
    <p:sldLayoutId id="2147484039" r:id="rId5"/>
    <p:sldLayoutId id="2147484040" r:id="rId6"/>
    <p:sldLayoutId id="2147484041" r:id="rId7"/>
    <p:sldLayoutId id="2147484042" r:id="rId8"/>
    <p:sldLayoutId id="2147484043" r:id="rId9"/>
    <p:sldLayoutId id="2147484044"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36.xml"/><Relationship Id="rId5" Type="http://schemas.openxmlformats.org/officeDocument/2006/relationships/image" Target="../media/image27.png"/><Relationship Id="rId4" Type="http://schemas.openxmlformats.org/officeDocument/2006/relationships/image" Target="../media/image2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12" Type="http://schemas.openxmlformats.org/officeDocument/2006/relationships/image" Target="../media/image40.png"/><Relationship Id="rId2" Type="http://schemas.openxmlformats.org/officeDocument/2006/relationships/image" Target="../media/image30.png"/><Relationship Id="rId1" Type="http://schemas.openxmlformats.org/officeDocument/2006/relationships/slideLayout" Target="../slideLayouts/slideLayout4.xml"/><Relationship Id="rId6" Type="http://schemas.openxmlformats.org/officeDocument/2006/relationships/image" Target="../media/image34.png"/><Relationship Id="rId11" Type="http://schemas.openxmlformats.org/officeDocument/2006/relationships/image" Target="../media/image39.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83"/>
        <p:cNvGrpSpPr/>
        <p:nvPr/>
      </p:nvGrpSpPr>
      <p:grpSpPr>
        <a:xfrm>
          <a:off x="0" y="0"/>
          <a:ext cx="0" cy="0"/>
          <a:chOff x="0" y="0"/>
          <a:chExt cx="0" cy="0"/>
        </a:xfrm>
      </p:grpSpPr>
      <p:sp>
        <p:nvSpPr>
          <p:cNvPr id="87" name="Google Shape;87;p13"/>
          <p:cNvSpPr txBox="1"/>
          <p:nvPr/>
        </p:nvSpPr>
        <p:spPr>
          <a:xfrm>
            <a:off x="5424055" y="3011285"/>
            <a:ext cx="1920240" cy="276969"/>
          </a:xfrm>
          <a:prstGeom prst="rect">
            <a:avLst/>
          </a:prstGeom>
          <a:noFill/>
          <a:ln>
            <a:noFill/>
          </a:ln>
        </p:spPr>
        <p:txBody>
          <a:bodyPr spcFirstLastPara="1" wrap="square" lIns="68569" tIns="34275" rIns="68569" bIns="34275" anchor="t" anchorCtr="0">
            <a:spAutoFit/>
          </a:bodyPr>
          <a:lstStyle/>
          <a:p>
            <a:pPr algn="r" rtl="1">
              <a:buClr>
                <a:srgbClr val="000000"/>
              </a:buClr>
              <a:defRPr/>
            </a:pPr>
            <a:endParaRPr kern="0">
              <a:solidFill>
                <a:srgbClr val="000000"/>
              </a:solidFill>
              <a:latin typeface="Calibri"/>
              <a:ea typeface="Calibri"/>
              <a:cs typeface="Calibri"/>
              <a:sym typeface="Calibri"/>
            </a:endParaRPr>
          </a:p>
        </p:txBody>
      </p:sp>
      <p:pic>
        <p:nvPicPr>
          <p:cNvPr id="2" name="Google Shape;99;p14">
            <a:extLst>
              <a:ext uri="{FF2B5EF4-FFF2-40B4-BE49-F238E27FC236}">
                <a16:creationId xmlns:a16="http://schemas.microsoft.com/office/drawing/2014/main" id="{40ADFE5E-8ED9-E6A8-4460-3070B2054613}"/>
              </a:ext>
            </a:extLst>
          </p:cNvPr>
          <p:cNvPicPr preferRelativeResize="0"/>
          <p:nvPr/>
        </p:nvPicPr>
        <p:blipFill rotWithShape="1">
          <a:blip r:embed="rId4">
            <a:alphaModFix/>
          </a:blip>
          <a:srcRect/>
          <a:stretch/>
        </p:blipFill>
        <p:spPr>
          <a:xfrm>
            <a:off x="157839" y="87406"/>
            <a:ext cx="1341784" cy="550757"/>
          </a:xfrm>
          <a:prstGeom prst="rect">
            <a:avLst/>
          </a:prstGeom>
          <a:noFill/>
          <a:ln>
            <a:noFill/>
          </a:ln>
        </p:spPr>
      </p:pic>
      <p:sp>
        <p:nvSpPr>
          <p:cNvPr id="3" name="Google Shape;101;p14">
            <a:extLst>
              <a:ext uri="{FF2B5EF4-FFF2-40B4-BE49-F238E27FC236}">
                <a16:creationId xmlns:a16="http://schemas.microsoft.com/office/drawing/2014/main" id="{D737F285-9A17-8BAD-5DD3-8630F50EFF9D}"/>
              </a:ext>
            </a:extLst>
          </p:cNvPr>
          <p:cNvSpPr txBox="1"/>
          <p:nvPr/>
        </p:nvSpPr>
        <p:spPr>
          <a:xfrm>
            <a:off x="625786" y="1056273"/>
            <a:ext cx="7736888" cy="854050"/>
          </a:xfrm>
          <a:prstGeom prst="rect">
            <a:avLst/>
          </a:prstGeom>
          <a:noFill/>
          <a:ln>
            <a:noFill/>
          </a:ln>
        </p:spPr>
        <p:txBody>
          <a:bodyPr spcFirstLastPara="1" wrap="square" lIns="68569" tIns="34275" rIns="68569" bIns="34275" anchor="t" anchorCtr="0">
            <a:spAutoFit/>
          </a:bodyPr>
          <a:lstStyle/>
          <a:p>
            <a:pPr algn="ctr" rtl="1">
              <a:buClr>
                <a:srgbClr val="000000"/>
              </a:buClr>
              <a:defRPr/>
            </a:pPr>
            <a:r>
              <a:rPr lang="he-IL" sz="2100" b="1" kern="0" dirty="0">
                <a:solidFill>
                  <a:srgbClr val="FFFFFF"/>
                </a:solidFill>
                <a:latin typeface="Calibri"/>
                <a:cs typeface="Calibri"/>
              </a:rPr>
              <a:t>הדגמת גישות יישומיות בהנדסת מערכת בתעשיות ההייטק - שלמה </a:t>
            </a:r>
            <a:r>
              <a:rPr lang="he-IL" sz="2100" b="1" kern="0" dirty="0" err="1">
                <a:solidFill>
                  <a:srgbClr val="FFFFFF"/>
                </a:solidFill>
                <a:latin typeface="Calibri"/>
                <a:cs typeface="Calibri"/>
              </a:rPr>
              <a:t>וולפמן</a:t>
            </a:r>
            <a:r>
              <a:rPr lang="he-IL" sz="2100" b="1" kern="0" dirty="0">
                <a:solidFill>
                  <a:srgbClr val="FFFFFF"/>
                </a:solidFill>
                <a:latin typeface="Calibri"/>
                <a:cs typeface="Calibri"/>
              </a:rPr>
              <a:t> </a:t>
            </a:r>
          </a:p>
          <a:p>
            <a:pPr algn="ctr" rtl="1">
              <a:buClr>
                <a:srgbClr val="000000"/>
              </a:buClr>
              <a:defRPr/>
            </a:pPr>
            <a:endParaRPr lang="he-IL" sz="3000" kern="0" dirty="0">
              <a:solidFill>
                <a:srgbClr val="FFFFFF"/>
              </a:solidFill>
              <a:latin typeface="Arial"/>
              <a:cs typeface="Arial"/>
              <a:sym typeface="Arial"/>
            </a:endParaRPr>
          </a:p>
        </p:txBody>
      </p:sp>
      <p:sp>
        <p:nvSpPr>
          <p:cNvPr id="4" name="Google Shape;102;p14">
            <a:extLst>
              <a:ext uri="{FF2B5EF4-FFF2-40B4-BE49-F238E27FC236}">
                <a16:creationId xmlns:a16="http://schemas.microsoft.com/office/drawing/2014/main" id="{1FE28580-70CC-CE74-54B6-751FF442EAAD}"/>
              </a:ext>
            </a:extLst>
          </p:cNvPr>
          <p:cNvSpPr txBox="1"/>
          <p:nvPr/>
        </p:nvSpPr>
        <p:spPr>
          <a:xfrm>
            <a:off x="1101106" y="1889825"/>
            <a:ext cx="7190912" cy="1546547"/>
          </a:xfrm>
          <a:prstGeom prst="rect">
            <a:avLst/>
          </a:prstGeom>
          <a:noFill/>
          <a:ln>
            <a:noFill/>
          </a:ln>
        </p:spPr>
        <p:txBody>
          <a:bodyPr spcFirstLastPara="1" wrap="square" lIns="68569" tIns="34275" rIns="68569" bIns="34275" anchor="t" anchorCtr="0">
            <a:spAutoFit/>
          </a:bodyPr>
          <a:lstStyle/>
          <a:p>
            <a:pPr algn="ctr" rtl="1">
              <a:buClr>
                <a:srgbClr val="000000"/>
              </a:buClr>
              <a:defRPr/>
            </a:pPr>
            <a:r>
              <a:rPr lang="en-US" sz="3600" b="1" kern="0" dirty="0">
                <a:solidFill>
                  <a:srgbClr val="FFFFFF"/>
                </a:solidFill>
                <a:latin typeface="Calibri"/>
                <a:cs typeface="Calibri"/>
              </a:rPr>
              <a:t>From Data to Insights</a:t>
            </a:r>
          </a:p>
          <a:p>
            <a:pPr algn="ctr" rtl="1">
              <a:buClr>
                <a:srgbClr val="000000"/>
              </a:buClr>
              <a:defRPr/>
            </a:pPr>
            <a:r>
              <a:rPr lang="en-US" sz="3000" b="1" kern="0" dirty="0">
                <a:solidFill>
                  <a:srgbClr val="FFFFFF"/>
                </a:solidFill>
                <a:latin typeface="Calibri"/>
                <a:ea typeface="Calibri"/>
                <a:cs typeface="Calibri"/>
                <a:sym typeface="Calibri"/>
              </a:rPr>
              <a:t>Dr. Osher Yadgar</a:t>
            </a:r>
            <a:endParaRPr lang="he-IL" sz="3000" b="1" kern="0" dirty="0">
              <a:solidFill>
                <a:srgbClr val="FFFFFF"/>
              </a:solidFill>
              <a:latin typeface="Calibri"/>
              <a:ea typeface="Calibri"/>
              <a:cs typeface="Calibri"/>
              <a:sym typeface="Calibri"/>
            </a:endParaRPr>
          </a:p>
          <a:p>
            <a:pPr algn="ctr" rtl="1">
              <a:buClr>
                <a:srgbClr val="000000"/>
              </a:buClr>
              <a:defRPr/>
            </a:pPr>
            <a:r>
              <a:rPr lang="en-US" sz="3000" b="1" kern="0" dirty="0">
                <a:solidFill>
                  <a:srgbClr val="FFFFFF"/>
                </a:solidFill>
                <a:latin typeface="Calibri"/>
                <a:ea typeface="Calibri"/>
                <a:cs typeface="Calibri"/>
                <a:sym typeface="Calibri"/>
              </a:rPr>
              <a:t>PANGEA</a:t>
            </a:r>
          </a:p>
        </p:txBody>
      </p:sp>
      <p:pic>
        <p:nvPicPr>
          <p:cNvPr id="7" name="Picture 6">
            <a:extLst>
              <a:ext uri="{FF2B5EF4-FFF2-40B4-BE49-F238E27FC236}">
                <a16:creationId xmlns:a16="http://schemas.microsoft.com/office/drawing/2014/main" id="{8E4AF888-CE9B-3D4A-EA22-89B46760B753}"/>
              </a:ext>
            </a:extLst>
          </p:cNvPr>
          <p:cNvPicPr>
            <a:picLocks noChangeAspect="1"/>
          </p:cNvPicPr>
          <p:nvPr/>
        </p:nvPicPr>
        <p:blipFill rotWithShape="1">
          <a:blip r:embed="rId5"/>
          <a:srcRect r="44042"/>
          <a:stretch/>
        </p:blipFill>
        <p:spPr>
          <a:xfrm>
            <a:off x="7437960" y="134470"/>
            <a:ext cx="1613849" cy="744800"/>
          </a:xfrm>
          <a:prstGeom prst="rect">
            <a:avLst/>
          </a:prstGeom>
        </p:spPr>
      </p:pic>
    </p:spTree>
    <p:extLst>
      <p:ext uri="{BB962C8B-B14F-4D97-AF65-F5344CB8AC3E}">
        <p14:creationId xmlns:p14="http://schemas.microsoft.com/office/powerpoint/2010/main" val="2323759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2"/>
          </p:nvPr>
        </p:nvSpPr>
        <p:spPr>
          <a:xfrm>
            <a:off x="1007110" y="2664622"/>
            <a:ext cx="7963469" cy="905105"/>
          </a:xfrm>
        </p:spPr>
        <p:txBody>
          <a:bodyPr/>
          <a:lstStyle/>
          <a:p>
            <a:r>
              <a:rPr lang="en-US" sz="4000" dirty="0"/>
              <a:t>From Data to Insights</a:t>
            </a:r>
          </a:p>
          <a:p>
            <a:r>
              <a:rPr lang="en-US" sz="2800" dirty="0"/>
              <a:t>Show Me Your Data and I’ll Show You the Money</a:t>
            </a:r>
          </a:p>
        </p:txBody>
      </p:sp>
      <p:sp>
        <p:nvSpPr>
          <p:cNvPr id="2" name="Subtitle 1"/>
          <p:cNvSpPr>
            <a:spLocks noGrp="1"/>
          </p:cNvSpPr>
          <p:nvPr>
            <p:ph type="subTitle" idx="1"/>
          </p:nvPr>
        </p:nvSpPr>
        <p:spPr>
          <a:xfrm>
            <a:off x="1007110" y="3743219"/>
            <a:ext cx="6188568" cy="793881"/>
          </a:xfrm>
        </p:spPr>
        <p:txBody>
          <a:bodyPr/>
          <a:lstStyle/>
          <a:p>
            <a:r>
              <a:rPr lang="en-US" dirty="0"/>
              <a:t>Dr. Osher Yadgar</a:t>
            </a:r>
          </a:p>
          <a:p>
            <a:r>
              <a:rPr lang="en-US" dirty="0"/>
              <a:t>Director of Data Science</a:t>
            </a:r>
          </a:p>
          <a:p>
            <a:r>
              <a:rPr lang="en-US" dirty="0"/>
              <a:t> </a:t>
            </a:r>
          </a:p>
          <a:p>
            <a:r>
              <a:rPr lang="en-US" dirty="0"/>
              <a:t>Date: 14 of Sep. 2022</a:t>
            </a:r>
          </a:p>
        </p:txBody>
      </p:sp>
    </p:spTree>
    <p:extLst>
      <p:ext uri="{BB962C8B-B14F-4D97-AF65-F5344CB8AC3E}">
        <p14:creationId xmlns:p14="http://schemas.microsoft.com/office/powerpoint/2010/main" val="34663518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CBDF00D-9FFF-4730-9D79-655A6EB6A0AD}"/>
              </a:ext>
            </a:extLst>
          </p:cNvPr>
          <p:cNvSpPr>
            <a:spLocks noGrp="1"/>
          </p:cNvSpPr>
          <p:nvPr>
            <p:ph type="body" sz="quarter" idx="10"/>
          </p:nvPr>
        </p:nvSpPr>
        <p:spPr>
          <a:xfrm>
            <a:off x="3622675" y="1240422"/>
            <a:ext cx="4854575" cy="3521075"/>
          </a:xfrm>
        </p:spPr>
        <p:txBody>
          <a:bodyPr/>
          <a:lstStyle/>
          <a:p>
            <a:r>
              <a:rPr lang="en-US" dirty="0"/>
              <a:t>Business Experience</a:t>
            </a:r>
          </a:p>
          <a:p>
            <a:pPr lvl="1"/>
            <a:r>
              <a:rPr lang="en-US" b="1" dirty="0">
                <a:solidFill>
                  <a:schemeClr val="tx1"/>
                </a:solidFill>
              </a:rPr>
              <a:t>Pangea: </a:t>
            </a:r>
            <a:r>
              <a:rPr lang="en-US" dirty="0"/>
              <a:t>Director of AI </a:t>
            </a:r>
          </a:p>
          <a:p>
            <a:pPr lvl="1"/>
            <a:r>
              <a:rPr lang="en-US" b="1" dirty="0" err="1">
                <a:solidFill>
                  <a:schemeClr val="tx1"/>
                </a:solidFill>
              </a:rPr>
              <a:t>LivePerson</a:t>
            </a:r>
            <a:r>
              <a:rPr lang="en-US" b="1" dirty="0">
                <a:solidFill>
                  <a:schemeClr val="tx1"/>
                </a:solidFill>
              </a:rPr>
              <a:t>: </a:t>
            </a:r>
            <a:r>
              <a:rPr lang="en-US" dirty="0"/>
              <a:t>Director of Applied Science</a:t>
            </a:r>
          </a:p>
          <a:p>
            <a:pPr lvl="1"/>
            <a:r>
              <a:rPr lang="en-US" b="1" dirty="0" err="1">
                <a:solidFill>
                  <a:schemeClr val="tx1"/>
                </a:solidFill>
              </a:rPr>
              <a:t>Jacada</a:t>
            </a:r>
            <a:r>
              <a:rPr lang="en-US" b="1" dirty="0">
                <a:solidFill>
                  <a:schemeClr val="tx1"/>
                </a:solidFill>
              </a:rPr>
              <a:t>: </a:t>
            </a:r>
            <a:r>
              <a:rPr lang="en-US" dirty="0"/>
              <a:t>Head of AI </a:t>
            </a:r>
          </a:p>
          <a:p>
            <a:pPr lvl="1"/>
            <a:r>
              <a:rPr lang="en-US" b="1" dirty="0" err="1">
                <a:solidFill>
                  <a:schemeClr val="tx1"/>
                </a:solidFill>
              </a:rPr>
              <a:t>myThings</a:t>
            </a:r>
            <a:r>
              <a:rPr lang="en-US" b="1" dirty="0"/>
              <a:t>: </a:t>
            </a:r>
            <a:r>
              <a:rPr lang="en-US" dirty="0"/>
              <a:t>Chief Data Officer</a:t>
            </a:r>
          </a:p>
          <a:p>
            <a:pPr lvl="1"/>
            <a:r>
              <a:rPr lang="en-US" b="1" dirty="0">
                <a:solidFill>
                  <a:schemeClr val="tx1"/>
                </a:solidFill>
              </a:rPr>
              <a:t>Conduit: </a:t>
            </a:r>
            <a:r>
              <a:rPr lang="en-US" dirty="0"/>
              <a:t>Chief Scientist</a:t>
            </a:r>
          </a:p>
          <a:p>
            <a:r>
              <a:rPr lang="en-US" dirty="0"/>
              <a:t>Research Expertise</a:t>
            </a:r>
          </a:p>
          <a:p>
            <a:pPr lvl="1"/>
            <a:r>
              <a:rPr lang="en-US" dirty="0"/>
              <a:t>Former Senior Scientist at </a:t>
            </a:r>
            <a:br>
              <a:rPr lang="en-US" dirty="0"/>
            </a:br>
            <a:r>
              <a:rPr lang="en-US" b="1" dirty="0">
                <a:solidFill>
                  <a:schemeClr val="tx1"/>
                </a:solidFill>
              </a:rPr>
              <a:t>AI Center of Stanford Research Institute</a:t>
            </a:r>
            <a:endParaRPr lang="en-US" b="1" dirty="0">
              <a:solidFill>
                <a:srgbClr val="2B4E76"/>
              </a:solidFill>
            </a:endParaRPr>
          </a:p>
          <a:p>
            <a:pPr lvl="1"/>
            <a:r>
              <a:rPr lang="en-US" b="1" dirty="0">
                <a:solidFill>
                  <a:schemeClr val="tx1"/>
                </a:solidFill>
              </a:rPr>
              <a:t>Research Domains</a:t>
            </a:r>
            <a:r>
              <a:rPr lang="en-US" b="1" dirty="0">
                <a:solidFill>
                  <a:srgbClr val="2B4E76"/>
                </a:solidFill>
              </a:rPr>
              <a:t>: </a:t>
            </a:r>
            <a:r>
              <a:rPr lang="en-US" dirty="0"/>
              <a:t>Virtual Personal Assistant, Smart Grid, Autonomous Unmanned Aerial Vehicles (UAVs), Development of Machine Learning Algorithms for large scale autonomous systems</a:t>
            </a:r>
          </a:p>
        </p:txBody>
      </p:sp>
      <p:sp>
        <p:nvSpPr>
          <p:cNvPr id="7" name="Title 6">
            <a:extLst>
              <a:ext uri="{FF2B5EF4-FFF2-40B4-BE49-F238E27FC236}">
                <a16:creationId xmlns:a16="http://schemas.microsoft.com/office/drawing/2014/main" id="{0DFB7CC9-C1E8-4B14-B990-D4C0E360EB87}"/>
              </a:ext>
            </a:extLst>
          </p:cNvPr>
          <p:cNvSpPr>
            <a:spLocks noGrp="1"/>
          </p:cNvSpPr>
          <p:nvPr>
            <p:ph type="title"/>
          </p:nvPr>
        </p:nvSpPr>
        <p:spPr>
          <a:xfrm>
            <a:off x="1" y="429275"/>
            <a:ext cx="9143999" cy="540000"/>
          </a:xfrm>
        </p:spPr>
        <p:txBody>
          <a:bodyPr/>
          <a:lstStyle/>
          <a:p>
            <a:r>
              <a:rPr lang="en-US" dirty="0"/>
              <a:t>Personal Profile</a:t>
            </a:r>
          </a:p>
        </p:txBody>
      </p:sp>
      <p:sp>
        <p:nvSpPr>
          <p:cNvPr id="4" name="TextBox 3">
            <a:extLst>
              <a:ext uri="{FF2B5EF4-FFF2-40B4-BE49-F238E27FC236}">
                <a16:creationId xmlns:a16="http://schemas.microsoft.com/office/drawing/2014/main" id="{2A3FEF72-C818-4AC9-9BAB-E4EBC6A0C36F}"/>
              </a:ext>
            </a:extLst>
          </p:cNvPr>
          <p:cNvSpPr txBox="1"/>
          <p:nvPr/>
        </p:nvSpPr>
        <p:spPr>
          <a:xfrm>
            <a:off x="785423" y="2679408"/>
            <a:ext cx="2497355" cy="584775"/>
          </a:xfrm>
          <a:prstGeom prst="rect">
            <a:avLst/>
          </a:prstGeom>
          <a:noFill/>
        </p:spPr>
        <p:txBody>
          <a:bodyPr wrap="square" lIns="0" tIns="0" rIns="0" bIns="0" rtlCol="0">
            <a:spAutoFit/>
          </a:bodyPr>
          <a:lstStyle/>
          <a:p>
            <a:pPr marR="0" lvl="0" algn="ctr" defTabSz="914400" rtl="0" eaLnBrk="1" fontAlgn="b" latinLnBrk="0" hangingPunct="1">
              <a:lnSpc>
                <a:spcPct val="100000"/>
              </a:lnSpc>
              <a:buClrTx/>
              <a:buSzTx/>
              <a:tabLst/>
              <a:defRPr/>
            </a:pPr>
            <a:r>
              <a:rPr lang="en-US" sz="2100" b="1" i="0" dirty="0">
                <a:solidFill>
                  <a:srgbClr val="2B4E76"/>
                </a:solidFill>
                <a:effectLst/>
                <a:latin typeface="+mj-lt"/>
              </a:rPr>
              <a:t>Osher Yadgar Ph.D.</a:t>
            </a:r>
            <a:br>
              <a:rPr lang="en-US" sz="2100" b="1" i="0" dirty="0">
                <a:solidFill>
                  <a:srgbClr val="2B4E76"/>
                </a:solidFill>
                <a:effectLst/>
                <a:latin typeface="+mj-lt"/>
              </a:rPr>
            </a:br>
            <a:r>
              <a:rPr lang="en-US" sz="1600" i="0" dirty="0">
                <a:solidFill>
                  <a:schemeClr val="tx1">
                    <a:lumMod val="75000"/>
                    <a:lumOff val="25000"/>
                  </a:schemeClr>
                </a:solidFill>
                <a:effectLst/>
                <a:latin typeface="+mj-lt"/>
              </a:rPr>
              <a:t>Artificial Intelligence </a:t>
            </a:r>
            <a:endParaRPr lang="en-US" sz="1600" dirty="0">
              <a:solidFill>
                <a:schemeClr val="tx1">
                  <a:lumMod val="75000"/>
                  <a:lumOff val="25000"/>
                </a:schemeClr>
              </a:solidFill>
              <a:latin typeface="+mj-lt"/>
            </a:endParaRPr>
          </a:p>
        </p:txBody>
      </p:sp>
      <p:sp>
        <p:nvSpPr>
          <p:cNvPr id="5" name="Oval 4">
            <a:extLst>
              <a:ext uri="{FF2B5EF4-FFF2-40B4-BE49-F238E27FC236}">
                <a16:creationId xmlns:a16="http://schemas.microsoft.com/office/drawing/2014/main" id="{F14A3883-C67E-4523-9515-0393EBA1F7F5}"/>
              </a:ext>
            </a:extLst>
          </p:cNvPr>
          <p:cNvSpPr/>
          <p:nvPr/>
        </p:nvSpPr>
        <p:spPr>
          <a:xfrm>
            <a:off x="1378494" y="1241288"/>
            <a:ext cx="1311214" cy="1330462"/>
          </a:xfrm>
          <a:prstGeom prst="ellips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21388921"/>
      </p:ext>
    </p:extLst>
  </p:cSld>
  <p:clrMapOvr>
    <a:masterClrMapping/>
  </p:clrMapOvr>
  <mc:AlternateContent xmlns:mc="http://schemas.openxmlformats.org/markup-compatibility/2006" xmlns:p14="http://schemas.microsoft.com/office/powerpoint/2010/main">
    <mc:Choice Requires="p14">
      <p:transition spd="slow" p14:dur="175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91" name="Title 1">
            <a:extLst>
              <a:ext uri="{FF2B5EF4-FFF2-40B4-BE49-F238E27FC236}">
                <a16:creationId xmlns:a16="http://schemas.microsoft.com/office/drawing/2014/main" id="{877AF5ED-8E1E-6442-BCF0-669DF36D90A4}"/>
              </a:ext>
            </a:extLst>
          </p:cNvPr>
          <p:cNvSpPr>
            <a:spLocks noGrp="1" noChangeArrowheads="1"/>
          </p:cNvSpPr>
          <p:nvPr>
            <p:ph type="title"/>
          </p:nvPr>
        </p:nvSpPr>
        <p:spPr bwMode="auto">
          <a:xfrm>
            <a:off x="285551" y="40062"/>
            <a:ext cx="8640939" cy="46482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pPr eaLnBrk="1" hangingPunct="1"/>
            <a:r>
              <a:rPr lang="en-US" altLang="en-US" sz="1600" b="1" dirty="0">
                <a:solidFill>
                  <a:srgbClr val="2D517A"/>
                </a:solidFill>
              </a:rPr>
              <a:t>About Pangea</a:t>
            </a:r>
            <a:endParaRPr lang="en-US" altLang="en-US" dirty="0"/>
          </a:p>
        </p:txBody>
      </p:sp>
      <p:sp>
        <p:nvSpPr>
          <p:cNvPr id="229" name="TextBox 228">
            <a:extLst>
              <a:ext uri="{FF2B5EF4-FFF2-40B4-BE49-F238E27FC236}">
                <a16:creationId xmlns:a16="http://schemas.microsoft.com/office/drawing/2014/main" id="{2A65A771-CF78-8E4A-871A-1B9D6CD0A7E4}"/>
              </a:ext>
            </a:extLst>
          </p:cNvPr>
          <p:cNvSpPr txBox="1"/>
          <p:nvPr/>
        </p:nvSpPr>
        <p:spPr>
          <a:xfrm>
            <a:off x="285551" y="4914226"/>
            <a:ext cx="6016026" cy="200025"/>
          </a:xfrm>
          <a:prstGeom prst="rect">
            <a:avLst/>
          </a:prstGeom>
          <a:noFill/>
        </p:spPr>
        <p:txBody>
          <a:bodyPr wrap="square">
            <a:spAutoFit/>
          </a:bodyPr>
          <a:lstStyle/>
          <a:p>
            <a:pPr algn="ctr" eaLnBrk="1" fontAlgn="auto" hangingPunct="1">
              <a:spcBef>
                <a:spcPts val="0"/>
              </a:spcBef>
              <a:spcAft>
                <a:spcPts val="0"/>
              </a:spcAft>
              <a:defRPr/>
            </a:pPr>
            <a:r>
              <a:rPr lang="en-US" sz="700" b="1" dirty="0">
                <a:solidFill>
                  <a:schemeClr val="bg1">
                    <a:lumMod val="50000"/>
                  </a:schemeClr>
                </a:solidFill>
                <a:latin typeface="+mn-lt"/>
              </a:rPr>
              <a:t>Note: </a:t>
            </a:r>
            <a:r>
              <a:rPr lang="en-US" sz="700" dirty="0">
                <a:solidFill>
                  <a:schemeClr val="bg1">
                    <a:lumMod val="50000"/>
                  </a:schemeClr>
                </a:solidFill>
                <a:latin typeface="+mn-lt"/>
              </a:rPr>
              <a:t>Pangea products fully comply with ICAO and ISO digital document identification standards and requirements, as necessary.</a:t>
            </a:r>
          </a:p>
        </p:txBody>
      </p:sp>
      <p:sp>
        <p:nvSpPr>
          <p:cNvPr id="236" name="Slide Number Placeholder 8">
            <a:extLst>
              <a:ext uri="{FF2B5EF4-FFF2-40B4-BE49-F238E27FC236}">
                <a16:creationId xmlns:a16="http://schemas.microsoft.com/office/drawing/2014/main" id="{49C33E84-CEF7-7849-AF36-7143946AC268}"/>
              </a:ext>
            </a:extLst>
          </p:cNvPr>
          <p:cNvSpPr txBox="1">
            <a:spLocks/>
          </p:cNvSpPr>
          <p:nvPr/>
        </p:nvSpPr>
        <p:spPr>
          <a:xfrm>
            <a:off x="8412163" y="4806950"/>
            <a:ext cx="374650" cy="257175"/>
          </a:xfrm>
          <a:prstGeom prst="rect">
            <a:avLst/>
          </a:prstGeom>
        </p:spPr>
        <p:txBody>
          <a:bodyPr/>
          <a:lstStyle>
            <a:defPPr>
              <a:defRPr lang="en-US"/>
            </a:defPPr>
            <a:lvl1pPr algn="ctr" eaLnBrk="1" fontAlgn="auto" hangingPunct="1">
              <a:spcBef>
                <a:spcPts val="0"/>
              </a:spcBef>
              <a:spcAft>
                <a:spcPts val="0"/>
              </a:spcAft>
              <a:defRPr sz="1000">
                <a:solidFill>
                  <a:srgbClr val="656565"/>
                </a:solidFill>
              </a:defRPr>
            </a:lvl1pPr>
            <a:lvl2pPr marL="342900" indent="114300" algn="l" defTabSz="685800" rtl="0" eaLnBrk="0" fontAlgn="base" hangingPunct="0">
              <a:spcBef>
                <a:spcPct val="0"/>
              </a:spcBef>
              <a:spcAft>
                <a:spcPct val="0"/>
              </a:spcAft>
              <a:defRPr sz="1300" kern="1200">
                <a:solidFill>
                  <a:schemeClr val="tx1"/>
                </a:solidFill>
                <a:latin typeface="Calibri" panose="020F0502020204030204" pitchFamily="34" charset="0"/>
                <a:ea typeface="+mn-ea"/>
                <a:cs typeface="+mn-cs"/>
              </a:defRPr>
            </a:lvl2pPr>
            <a:lvl3pPr marL="685800" indent="228600" algn="l" defTabSz="685800" rtl="0" eaLnBrk="0" fontAlgn="base" hangingPunct="0">
              <a:spcBef>
                <a:spcPct val="0"/>
              </a:spcBef>
              <a:spcAft>
                <a:spcPct val="0"/>
              </a:spcAft>
              <a:defRPr sz="1300" kern="1200">
                <a:solidFill>
                  <a:schemeClr val="tx1"/>
                </a:solidFill>
                <a:latin typeface="Calibri" panose="020F0502020204030204" pitchFamily="34" charset="0"/>
                <a:ea typeface="+mn-ea"/>
                <a:cs typeface="+mn-cs"/>
              </a:defRPr>
            </a:lvl3pPr>
            <a:lvl4pPr marL="1028700" indent="342900" algn="l" defTabSz="685800" rtl="0" eaLnBrk="0" fontAlgn="base" hangingPunct="0">
              <a:spcBef>
                <a:spcPct val="0"/>
              </a:spcBef>
              <a:spcAft>
                <a:spcPct val="0"/>
              </a:spcAft>
              <a:defRPr sz="1300" kern="1200">
                <a:solidFill>
                  <a:schemeClr val="tx1"/>
                </a:solidFill>
                <a:latin typeface="Calibri" panose="020F0502020204030204" pitchFamily="34" charset="0"/>
                <a:ea typeface="+mn-ea"/>
                <a:cs typeface="+mn-cs"/>
              </a:defRPr>
            </a:lvl4pPr>
            <a:lvl5pPr marL="1371600" indent="457200" algn="l" defTabSz="685800" rtl="0" eaLnBrk="0" fontAlgn="base" hangingPunct="0">
              <a:spcBef>
                <a:spcPct val="0"/>
              </a:spcBef>
              <a:spcAft>
                <a:spcPct val="0"/>
              </a:spcAft>
              <a:defRPr sz="1300" kern="1200">
                <a:solidFill>
                  <a:schemeClr val="tx1"/>
                </a:solidFill>
                <a:latin typeface="Calibri" panose="020F0502020204030204" pitchFamily="34" charset="0"/>
                <a:ea typeface="+mn-ea"/>
                <a:cs typeface="+mn-cs"/>
              </a:defRPr>
            </a:lvl5pPr>
            <a:lvl6pPr marL="2286000" algn="l" defTabSz="914400" rtl="0" eaLnBrk="1" latinLnBrk="0" hangingPunct="1">
              <a:defRPr sz="1300" kern="1200">
                <a:solidFill>
                  <a:schemeClr val="tx1"/>
                </a:solidFill>
                <a:latin typeface="Calibri" panose="020F0502020204030204" pitchFamily="34" charset="0"/>
                <a:ea typeface="+mn-ea"/>
                <a:cs typeface="+mn-cs"/>
              </a:defRPr>
            </a:lvl6pPr>
            <a:lvl7pPr marL="2743200" algn="l" defTabSz="914400" rtl="0" eaLnBrk="1" latinLnBrk="0" hangingPunct="1">
              <a:defRPr sz="1300" kern="1200">
                <a:solidFill>
                  <a:schemeClr val="tx1"/>
                </a:solidFill>
                <a:latin typeface="Calibri" panose="020F0502020204030204" pitchFamily="34" charset="0"/>
                <a:ea typeface="+mn-ea"/>
                <a:cs typeface="+mn-cs"/>
              </a:defRPr>
            </a:lvl7pPr>
            <a:lvl8pPr marL="3200400" algn="l" defTabSz="914400" rtl="0" eaLnBrk="1" latinLnBrk="0" hangingPunct="1">
              <a:defRPr sz="1300" kern="1200">
                <a:solidFill>
                  <a:schemeClr val="tx1"/>
                </a:solidFill>
                <a:latin typeface="Calibri" panose="020F0502020204030204" pitchFamily="34" charset="0"/>
                <a:ea typeface="+mn-ea"/>
                <a:cs typeface="+mn-cs"/>
              </a:defRPr>
            </a:lvl8pPr>
            <a:lvl9pPr marL="3657600" algn="l" defTabSz="914400" rtl="0" eaLnBrk="1" latinLnBrk="0" hangingPunct="1">
              <a:defRPr sz="1300" kern="1200">
                <a:solidFill>
                  <a:schemeClr val="tx1"/>
                </a:solidFill>
                <a:latin typeface="Calibri" panose="020F0502020204030204" pitchFamily="34" charset="0"/>
                <a:ea typeface="+mn-ea"/>
                <a:cs typeface="+mn-cs"/>
              </a:defRPr>
            </a:lvl9pPr>
          </a:lstStyle>
          <a:p>
            <a:fld id="{9D504CC4-99EE-504C-8FD6-EFD10572E1BC}" type="slidenum">
              <a:rPr lang="en-GB"/>
              <a:pPr/>
              <a:t>4</a:t>
            </a:fld>
            <a:endParaRPr lang="en-GB" dirty="0"/>
          </a:p>
        </p:txBody>
      </p:sp>
      <p:grpSp>
        <p:nvGrpSpPr>
          <p:cNvPr id="721" name="Group 720">
            <a:extLst>
              <a:ext uri="{FF2B5EF4-FFF2-40B4-BE49-F238E27FC236}">
                <a16:creationId xmlns:a16="http://schemas.microsoft.com/office/drawing/2014/main" id="{C95757EE-5E53-4750-AA67-FC7FF6D5F110}"/>
              </a:ext>
            </a:extLst>
          </p:cNvPr>
          <p:cNvGrpSpPr/>
          <p:nvPr/>
        </p:nvGrpSpPr>
        <p:grpSpPr>
          <a:xfrm>
            <a:off x="732227" y="850520"/>
            <a:ext cx="7989887" cy="3052724"/>
            <a:chOff x="715963" y="1633537"/>
            <a:chExt cx="7989887" cy="3052724"/>
          </a:xfrm>
        </p:grpSpPr>
        <p:grpSp>
          <p:nvGrpSpPr>
            <p:cNvPr id="722" name="Group 3">
              <a:extLst>
                <a:ext uri="{FF2B5EF4-FFF2-40B4-BE49-F238E27FC236}">
                  <a16:creationId xmlns:a16="http://schemas.microsoft.com/office/drawing/2014/main" id="{5AE35515-7D8C-4409-A9FB-9ED90A152067}"/>
                </a:ext>
              </a:extLst>
            </p:cNvPr>
            <p:cNvGrpSpPr>
              <a:grpSpLocks/>
            </p:cNvGrpSpPr>
            <p:nvPr/>
          </p:nvGrpSpPr>
          <p:grpSpPr bwMode="auto">
            <a:xfrm>
              <a:off x="2592388" y="1671638"/>
              <a:ext cx="3913187" cy="1289050"/>
              <a:chOff x="3282455" y="1982821"/>
              <a:chExt cx="5588327" cy="1860980"/>
            </a:xfrm>
          </p:grpSpPr>
          <p:sp>
            <p:nvSpPr>
              <p:cNvPr id="909" name="Arc 908">
                <a:extLst>
                  <a:ext uri="{FF2B5EF4-FFF2-40B4-BE49-F238E27FC236}">
                    <a16:creationId xmlns:a16="http://schemas.microsoft.com/office/drawing/2014/main" id="{E58037D8-A24B-447B-8724-3E353180B9D4}"/>
                  </a:ext>
                </a:extLst>
              </p:cNvPr>
              <p:cNvSpPr/>
              <p:nvPr/>
            </p:nvSpPr>
            <p:spPr>
              <a:xfrm>
                <a:off x="3282455" y="1982821"/>
                <a:ext cx="1829525" cy="1828894"/>
              </a:xfrm>
              <a:prstGeom prst="arc">
                <a:avLst>
                  <a:gd name="adj1" fmla="val 5390927"/>
                  <a:gd name="adj2" fmla="val 19703219"/>
                </a:avLst>
              </a:prstGeom>
              <a:ln w="12700">
                <a:prstDash val="sysDot"/>
                <a:headEnd type="non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013"/>
              </a:p>
            </p:txBody>
          </p:sp>
          <p:grpSp>
            <p:nvGrpSpPr>
              <p:cNvPr id="910" name="Group 4">
                <a:extLst>
                  <a:ext uri="{FF2B5EF4-FFF2-40B4-BE49-F238E27FC236}">
                    <a16:creationId xmlns:a16="http://schemas.microsoft.com/office/drawing/2014/main" id="{F0619EB9-CCD8-4E6B-8E3D-6F2C551DC675}"/>
                  </a:ext>
                </a:extLst>
              </p:cNvPr>
              <p:cNvGrpSpPr>
                <a:grpSpLocks/>
              </p:cNvGrpSpPr>
              <p:nvPr/>
            </p:nvGrpSpPr>
            <p:grpSpPr bwMode="auto">
              <a:xfrm>
                <a:off x="5250738" y="2086955"/>
                <a:ext cx="1645920" cy="1645920"/>
                <a:chOff x="5099656" y="1926484"/>
                <a:chExt cx="1645920" cy="1645920"/>
              </a:xfrm>
            </p:grpSpPr>
            <p:sp>
              <p:nvSpPr>
                <p:cNvPr id="938" name="Freeform: Shape 261">
                  <a:extLst>
                    <a:ext uri="{FF2B5EF4-FFF2-40B4-BE49-F238E27FC236}">
                      <a16:creationId xmlns:a16="http://schemas.microsoft.com/office/drawing/2014/main" id="{480D1496-21B9-42B1-B2CF-91DA75A41EE3}"/>
                    </a:ext>
                  </a:extLst>
                </p:cNvPr>
                <p:cNvSpPr>
                  <a:spLocks/>
                </p:cNvSpPr>
                <p:nvPr/>
              </p:nvSpPr>
              <p:spPr bwMode="auto">
                <a:xfrm>
                  <a:off x="5099656" y="1926484"/>
                  <a:ext cx="1645920" cy="1645920"/>
                </a:xfrm>
                <a:custGeom>
                  <a:avLst/>
                  <a:gdLst>
                    <a:gd name="T0" fmla="*/ 23133771 w 1128319"/>
                    <a:gd name="T1" fmla="*/ 11566897 h 1128319"/>
                    <a:gd name="T2" fmla="*/ 11566897 w 1128319"/>
                    <a:gd name="T3" fmla="*/ 23133771 h 1128319"/>
                    <a:gd name="T4" fmla="*/ 0 w 1128319"/>
                    <a:gd name="T5" fmla="*/ 11566897 h 1128319"/>
                    <a:gd name="T6" fmla="*/ 11566897 w 1128319"/>
                    <a:gd name="T7" fmla="*/ 0 h 1128319"/>
                    <a:gd name="T8" fmla="*/ 23133771 w 1128319"/>
                    <a:gd name="T9" fmla="*/ 11566897 h 11283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28319" h="1128319">
                      <a:moveTo>
                        <a:pt x="1128319" y="564160"/>
                      </a:moveTo>
                      <a:cubicBezTo>
                        <a:pt x="1128319" y="875736"/>
                        <a:pt x="875736" y="1128319"/>
                        <a:pt x="564160" y="1128319"/>
                      </a:cubicBezTo>
                      <a:cubicBezTo>
                        <a:pt x="252583" y="1128319"/>
                        <a:pt x="0" y="875736"/>
                        <a:pt x="0" y="564160"/>
                      </a:cubicBezTo>
                      <a:cubicBezTo>
                        <a:pt x="0" y="252583"/>
                        <a:pt x="252583" y="0"/>
                        <a:pt x="564160" y="0"/>
                      </a:cubicBezTo>
                      <a:cubicBezTo>
                        <a:pt x="875736" y="0"/>
                        <a:pt x="1128319" y="252583"/>
                        <a:pt x="1128319" y="564160"/>
                      </a:cubicBezTo>
                      <a:close/>
                    </a:path>
                  </a:pathLst>
                </a:custGeom>
                <a:solidFill>
                  <a:srgbClr val="4BB9B9"/>
                </a:solidFill>
                <a:ln>
                  <a:noFill/>
                </a:ln>
                <a:extLst>
                  <a:ext uri="{91240B29-F687-4F45-9708-019B960494DF}">
                    <a14:hiddenLine xmlns:a14="http://schemas.microsoft.com/office/drawing/2010/main" w="9002" cap="flat">
                      <a:solidFill>
                        <a:srgbClr val="000000"/>
                      </a:solidFill>
                      <a:prstDash val="solid"/>
                      <a:miter lim="800000"/>
                      <a:headEnd/>
                      <a:tailEnd/>
                    </a14:hiddenLine>
                  </a:ext>
                </a:extLst>
              </p:spPr>
              <p:txBody>
                <a:bodyPr anchor="ctr"/>
                <a:lstStyle/>
                <a:p>
                  <a:endParaRPr lang="en-US"/>
                </a:p>
              </p:txBody>
            </p:sp>
            <p:sp>
              <p:nvSpPr>
                <p:cNvPr id="939" name="TextBox 938">
                  <a:extLst>
                    <a:ext uri="{FF2B5EF4-FFF2-40B4-BE49-F238E27FC236}">
                      <a16:creationId xmlns:a16="http://schemas.microsoft.com/office/drawing/2014/main" id="{90CF4059-04C2-4A72-B72E-D51DCAFD4BD9}"/>
                    </a:ext>
                  </a:extLst>
                </p:cNvPr>
                <p:cNvSpPr txBox="1"/>
                <p:nvPr/>
              </p:nvSpPr>
              <p:spPr>
                <a:xfrm>
                  <a:off x="5443692" y="2885767"/>
                  <a:ext cx="956889" cy="364631"/>
                </a:xfrm>
                <a:prstGeom prst="rect">
                  <a:avLst/>
                </a:prstGeom>
                <a:noFill/>
              </p:spPr>
              <p:txBody>
                <a:bodyPr wrap="none" lIns="0" tIns="0" rIns="0" bIns="0">
                  <a:spAutoFit/>
                </a:bodyPr>
                <a:lstStyle/>
                <a:p>
                  <a:pPr algn="ctr" defTabSz="914378" eaLnBrk="1" fontAlgn="auto" hangingPunct="1">
                    <a:lnSpc>
                      <a:spcPct val="80000"/>
                    </a:lnSpc>
                    <a:spcBef>
                      <a:spcPts val="0"/>
                    </a:spcBef>
                    <a:spcAft>
                      <a:spcPts val="0"/>
                    </a:spcAft>
                    <a:buClr>
                      <a:srgbClr val="000000"/>
                    </a:buClr>
                    <a:defRPr/>
                  </a:pPr>
                  <a:r>
                    <a:rPr lang="en-US" sz="1013" kern="0" dirty="0">
                      <a:solidFill>
                        <a:srgbClr val="FDFDFD"/>
                      </a:solidFill>
                      <a:latin typeface="+mn-lt"/>
                    </a:rPr>
                    <a:t>Multi Sensor</a:t>
                  </a:r>
                  <a:br>
                    <a:rPr lang="en-US" sz="1013" kern="0" dirty="0">
                      <a:solidFill>
                        <a:srgbClr val="FDFDFD"/>
                      </a:solidFill>
                      <a:latin typeface="+mn-lt"/>
                    </a:rPr>
                  </a:br>
                  <a:r>
                    <a:rPr lang="en-US" sz="1013" b="1" kern="0" dirty="0">
                      <a:solidFill>
                        <a:srgbClr val="FDFDFD"/>
                      </a:solidFill>
                      <a:latin typeface="+mn-lt"/>
                    </a:rPr>
                    <a:t>ANALYTICS</a:t>
                  </a:r>
                </a:p>
              </p:txBody>
            </p:sp>
            <p:grpSp>
              <p:nvGrpSpPr>
                <p:cNvPr id="940" name="Group 35">
                  <a:extLst>
                    <a:ext uri="{FF2B5EF4-FFF2-40B4-BE49-F238E27FC236}">
                      <a16:creationId xmlns:a16="http://schemas.microsoft.com/office/drawing/2014/main" id="{259A8122-B31E-4765-89B2-DB6DC1319EE9}"/>
                    </a:ext>
                  </a:extLst>
                </p:cNvPr>
                <p:cNvGrpSpPr>
                  <a:grpSpLocks/>
                </p:cNvGrpSpPr>
                <p:nvPr/>
              </p:nvGrpSpPr>
              <p:grpSpPr bwMode="auto">
                <a:xfrm>
                  <a:off x="5604560" y="2236144"/>
                  <a:ext cx="636113" cy="596631"/>
                  <a:chOff x="5788562" y="2236144"/>
                  <a:chExt cx="636113" cy="596631"/>
                </a:xfrm>
              </p:grpSpPr>
              <p:sp>
                <p:nvSpPr>
                  <p:cNvPr id="941" name="Freeform 5">
                    <a:extLst>
                      <a:ext uri="{FF2B5EF4-FFF2-40B4-BE49-F238E27FC236}">
                        <a16:creationId xmlns:a16="http://schemas.microsoft.com/office/drawing/2014/main" id="{4B252D3D-E65E-42C4-8A69-E3EB5394C006}"/>
                      </a:ext>
                    </a:extLst>
                  </p:cNvPr>
                  <p:cNvSpPr>
                    <a:spLocks/>
                  </p:cNvSpPr>
                  <p:nvPr/>
                </p:nvSpPr>
                <p:spPr bwMode="auto">
                  <a:xfrm>
                    <a:off x="5915564" y="2273416"/>
                    <a:ext cx="20845" cy="21397"/>
                  </a:xfrm>
                  <a:custGeom>
                    <a:avLst/>
                    <a:gdLst>
                      <a:gd name="T0" fmla="*/ 2147483646 w 67"/>
                      <a:gd name="T1" fmla="*/ 2147483646 h 69"/>
                      <a:gd name="T2" fmla="*/ 2147483646 w 67"/>
                      <a:gd name="T3" fmla="*/ 2147483646 h 69"/>
                      <a:gd name="T4" fmla="*/ 2147483646 w 67"/>
                      <a:gd name="T5" fmla="*/ 2147483646 h 69"/>
                      <a:gd name="T6" fmla="*/ 2147483646 w 67"/>
                      <a:gd name="T7" fmla="*/ 2147483646 h 69"/>
                      <a:gd name="T8" fmla="*/ 2147483646 w 67"/>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 h="69">
                        <a:moveTo>
                          <a:pt x="62" y="25"/>
                        </a:moveTo>
                        <a:cubicBezTo>
                          <a:pt x="52" y="1"/>
                          <a:pt x="17" y="0"/>
                          <a:pt x="6" y="24"/>
                        </a:cubicBezTo>
                        <a:cubicBezTo>
                          <a:pt x="0" y="35"/>
                          <a:pt x="3" y="50"/>
                          <a:pt x="13" y="59"/>
                        </a:cubicBezTo>
                        <a:cubicBezTo>
                          <a:pt x="23" y="68"/>
                          <a:pt x="37" y="69"/>
                          <a:pt x="49" y="63"/>
                        </a:cubicBezTo>
                        <a:cubicBezTo>
                          <a:pt x="62" y="55"/>
                          <a:pt x="67" y="38"/>
                          <a:pt x="62" y="2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42" name="Freeform 6">
                    <a:extLst>
                      <a:ext uri="{FF2B5EF4-FFF2-40B4-BE49-F238E27FC236}">
                        <a16:creationId xmlns:a16="http://schemas.microsoft.com/office/drawing/2014/main" id="{295D29A2-CFB6-42C8-AC87-76E65CCB03C3}"/>
                      </a:ext>
                    </a:extLst>
                  </p:cNvPr>
                  <p:cNvSpPr>
                    <a:spLocks/>
                  </p:cNvSpPr>
                  <p:nvPr/>
                </p:nvSpPr>
                <p:spPr bwMode="auto">
                  <a:xfrm>
                    <a:off x="5979893" y="2273416"/>
                    <a:ext cx="20845" cy="21397"/>
                  </a:xfrm>
                  <a:custGeom>
                    <a:avLst/>
                    <a:gdLst>
                      <a:gd name="T0" fmla="*/ 2147483646 w 67"/>
                      <a:gd name="T1" fmla="*/ 2147483646 h 69"/>
                      <a:gd name="T2" fmla="*/ 2147483646 w 67"/>
                      <a:gd name="T3" fmla="*/ 2147483646 h 69"/>
                      <a:gd name="T4" fmla="*/ 2147483646 w 67"/>
                      <a:gd name="T5" fmla="*/ 2147483646 h 69"/>
                      <a:gd name="T6" fmla="*/ 2147483646 w 67"/>
                      <a:gd name="T7" fmla="*/ 2147483646 h 69"/>
                      <a:gd name="T8" fmla="*/ 2147483646 w 67"/>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 h="69">
                        <a:moveTo>
                          <a:pt x="62" y="25"/>
                        </a:moveTo>
                        <a:cubicBezTo>
                          <a:pt x="51" y="0"/>
                          <a:pt x="16" y="0"/>
                          <a:pt x="5" y="25"/>
                        </a:cubicBezTo>
                        <a:cubicBezTo>
                          <a:pt x="0" y="37"/>
                          <a:pt x="4" y="52"/>
                          <a:pt x="15" y="60"/>
                        </a:cubicBezTo>
                        <a:cubicBezTo>
                          <a:pt x="24" y="68"/>
                          <a:pt x="38" y="69"/>
                          <a:pt x="49" y="62"/>
                        </a:cubicBezTo>
                        <a:cubicBezTo>
                          <a:pt x="62" y="55"/>
                          <a:pt x="67" y="38"/>
                          <a:pt x="62" y="2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43" name="Freeform 7">
                    <a:extLst>
                      <a:ext uri="{FF2B5EF4-FFF2-40B4-BE49-F238E27FC236}">
                        <a16:creationId xmlns:a16="http://schemas.microsoft.com/office/drawing/2014/main" id="{BC184791-279D-42E9-9768-C0A07913AB24}"/>
                      </a:ext>
                    </a:extLst>
                  </p:cNvPr>
                  <p:cNvSpPr>
                    <a:spLocks/>
                  </p:cNvSpPr>
                  <p:nvPr/>
                </p:nvSpPr>
                <p:spPr bwMode="auto">
                  <a:xfrm>
                    <a:off x="5947866" y="2275211"/>
                    <a:ext cx="20845" cy="19602"/>
                  </a:xfrm>
                  <a:custGeom>
                    <a:avLst/>
                    <a:gdLst>
                      <a:gd name="T0" fmla="*/ 2147483646 w 67"/>
                      <a:gd name="T1" fmla="*/ 2147483646 h 63"/>
                      <a:gd name="T2" fmla="*/ 2147483646 w 67"/>
                      <a:gd name="T3" fmla="*/ 0 h 63"/>
                      <a:gd name="T4" fmla="*/ 2147483646 w 67"/>
                      <a:gd name="T5" fmla="*/ 2147483646 h 63"/>
                      <a:gd name="T6" fmla="*/ 2147483646 w 67"/>
                      <a:gd name="T7" fmla="*/ 2147483646 h 63"/>
                      <a:gd name="T8" fmla="*/ 2147483646 w 67"/>
                      <a:gd name="T9" fmla="*/ 2147483646 h 63"/>
                      <a:gd name="T10" fmla="*/ 2147483646 w 67"/>
                      <a:gd name="T11" fmla="*/ 2147483646 h 6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7" h="63">
                        <a:moveTo>
                          <a:pt x="61" y="19"/>
                        </a:moveTo>
                        <a:cubicBezTo>
                          <a:pt x="56" y="8"/>
                          <a:pt x="45" y="0"/>
                          <a:pt x="33" y="0"/>
                        </a:cubicBezTo>
                        <a:cubicBezTo>
                          <a:pt x="20" y="0"/>
                          <a:pt x="8" y="9"/>
                          <a:pt x="4" y="21"/>
                        </a:cubicBezTo>
                        <a:cubicBezTo>
                          <a:pt x="0" y="33"/>
                          <a:pt x="4" y="47"/>
                          <a:pt x="14" y="54"/>
                        </a:cubicBezTo>
                        <a:cubicBezTo>
                          <a:pt x="24" y="62"/>
                          <a:pt x="39" y="63"/>
                          <a:pt x="50" y="56"/>
                        </a:cubicBezTo>
                        <a:cubicBezTo>
                          <a:pt x="62" y="48"/>
                          <a:pt x="67" y="32"/>
                          <a:pt x="61" y="1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44" name="Freeform 8">
                    <a:extLst>
                      <a:ext uri="{FF2B5EF4-FFF2-40B4-BE49-F238E27FC236}">
                        <a16:creationId xmlns:a16="http://schemas.microsoft.com/office/drawing/2014/main" id="{93E30CDB-31AC-4674-AA7A-4224C959F98C}"/>
                      </a:ext>
                    </a:extLst>
                  </p:cNvPr>
                  <p:cNvSpPr>
                    <a:spLocks noEditPoints="1"/>
                  </p:cNvSpPr>
                  <p:nvPr/>
                </p:nvSpPr>
                <p:spPr bwMode="auto">
                  <a:xfrm>
                    <a:off x="5872356" y="2236144"/>
                    <a:ext cx="552319" cy="596631"/>
                  </a:xfrm>
                  <a:custGeom>
                    <a:avLst/>
                    <a:gdLst>
                      <a:gd name="T0" fmla="*/ 2147483646 w 1778"/>
                      <a:gd name="T1" fmla="*/ 0 h 1921"/>
                      <a:gd name="T2" fmla="*/ 0 w 1778"/>
                      <a:gd name="T3" fmla="*/ 2147483646 h 1921"/>
                      <a:gd name="T4" fmla="*/ 2147483646 w 1778"/>
                      <a:gd name="T5" fmla="*/ 2147483646 h 1921"/>
                      <a:gd name="T6" fmla="*/ 2147483646 w 1778"/>
                      <a:gd name="T7" fmla="*/ 2147483646 h 1921"/>
                      <a:gd name="T8" fmla="*/ 2147483646 w 1778"/>
                      <a:gd name="T9" fmla="*/ 2147483646 h 1921"/>
                      <a:gd name="T10" fmla="*/ 2147483646 w 1778"/>
                      <a:gd name="T11" fmla="*/ 2147483646 h 1921"/>
                      <a:gd name="T12" fmla="*/ 2147483646 w 1778"/>
                      <a:gd name="T13" fmla="*/ 2147483646 h 1921"/>
                      <a:gd name="T14" fmla="*/ 2147483646 w 1778"/>
                      <a:gd name="T15" fmla="*/ 2147483646 h 1921"/>
                      <a:gd name="T16" fmla="*/ 2147483646 w 1778"/>
                      <a:gd name="T17" fmla="*/ 2147483646 h 1921"/>
                      <a:gd name="T18" fmla="*/ 2147483646 w 1778"/>
                      <a:gd name="T19" fmla="*/ 2147483646 h 1921"/>
                      <a:gd name="T20" fmla="*/ 2147483646 w 1778"/>
                      <a:gd name="T21" fmla="*/ 2147483646 h 1921"/>
                      <a:gd name="T22" fmla="*/ 2147483646 w 1778"/>
                      <a:gd name="T23" fmla="*/ 2147483646 h 1921"/>
                      <a:gd name="T24" fmla="*/ 2147483646 w 1778"/>
                      <a:gd name="T25" fmla="*/ 2147483646 h 1921"/>
                      <a:gd name="T26" fmla="*/ 2147483646 w 1778"/>
                      <a:gd name="T27" fmla="*/ 2147483646 h 1921"/>
                      <a:gd name="T28" fmla="*/ 2147483646 w 1778"/>
                      <a:gd name="T29" fmla="*/ 2147483646 h 1921"/>
                      <a:gd name="T30" fmla="*/ 2147483646 w 1778"/>
                      <a:gd name="T31" fmla="*/ 2147483646 h 1921"/>
                      <a:gd name="T32" fmla="*/ 2147483646 w 1778"/>
                      <a:gd name="T33" fmla="*/ 2147483646 h 1921"/>
                      <a:gd name="T34" fmla="*/ 2147483646 w 1778"/>
                      <a:gd name="T35" fmla="*/ 2147483646 h 1921"/>
                      <a:gd name="T36" fmla="*/ 2147483646 w 1778"/>
                      <a:gd name="T37" fmla="*/ 2147483646 h 1921"/>
                      <a:gd name="T38" fmla="*/ 2147483646 w 1778"/>
                      <a:gd name="T39" fmla="*/ 2147483646 h 1921"/>
                      <a:gd name="T40" fmla="*/ 2147483646 w 1778"/>
                      <a:gd name="T41" fmla="*/ 2147483646 h 1921"/>
                      <a:gd name="T42" fmla="*/ 2147483646 w 1778"/>
                      <a:gd name="T43" fmla="*/ 2147483646 h 1921"/>
                      <a:gd name="T44" fmla="*/ 2147483646 w 1778"/>
                      <a:gd name="T45" fmla="*/ 2147483646 h 1921"/>
                      <a:gd name="T46" fmla="*/ 2147483646 w 1778"/>
                      <a:gd name="T47" fmla="*/ 2147483646 h 1921"/>
                      <a:gd name="T48" fmla="*/ 2147483646 w 1778"/>
                      <a:gd name="T49" fmla="*/ 2147483646 h 1921"/>
                      <a:gd name="T50" fmla="*/ 0 w 1778"/>
                      <a:gd name="T51" fmla="*/ 2147483646 h 1921"/>
                      <a:gd name="T52" fmla="*/ 2147483646 w 1778"/>
                      <a:gd name="T53" fmla="*/ 2147483646 h 1921"/>
                      <a:gd name="T54" fmla="*/ 2147483646 w 1778"/>
                      <a:gd name="T55" fmla="*/ 2147483646 h 1921"/>
                      <a:gd name="T56" fmla="*/ 2147483646 w 1778"/>
                      <a:gd name="T57" fmla="*/ 2147483646 h 1921"/>
                      <a:gd name="T58" fmla="*/ 2147483646 w 1778"/>
                      <a:gd name="T59" fmla="*/ 2147483646 h 1921"/>
                      <a:gd name="T60" fmla="*/ 2147483646 w 1778"/>
                      <a:gd name="T61" fmla="*/ 2147483646 h 1921"/>
                      <a:gd name="T62" fmla="*/ 2147483646 w 1778"/>
                      <a:gd name="T63" fmla="*/ 2147483646 h 1921"/>
                      <a:gd name="T64" fmla="*/ 2147483646 w 1778"/>
                      <a:gd name="T65" fmla="*/ 2147483646 h 1921"/>
                      <a:gd name="T66" fmla="*/ 2147483646 w 1778"/>
                      <a:gd name="T67" fmla="*/ 2147483646 h 1921"/>
                      <a:gd name="T68" fmla="*/ 2147483646 w 1778"/>
                      <a:gd name="T69" fmla="*/ 2147483646 h 1921"/>
                      <a:gd name="T70" fmla="*/ 2147483646 w 1778"/>
                      <a:gd name="T71" fmla="*/ 2147483646 h 1921"/>
                      <a:gd name="T72" fmla="*/ 2147483646 w 1778"/>
                      <a:gd name="T73" fmla="*/ 2147483646 h 1921"/>
                      <a:gd name="T74" fmla="*/ 2147483646 w 1778"/>
                      <a:gd name="T75" fmla="*/ 2147483646 h 1921"/>
                      <a:gd name="T76" fmla="*/ 2147483646 w 1778"/>
                      <a:gd name="T77" fmla="*/ 2147483646 h 1921"/>
                      <a:gd name="T78" fmla="*/ 2147483646 w 1778"/>
                      <a:gd name="T79" fmla="*/ 2147483646 h 1921"/>
                      <a:gd name="T80" fmla="*/ 2147483646 w 1778"/>
                      <a:gd name="T81" fmla="*/ 2147483646 h 1921"/>
                      <a:gd name="T82" fmla="*/ 2147483646 w 1778"/>
                      <a:gd name="T83" fmla="*/ 2147483646 h 1921"/>
                      <a:gd name="T84" fmla="*/ 2147483646 w 1778"/>
                      <a:gd name="T85" fmla="*/ 2147483646 h 1921"/>
                      <a:gd name="T86" fmla="*/ 2147483646 w 1778"/>
                      <a:gd name="T87" fmla="*/ 2147483646 h 1921"/>
                      <a:gd name="T88" fmla="*/ 2147483646 w 1778"/>
                      <a:gd name="T89" fmla="*/ 2147483646 h 1921"/>
                      <a:gd name="T90" fmla="*/ 2147483646 w 1778"/>
                      <a:gd name="T91" fmla="*/ 2147483646 h 1921"/>
                      <a:gd name="T92" fmla="*/ 2147483646 w 1778"/>
                      <a:gd name="T93" fmla="*/ 2147483646 h 1921"/>
                      <a:gd name="T94" fmla="*/ 2147483646 w 1778"/>
                      <a:gd name="T95" fmla="*/ 2147483646 h 1921"/>
                      <a:gd name="T96" fmla="*/ 2147483646 w 1778"/>
                      <a:gd name="T97" fmla="*/ 2147483646 h 1921"/>
                      <a:gd name="T98" fmla="*/ 2147483646 w 1778"/>
                      <a:gd name="T99" fmla="*/ 2147483646 h 1921"/>
                      <a:gd name="T100" fmla="*/ 2147483646 w 1778"/>
                      <a:gd name="T101" fmla="*/ 2147483646 h 1921"/>
                      <a:gd name="T102" fmla="*/ 2147483646 w 1778"/>
                      <a:gd name="T103" fmla="*/ 2147483646 h 1921"/>
                      <a:gd name="T104" fmla="*/ 2147483646 w 1778"/>
                      <a:gd name="T105" fmla="*/ 2147483646 h 1921"/>
                      <a:gd name="T106" fmla="*/ 2147483646 w 1778"/>
                      <a:gd name="T107" fmla="*/ 2147483646 h 1921"/>
                      <a:gd name="T108" fmla="*/ 2147483646 w 1778"/>
                      <a:gd name="T109" fmla="*/ 2147483646 h 1921"/>
                      <a:gd name="T110" fmla="*/ 2147483646 w 1778"/>
                      <a:gd name="T111" fmla="*/ 2147483646 h 1921"/>
                      <a:gd name="T112" fmla="*/ 2147483646 w 1778"/>
                      <a:gd name="T113" fmla="*/ 2147483646 h 1921"/>
                      <a:gd name="T114" fmla="*/ 2147483646 w 1778"/>
                      <a:gd name="T115" fmla="*/ 2147483646 h 192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778" h="1921">
                        <a:moveTo>
                          <a:pt x="1640" y="0"/>
                        </a:moveTo>
                        <a:cubicBezTo>
                          <a:pt x="138" y="0"/>
                          <a:pt x="138" y="0"/>
                          <a:pt x="138" y="0"/>
                        </a:cubicBezTo>
                        <a:cubicBezTo>
                          <a:pt x="62" y="0"/>
                          <a:pt x="0" y="62"/>
                          <a:pt x="0" y="138"/>
                        </a:cubicBezTo>
                        <a:cubicBezTo>
                          <a:pt x="0" y="672"/>
                          <a:pt x="0" y="672"/>
                          <a:pt x="0" y="672"/>
                        </a:cubicBezTo>
                        <a:cubicBezTo>
                          <a:pt x="0" y="689"/>
                          <a:pt x="14" y="702"/>
                          <a:pt x="30" y="702"/>
                        </a:cubicBezTo>
                        <a:cubicBezTo>
                          <a:pt x="47" y="702"/>
                          <a:pt x="61" y="689"/>
                          <a:pt x="61" y="672"/>
                        </a:cubicBezTo>
                        <a:cubicBezTo>
                          <a:pt x="61" y="296"/>
                          <a:pt x="61" y="296"/>
                          <a:pt x="61" y="296"/>
                        </a:cubicBezTo>
                        <a:cubicBezTo>
                          <a:pt x="966" y="296"/>
                          <a:pt x="966" y="296"/>
                          <a:pt x="966" y="296"/>
                        </a:cubicBezTo>
                        <a:cubicBezTo>
                          <a:pt x="966" y="692"/>
                          <a:pt x="966" y="692"/>
                          <a:pt x="966" y="692"/>
                        </a:cubicBezTo>
                        <a:cubicBezTo>
                          <a:pt x="966" y="704"/>
                          <a:pt x="973" y="715"/>
                          <a:pt x="983" y="720"/>
                        </a:cubicBezTo>
                        <a:cubicBezTo>
                          <a:pt x="988" y="722"/>
                          <a:pt x="992" y="723"/>
                          <a:pt x="997" y="723"/>
                        </a:cubicBezTo>
                        <a:cubicBezTo>
                          <a:pt x="1003" y="723"/>
                          <a:pt x="1010" y="721"/>
                          <a:pt x="1015" y="717"/>
                        </a:cubicBezTo>
                        <a:cubicBezTo>
                          <a:pt x="1400" y="419"/>
                          <a:pt x="1400" y="419"/>
                          <a:pt x="1400" y="419"/>
                        </a:cubicBezTo>
                        <a:cubicBezTo>
                          <a:pt x="1406" y="414"/>
                          <a:pt x="1411" y="406"/>
                          <a:pt x="1412" y="398"/>
                        </a:cubicBezTo>
                        <a:cubicBezTo>
                          <a:pt x="1413" y="390"/>
                          <a:pt x="1410" y="382"/>
                          <a:pt x="1405" y="376"/>
                        </a:cubicBezTo>
                        <a:cubicBezTo>
                          <a:pt x="1382" y="346"/>
                          <a:pt x="1357" y="320"/>
                          <a:pt x="1329" y="296"/>
                        </a:cubicBezTo>
                        <a:cubicBezTo>
                          <a:pt x="1717" y="296"/>
                          <a:pt x="1717" y="296"/>
                          <a:pt x="1717" y="296"/>
                        </a:cubicBezTo>
                        <a:cubicBezTo>
                          <a:pt x="1717" y="1478"/>
                          <a:pt x="1717" y="1478"/>
                          <a:pt x="1717" y="1478"/>
                        </a:cubicBezTo>
                        <a:cubicBezTo>
                          <a:pt x="1717" y="1520"/>
                          <a:pt x="1683" y="1555"/>
                          <a:pt x="1640" y="1555"/>
                        </a:cubicBezTo>
                        <a:cubicBezTo>
                          <a:pt x="759" y="1555"/>
                          <a:pt x="759" y="1555"/>
                          <a:pt x="759" y="1555"/>
                        </a:cubicBezTo>
                        <a:cubicBezTo>
                          <a:pt x="759" y="1421"/>
                          <a:pt x="759" y="1421"/>
                          <a:pt x="759" y="1421"/>
                        </a:cubicBezTo>
                        <a:cubicBezTo>
                          <a:pt x="801" y="1431"/>
                          <a:pt x="845" y="1437"/>
                          <a:pt x="889" y="1437"/>
                        </a:cubicBezTo>
                        <a:cubicBezTo>
                          <a:pt x="1174" y="1437"/>
                          <a:pt x="1407" y="1205"/>
                          <a:pt x="1407" y="919"/>
                        </a:cubicBezTo>
                        <a:cubicBezTo>
                          <a:pt x="1407" y="887"/>
                          <a:pt x="1403" y="854"/>
                          <a:pt x="1397" y="822"/>
                        </a:cubicBezTo>
                        <a:cubicBezTo>
                          <a:pt x="1394" y="805"/>
                          <a:pt x="1378" y="794"/>
                          <a:pt x="1362" y="798"/>
                        </a:cubicBezTo>
                        <a:cubicBezTo>
                          <a:pt x="1345" y="801"/>
                          <a:pt x="1334" y="817"/>
                          <a:pt x="1338" y="833"/>
                        </a:cubicBezTo>
                        <a:cubicBezTo>
                          <a:pt x="1343" y="861"/>
                          <a:pt x="1346" y="890"/>
                          <a:pt x="1346" y="919"/>
                        </a:cubicBezTo>
                        <a:cubicBezTo>
                          <a:pt x="1346" y="1061"/>
                          <a:pt x="1281" y="1187"/>
                          <a:pt x="1180" y="1271"/>
                        </a:cubicBezTo>
                        <a:cubicBezTo>
                          <a:pt x="931" y="925"/>
                          <a:pt x="931" y="925"/>
                          <a:pt x="931" y="925"/>
                        </a:cubicBezTo>
                        <a:cubicBezTo>
                          <a:pt x="1267" y="664"/>
                          <a:pt x="1267" y="664"/>
                          <a:pt x="1267" y="664"/>
                        </a:cubicBezTo>
                        <a:cubicBezTo>
                          <a:pt x="1285" y="690"/>
                          <a:pt x="1300" y="717"/>
                          <a:pt x="1312" y="746"/>
                        </a:cubicBezTo>
                        <a:cubicBezTo>
                          <a:pt x="1318" y="762"/>
                          <a:pt x="1336" y="769"/>
                          <a:pt x="1351" y="763"/>
                        </a:cubicBezTo>
                        <a:cubicBezTo>
                          <a:pt x="1367" y="757"/>
                          <a:pt x="1374" y="739"/>
                          <a:pt x="1368" y="723"/>
                        </a:cubicBezTo>
                        <a:cubicBezTo>
                          <a:pt x="1350" y="680"/>
                          <a:pt x="1327" y="639"/>
                          <a:pt x="1298" y="602"/>
                        </a:cubicBezTo>
                        <a:cubicBezTo>
                          <a:pt x="1287" y="588"/>
                          <a:pt x="1268" y="586"/>
                          <a:pt x="1255" y="596"/>
                        </a:cubicBezTo>
                        <a:cubicBezTo>
                          <a:pt x="919" y="857"/>
                          <a:pt x="919" y="857"/>
                          <a:pt x="919" y="857"/>
                        </a:cubicBezTo>
                        <a:cubicBezTo>
                          <a:pt x="919" y="432"/>
                          <a:pt x="919" y="432"/>
                          <a:pt x="919" y="432"/>
                        </a:cubicBezTo>
                        <a:cubicBezTo>
                          <a:pt x="919" y="416"/>
                          <a:pt x="906" y="402"/>
                          <a:pt x="889" y="402"/>
                        </a:cubicBezTo>
                        <a:cubicBezTo>
                          <a:pt x="604" y="402"/>
                          <a:pt x="371" y="634"/>
                          <a:pt x="371" y="919"/>
                        </a:cubicBezTo>
                        <a:cubicBezTo>
                          <a:pt x="371" y="1074"/>
                          <a:pt x="439" y="1219"/>
                          <a:pt x="558" y="1317"/>
                        </a:cubicBezTo>
                        <a:cubicBezTo>
                          <a:pt x="558" y="1555"/>
                          <a:pt x="558" y="1555"/>
                          <a:pt x="558" y="1555"/>
                        </a:cubicBezTo>
                        <a:cubicBezTo>
                          <a:pt x="481" y="1555"/>
                          <a:pt x="481" y="1555"/>
                          <a:pt x="481" y="1555"/>
                        </a:cubicBezTo>
                        <a:cubicBezTo>
                          <a:pt x="481" y="1364"/>
                          <a:pt x="481" y="1364"/>
                          <a:pt x="481" y="1364"/>
                        </a:cubicBezTo>
                        <a:cubicBezTo>
                          <a:pt x="481" y="1347"/>
                          <a:pt x="468" y="1333"/>
                          <a:pt x="451" y="1333"/>
                        </a:cubicBezTo>
                        <a:cubicBezTo>
                          <a:pt x="311" y="1333"/>
                          <a:pt x="311" y="1333"/>
                          <a:pt x="311" y="1333"/>
                        </a:cubicBezTo>
                        <a:cubicBezTo>
                          <a:pt x="294" y="1333"/>
                          <a:pt x="280" y="1347"/>
                          <a:pt x="280" y="1364"/>
                        </a:cubicBezTo>
                        <a:cubicBezTo>
                          <a:pt x="280" y="1555"/>
                          <a:pt x="280" y="1555"/>
                          <a:pt x="280" y="1555"/>
                        </a:cubicBezTo>
                        <a:cubicBezTo>
                          <a:pt x="201" y="1555"/>
                          <a:pt x="201" y="1555"/>
                          <a:pt x="201" y="1555"/>
                        </a:cubicBezTo>
                        <a:cubicBezTo>
                          <a:pt x="201" y="773"/>
                          <a:pt x="201" y="773"/>
                          <a:pt x="201" y="773"/>
                        </a:cubicBezTo>
                        <a:cubicBezTo>
                          <a:pt x="201" y="756"/>
                          <a:pt x="188" y="743"/>
                          <a:pt x="171" y="743"/>
                        </a:cubicBezTo>
                        <a:cubicBezTo>
                          <a:pt x="30" y="743"/>
                          <a:pt x="30" y="743"/>
                          <a:pt x="30" y="743"/>
                        </a:cubicBezTo>
                        <a:cubicBezTo>
                          <a:pt x="14" y="743"/>
                          <a:pt x="0" y="756"/>
                          <a:pt x="0" y="773"/>
                        </a:cubicBezTo>
                        <a:cubicBezTo>
                          <a:pt x="0" y="1890"/>
                          <a:pt x="0" y="1890"/>
                          <a:pt x="0" y="1890"/>
                        </a:cubicBezTo>
                        <a:cubicBezTo>
                          <a:pt x="0" y="1907"/>
                          <a:pt x="14" y="1921"/>
                          <a:pt x="30" y="1921"/>
                        </a:cubicBezTo>
                        <a:cubicBezTo>
                          <a:pt x="171" y="1921"/>
                          <a:pt x="171" y="1921"/>
                          <a:pt x="171" y="1921"/>
                        </a:cubicBezTo>
                        <a:cubicBezTo>
                          <a:pt x="188" y="1921"/>
                          <a:pt x="201" y="1907"/>
                          <a:pt x="201" y="1890"/>
                        </a:cubicBezTo>
                        <a:cubicBezTo>
                          <a:pt x="201" y="1616"/>
                          <a:pt x="201" y="1616"/>
                          <a:pt x="201" y="1616"/>
                        </a:cubicBezTo>
                        <a:cubicBezTo>
                          <a:pt x="280" y="1616"/>
                          <a:pt x="280" y="1616"/>
                          <a:pt x="280" y="1616"/>
                        </a:cubicBezTo>
                        <a:cubicBezTo>
                          <a:pt x="280" y="1890"/>
                          <a:pt x="280" y="1890"/>
                          <a:pt x="280" y="1890"/>
                        </a:cubicBezTo>
                        <a:cubicBezTo>
                          <a:pt x="280" y="1907"/>
                          <a:pt x="294" y="1921"/>
                          <a:pt x="311" y="1921"/>
                        </a:cubicBezTo>
                        <a:cubicBezTo>
                          <a:pt x="451" y="1921"/>
                          <a:pt x="451" y="1921"/>
                          <a:pt x="451" y="1921"/>
                        </a:cubicBezTo>
                        <a:cubicBezTo>
                          <a:pt x="468" y="1921"/>
                          <a:pt x="481" y="1907"/>
                          <a:pt x="481" y="1890"/>
                        </a:cubicBezTo>
                        <a:cubicBezTo>
                          <a:pt x="481" y="1616"/>
                          <a:pt x="481" y="1616"/>
                          <a:pt x="481" y="1616"/>
                        </a:cubicBezTo>
                        <a:cubicBezTo>
                          <a:pt x="558" y="1616"/>
                          <a:pt x="558" y="1616"/>
                          <a:pt x="558" y="1616"/>
                        </a:cubicBezTo>
                        <a:cubicBezTo>
                          <a:pt x="558" y="1890"/>
                          <a:pt x="558" y="1890"/>
                          <a:pt x="558" y="1890"/>
                        </a:cubicBezTo>
                        <a:cubicBezTo>
                          <a:pt x="558" y="1907"/>
                          <a:pt x="572" y="1921"/>
                          <a:pt x="589" y="1921"/>
                        </a:cubicBezTo>
                        <a:cubicBezTo>
                          <a:pt x="729" y="1921"/>
                          <a:pt x="729" y="1921"/>
                          <a:pt x="729" y="1921"/>
                        </a:cubicBezTo>
                        <a:cubicBezTo>
                          <a:pt x="746" y="1921"/>
                          <a:pt x="759" y="1907"/>
                          <a:pt x="759" y="1890"/>
                        </a:cubicBezTo>
                        <a:cubicBezTo>
                          <a:pt x="759" y="1616"/>
                          <a:pt x="759" y="1616"/>
                          <a:pt x="759" y="1616"/>
                        </a:cubicBezTo>
                        <a:cubicBezTo>
                          <a:pt x="1640" y="1616"/>
                          <a:pt x="1640" y="1616"/>
                          <a:pt x="1640" y="1616"/>
                        </a:cubicBezTo>
                        <a:cubicBezTo>
                          <a:pt x="1716" y="1616"/>
                          <a:pt x="1778" y="1554"/>
                          <a:pt x="1778" y="1478"/>
                        </a:cubicBezTo>
                        <a:cubicBezTo>
                          <a:pt x="1778" y="138"/>
                          <a:pt x="1778" y="138"/>
                          <a:pt x="1778" y="138"/>
                        </a:cubicBezTo>
                        <a:cubicBezTo>
                          <a:pt x="1778" y="62"/>
                          <a:pt x="1716" y="0"/>
                          <a:pt x="1640" y="0"/>
                        </a:cubicBezTo>
                        <a:close/>
                        <a:moveTo>
                          <a:pt x="61" y="1860"/>
                        </a:moveTo>
                        <a:cubicBezTo>
                          <a:pt x="61" y="804"/>
                          <a:pt x="61" y="804"/>
                          <a:pt x="61" y="804"/>
                        </a:cubicBezTo>
                        <a:cubicBezTo>
                          <a:pt x="140" y="804"/>
                          <a:pt x="140" y="804"/>
                          <a:pt x="140" y="804"/>
                        </a:cubicBezTo>
                        <a:cubicBezTo>
                          <a:pt x="140" y="1860"/>
                          <a:pt x="140" y="1860"/>
                          <a:pt x="140" y="1860"/>
                        </a:cubicBezTo>
                        <a:lnTo>
                          <a:pt x="61" y="1860"/>
                        </a:lnTo>
                        <a:close/>
                        <a:moveTo>
                          <a:pt x="341" y="1860"/>
                        </a:moveTo>
                        <a:cubicBezTo>
                          <a:pt x="341" y="1394"/>
                          <a:pt x="341" y="1394"/>
                          <a:pt x="341" y="1394"/>
                        </a:cubicBezTo>
                        <a:cubicBezTo>
                          <a:pt x="420" y="1394"/>
                          <a:pt x="420" y="1394"/>
                          <a:pt x="420" y="1394"/>
                        </a:cubicBezTo>
                        <a:cubicBezTo>
                          <a:pt x="420" y="1860"/>
                          <a:pt x="420" y="1860"/>
                          <a:pt x="420" y="1860"/>
                        </a:cubicBezTo>
                        <a:lnTo>
                          <a:pt x="341" y="1860"/>
                        </a:lnTo>
                        <a:close/>
                        <a:moveTo>
                          <a:pt x="432" y="919"/>
                        </a:moveTo>
                        <a:cubicBezTo>
                          <a:pt x="432" y="678"/>
                          <a:pt x="621" y="480"/>
                          <a:pt x="859" y="464"/>
                        </a:cubicBezTo>
                        <a:cubicBezTo>
                          <a:pt x="859" y="919"/>
                          <a:pt x="859" y="919"/>
                          <a:pt x="859" y="919"/>
                        </a:cubicBezTo>
                        <a:cubicBezTo>
                          <a:pt x="859" y="926"/>
                          <a:pt x="861" y="932"/>
                          <a:pt x="864" y="937"/>
                        </a:cubicBezTo>
                        <a:cubicBezTo>
                          <a:pt x="864" y="937"/>
                          <a:pt x="864" y="937"/>
                          <a:pt x="864" y="937"/>
                        </a:cubicBezTo>
                        <a:cubicBezTo>
                          <a:pt x="1131" y="1306"/>
                          <a:pt x="1131" y="1306"/>
                          <a:pt x="1131" y="1306"/>
                        </a:cubicBezTo>
                        <a:cubicBezTo>
                          <a:pt x="1061" y="1351"/>
                          <a:pt x="978" y="1376"/>
                          <a:pt x="889" y="1376"/>
                        </a:cubicBezTo>
                        <a:cubicBezTo>
                          <a:pt x="845" y="1376"/>
                          <a:pt x="801" y="1370"/>
                          <a:pt x="759" y="1357"/>
                        </a:cubicBezTo>
                        <a:cubicBezTo>
                          <a:pt x="759" y="1120"/>
                          <a:pt x="759" y="1120"/>
                          <a:pt x="759" y="1120"/>
                        </a:cubicBezTo>
                        <a:cubicBezTo>
                          <a:pt x="759" y="1104"/>
                          <a:pt x="746" y="1090"/>
                          <a:pt x="729" y="1090"/>
                        </a:cubicBezTo>
                        <a:cubicBezTo>
                          <a:pt x="589" y="1090"/>
                          <a:pt x="589" y="1090"/>
                          <a:pt x="589" y="1090"/>
                        </a:cubicBezTo>
                        <a:cubicBezTo>
                          <a:pt x="572" y="1090"/>
                          <a:pt x="558" y="1104"/>
                          <a:pt x="558" y="1120"/>
                        </a:cubicBezTo>
                        <a:cubicBezTo>
                          <a:pt x="558" y="1234"/>
                          <a:pt x="558" y="1234"/>
                          <a:pt x="558" y="1234"/>
                        </a:cubicBezTo>
                        <a:cubicBezTo>
                          <a:pt x="477" y="1150"/>
                          <a:pt x="432" y="1038"/>
                          <a:pt x="432" y="919"/>
                        </a:cubicBezTo>
                        <a:close/>
                        <a:moveTo>
                          <a:pt x="619" y="1860"/>
                        </a:moveTo>
                        <a:cubicBezTo>
                          <a:pt x="619" y="1151"/>
                          <a:pt x="619" y="1151"/>
                          <a:pt x="619" y="1151"/>
                        </a:cubicBezTo>
                        <a:cubicBezTo>
                          <a:pt x="698" y="1151"/>
                          <a:pt x="698" y="1151"/>
                          <a:pt x="698" y="1151"/>
                        </a:cubicBezTo>
                        <a:cubicBezTo>
                          <a:pt x="698" y="1860"/>
                          <a:pt x="698" y="1860"/>
                          <a:pt x="698" y="1860"/>
                        </a:cubicBezTo>
                        <a:lnTo>
                          <a:pt x="619" y="1860"/>
                        </a:lnTo>
                        <a:close/>
                        <a:moveTo>
                          <a:pt x="1027" y="630"/>
                        </a:moveTo>
                        <a:cubicBezTo>
                          <a:pt x="1027" y="238"/>
                          <a:pt x="1027" y="238"/>
                          <a:pt x="1027" y="238"/>
                        </a:cubicBezTo>
                        <a:cubicBezTo>
                          <a:pt x="1147" y="246"/>
                          <a:pt x="1258" y="300"/>
                          <a:pt x="1338" y="390"/>
                        </a:cubicBezTo>
                        <a:lnTo>
                          <a:pt x="1027" y="630"/>
                        </a:lnTo>
                        <a:close/>
                        <a:moveTo>
                          <a:pt x="1238" y="235"/>
                        </a:moveTo>
                        <a:cubicBezTo>
                          <a:pt x="1165" y="197"/>
                          <a:pt x="1082" y="177"/>
                          <a:pt x="997" y="177"/>
                        </a:cubicBezTo>
                        <a:cubicBezTo>
                          <a:pt x="980" y="177"/>
                          <a:pt x="966" y="190"/>
                          <a:pt x="966" y="207"/>
                        </a:cubicBezTo>
                        <a:cubicBezTo>
                          <a:pt x="966" y="235"/>
                          <a:pt x="966" y="235"/>
                          <a:pt x="966" y="235"/>
                        </a:cubicBezTo>
                        <a:cubicBezTo>
                          <a:pt x="61" y="235"/>
                          <a:pt x="61" y="235"/>
                          <a:pt x="61" y="235"/>
                        </a:cubicBezTo>
                        <a:cubicBezTo>
                          <a:pt x="61" y="138"/>
                          <a:pt x="61" y="138"/>
                          <a:pt x="61" y="138"/>
                        </a:cubicBezTo>
                        <a:cubicBezTo>
                          <a:pt x="61" y="95"/>
                          <a:pt x="95" y="61"/>
                          <a:pt x="138" y="61"/>
                        </a:cubicBezTo>
                        <a:cubicBezTo>
                          <a:pt x="1640" y="61"/>
                          <a:pt x="1640" y="61"/>
                          <a:pt x="1640" y="61"/>
                        </a:cubicBezTo>
                        <a:cubicBezTo>
                          <a:pt x="1683" y="61"/>
                          <a:pt x="1717" y="95"/>
                          <a:pt x="1717" y="138"/>
                        </a:cubicBezTo>
                        <a:cubicBezTo>
                          <a:pt x="1717" y="235"/>
                          <a:pt x="1717" y="235"/>
                          <a:pt x="1717" y="235"/>
                        </a:cubicBezTo>
                        <a:lnTo>
                          <a:pt x="1238" y="23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45" name="Freeform 9">
                    <a:extLst>
                      <a:ext uri="{FF2B5EF4-FFF2-40B4-BE49-F238E27FC236}">
                        <a16:creationId xmlns:a16="http://schemas.microsoft.com/office/drawing/2014/main" id="{0074171D-1CF4-4D7A-A9A0-6A0733EB7495}"/>
                      </a:ext>
                    </a:extLst>
                  </p:cNvPr>
                  <p:cNvSpPr>
                    <a:spLocks/>
                  </p:cNvSpPr>
                  <p:nvPr/>
                </p:nvSpPr>
                <p:spPr bwMode="auto">
                  <a:xfrm>
                    <a:off x="5788562" y="2531146"/>
                    <a:ext cx="62397" cy="301629"/>
                  </a:xfrm>
                  <a:custGeom>
                    <a:avLst/>
                    <a:gdLst>
                      <a:gd name="T0" fmla="*/ 2147483646 w 201"/>
                      <a:gd name="T1" fmla="*/ 0 h 971"/>
                      <a:gd name="T2" fmla="*/ 2147483646 w 201"/>
                      <a:gd name="T3" fmla="*/ 0 h 971"/>
                      <a:gd name="T4" fmla="*/ 0 w 201"/>
                      <a:gd name="T5" fmla="*/ 2147483646 h 971"/>
                      <a:gd name="T6" fmla="*/ 0 w 201"/>
                      <a:gd name="T7" fmla="*/ 2147483646 h 971"/>
                      <a:gd name="T8" fmla="*/ 2147483646 w 201"/>
                      <a:gd name="T9" fmla="*/ 2147483646 h 971"/>
                      <a:gd name="T10" fmla="*/ 2147483646 w 201"/>
                      <a:gd name="T11" fmla="*/ 2147483646 h 971"/>
                      <a:gd name="T12" fmla="*/ 2147483646 w 201"/>
                      <a:gd name="T13" fmla="*/ 2147483646 h 971"/>
                      <a:gd name="T14" fmla="*/ 2147483646 w 201"/>
                      <a:gd name="T15" fmla="*/ 2147483646 h 971"/>
                      <a:gd name="T16" fmla="*/ 2147483646 w 201"/>
                      <a:gd name="T17" fmla="*/ 2147483646 h 971"/>
                      <a:gd name="T18" fmla="*/ 2147483646 w 201"/>
                      <a:gd name="T19" fmla="*/ 2147483646 h 971"/>
                      <a:gd name="T20" fmla="*/ 2147483646 w 201"/>
                      <a:gd name="T21" fmla="*/ 2147483646 h 971"/>
                      <a:gd name="T22" fmla="*/ 2147483646 w 201"/>
                      <a:gd name="T23" fmla="*/ 2147483646 h 971"/>
                      <a:gd name="T24" fmla="*/ 2147483646 w 201"/>
                      <a:gd name="T25" fmla="*/ 2147483646 h 971"/>
                      <a:gd name="T26" fmla="*/ 2147483646 w 201"/>
                      <a:gd name="T27" fmla="*/ 2147483646 h 971"/>
                      <a:gd name="T28" fmla="*/ 2147483646 w 201"/>
                      <a:gd name="T29" fmla="*/ 2147483646 h 971"/>
                      <a:gd name="T30" fmla="*/ 2147483646 w 201"/>
                      <a:gd name="T31" fmla="*/ 2147483646 h 971"/>
                      <a:gd name="T32" fmla="*/ 2147483646 w 201"/>
                      <a:gd name="T33" fmla="*/ 2147483646 h 971"/>
                      <a:gd name="T34" fmla="*/ 2147483646 w 201"/>
                      <a:gd name="T35" fmla="*/ 2147483646 h 971"/>
                      <a:gd name="T36" fmla="*/ 2147483646 w 201"/>
                      <a:gd name="T37" fmla="*/ 0 h 97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01" h="971">
                        <a:moveTo>
                          <a:pt x="171" y="0"/>
                        </a:moveTo>
                        <a:cubicBezTo>
                          <a:pt x="30" y="0"/>
                          <a:pt x="30" y="0"/>
                          <a:pt x="30" y="0"/>
                        </a:cubicBezTo>
                        <a:cubicBezTo>
                          <a:pt x="14" y="0"/>
                          <a:pt x="0" y="14"/>
                          <a:pt x="0" y="30"/>
                        </a:cubicBezTo>
                        <a:cubicBezTo>
                          <a:pt x="0" y="940"/>
                          <a:pt x="0" y="940"/>
                          <a:pt x="0" y="940"/>
                        </a:cubicBezTo>
                        <a:cubicBezTo>
                          <a:pt x="0" y="957"/>
                          <a:pt x="14" y="971"/>
                          <a:pt x="30" y="971"/>
                        </a:cubicBezTo>
                        <a:cubicBezTo>
                          <a:pt x="171" y="971"/>
                          <a:pt x="171" y="971"/>
                          <a:pt x="171" y="971"/>
                        </a:cubicBezTo>
                        <a:cubicBezTo>
                          <a:pt x="188" y="971"/>
                          <a:pt x="201" y="957"/>
                          <a:pt x="201" y="940"/>
                        </a:cubicBezTo>
                        <a:cubicBezTo>
                          <a:pt x="201" y="694"/>
                          <a:pt x="201" y="694"/>
                          <a:pt x="201" y="694"/>
                        </a:cubicBezTo>
                        <a:cubicBezTo>
                          <a:pt x="201" y="677"/>
                          <a:pt x="188" y="664"/>
                          <a:pt x="171" y="664"/>
                        </a:cubicBezTo>
                        <a:cubicBezTo>
                          <a:pt x="154" y="664"/>
                          <a:pt x="140" y="677"/>
                          <a:pt x="140" y="694"/>
                        </a:cubicBezTo>
                        <a:cubicBezTo>
                          <a:pt x="140" y="910"/>
                          <a:pt x="140" y="910"/>
                          <a:pt x="140" y="910"/>
                        </a:cubicBezTo>
                        <a:cubicBezTo>
                          <a:pt x="61" y="910"/>
                          <a:pt x="61" y="910"/>
                          <a:pt x="61" y="910"/>
                        </a:cubicBezTo>
                        <a:cubicBezTo>
                          <a:pt x="61" y="61"/>
                          <a:pt x="61" y="61"/>
                          <a:pt x="61" y="61"/>
                        </a:cubicBezTo>
                        <a:cubicBezTo>
                          <a:pt x="140" y="61"/>
                          <a:pt x="140" y="61"/>
                          <a:pt x="140" y="61"/>
                        </a:cubicBezTo>
                        <a:cubicBezTo>
                          <a:pt x="140" y="593"/>
                          <a:pt x="140" y="593"/>
                          <a:pt x="140" y="593"/>
                        </a:cubicBezTo>
                        <a:cubicBezTo>
                          <a:pt x="140" y="609"/>
                          <a:pt x="154" y="623"/>
                          <a:pt x="171" y="623"/>
                        </a:cubicBezTo>
                        <a:cubicBezTo>
                          <a:pt x="188" y="623"/>
                          <a:pt x="201" y="609"/>
                          <a:pt x="201" y="593"/>
                        </a:cubicBezTo>
                        <a:cubicBezTo>
                          <a:pt x="201" y="30"/>
                          <a:pt x="201" y="30"/>
                          <a:pt x="201" y="30"/>
                        </a:cubicBezTo>
                        <a:cubicBezTo>
                          <a:pt x="201" y="14"/>
                          <a:pt x="188" y="0"/>
                          <a:pt x="171"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46" name="Freeform 11">
                    <a:extLst>
                      <a:ext uri="{FF2B5EF4-FFF2-40B4-BE49-F238E27FC236}">
                        <a16:creationId xmlns:a16="http://schemas.microsoft.com/office/drawing/2014/main" id="{74967D21-2155-4E20-9817-EB3268AF8175}"/>
                      </a:ext>
                    </a:extLst>
                  </p:cNvPr>
                  <p:cNvSpPr>
                    <a:spLocks/>
                  </p:cNvSpPr>
                  <p:nvPr/>
                </p:nvSpPr>
                <p:spPr bwMode="auto">
                  <a:xfrm>
                    <a:off x="6284973" y="2659528"/>
                    <a:ext cx="88763" cy="40309"/>
                  </a:xfrm>
                  <a:custGeom>
                    <a:avLst/>
                    <a:gdLst>
                      <a:gd name="T0" fmla="*/ 2147483646 w 286"/>
                      <a:gd name="T1" fmla="*/ 0 h 61"/>
                      <a:gd name="T2" fmla="*/ 2147483646 w 286"/>
                      <a:gd name="T3" fmla="*/ 0 h 61"/>
                      <a:gd name="T4" fmla="*/ 0 w 286"/>
                      <a:gd name="T5" fmla="*/ 2147483646 h 61"/>
                      <a:gd name="T6" fmla="*/ 2147483646 w 286"/>
                      <a:gd name="T7" fmla="*/ 2147483646 h 61"/>
                      <a:gd name="T8" fmla="*/ 2147483646 w 286"/>
                      <a:gd name="T9" fmla="*/ 2147483646 h 61"/>
                      <a:gd name="T10" fmla="*/ 2147483646 w 286"/>
                      <a:gd name="T11" fmla="*/ 2147483646 h 61"/>
                      <a:gd name="T12" fmla="*/ 2147483646 w 286"/>
                      <a:gd name="T13" fmla="*/ 0 h 6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86" h="61">
                        <a:moveTo>
                          <a:pt x="255" y="0"/>
                        </a:moveTo>
                        <a:cubicBezTo>
                          <a:pt x="30" y="0"/>
                          <a:pt x="30" y="0"/>
                          <a:pt x="30" y="0"/>
                        </a:cubicBezTo>
                        <a:cubicBezTo>
                          <a:pt x="13" y="0"/>
                          <a:pt x="0" y="13"/>
                          <a:pt x="0" y="30"/>
                        </a:cubicBezTo>
                        <a:cubicBezTo>
                          <a:pt x="0" y="47"/>
                          <a:pt x="13" y="61"/>
                          <a:pt x="30" y="61"/>
                        </a:cubicBezTo>
                        <a:cubicBezTo>
                          <a:pt x="255" y="61"/>
                          <a:pt x="255" y="61"/>
                          <a:pt x="255" y="61"/>
                        </a:cubicBezTo>
                        <a:cubicBezTo>
                          <a:pt x="272" y="61"/>
                          <a:pt x="286" y="47"/>
                          <a:pt x="286" y="30"/>
                        </a:cubicBezTo>
                        <a:cubicBezTo>
                          <a:pt x="286" y="13"/>
                          <a:pt x="272" y="0"/>
                          <a:pt x="25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grpSp>
            <p:nvGrpSpPr>
              <p:cNvPr id="911" name="Group 5">
                <a:extLst>
                  <a:ext uri="{FF2B5EF4-FFF2-40B4-BE49-F238E27FC236}">
                    <a16:creationId xmlns:a16="http://schemas.microsoft.com/office/drawing/2014/main" id="{D6CFAE18-7125-443C-AECB-C36C10C7C4C2}"/>
                  </a:ext>
                </a:extLst>
              </p:cNvPr>
              <p:cNvGrpSpPr>
                <a:grpSpLocks/>
              </p:cNvGrpSpPr>
              <p:nvPr/>
            </p:nvGrpSpPr>
            <p:grpSpPr bwMode="auto">
              <a:xfrm>
                <a:off x="7127372" y="2086955"/>
                <a:ext cx="1645920" cy="1645920"/>
                <a:chOff x="6912735" y="1926484"/>
                <a:chExt cx="1645920" cy="1645920"/>
              </a:xfrm>
            </p:grpSpPr>
            <p:sp>
              <p:nvSpPr>
                <p:cNvPr id="927" name="Google Shape;1238;p12">
                  <a:extLst>
                    <a:ext uri="{FF2B5EF4-FFF2-40B4-BE49-F238E27FC236}">
                      <a16:creationId xmlns:a16="http://schemas.microsoft.com/office/drawing/2014/main" id="{CAD8BB64-45AB-4E35-B3E5-8F6B40038328}"/>
                    </a:ext>
                  </a:extLst>
                </p:cNvPr>
                <p:cNvSpPr/>
                <p:nvPr/>
              </p:nvSpPr>
              <p:spPr>
                <a:xfrm>
                  <a:off x="6912769" y="1925482"/>
                  <a:ext cx="1645893" cy="1647839"/>
                </a:xfrm>
                <a:prstGeom prst="ellipse">
                  <a:avLst/>
                </a:prstGeom>
                <a:solidFill>
                  <a:srgbClr val="107EB3"/>
                </a:solidFill>
                <a:ln>
                  <a:noFill/>
                </a:ln>
                <a:effectLst/>
              </p:spPr>
              <p:txBody>
                <a:bodyPr spcFirstLastPara="1" lIns="91425" tIns="45700" rIns="91425" bIns="45700" anchor="ctr"/>
                <a:lstStyle/>
                <a:p>
                  <a:pPr algn="ctr" defTabSz="914378" eaLnBrk="1" fontAlgn="auto" hangingPunct="1">
                    <a:spcBef>
                      <a:spcPts val="0"/>
                    </a:spcBef>
                    <a:spcAft>
                      <a:spcPts val="0"/>
                    </a:spcAft>
                    <a:buClr>
                      <a:srgbClr val="000000"/>
                    </a:buClr>
                    <a:defRPr/>
                  </a:pPr>
                  <a:endParaRPr sz="1350" kern="0">
                    <a:solidFill>
                      <a:srgbClr val="FDFDFD"/>
                    </a:solidFill>
                    <a:latin typeface="+mn-lt"/>
                    <a:ea typeface="Calibri"/>
                    <a:sym typeface="Calibri"/>
                  </a:endParaRPr>
                </a:p>
              </p:txBody>
            </p:sp>
            <p:sp>
              <p:nvSpPr>
                <p:cNvPr id="928" name="Google Shape;1239;p12">
                  <a:extLst>
                    <a:ext uri="{FF2B5EF4-FFF2-40B4-BE49-F238E27FC236}">
                      <a16:creationId xmlns:a16="http://schemas.microsoft.com/office/drawing/2014/main" id="{C4580D5E-3C61-4B80-B884-8EC6FBE56D93}"/>
                    </a:ext>
                  </a:extLst>
                </p:cNvPr>
                <p:cNvSpPr txBox="1"/>
                <p:nvPr/>
              </p:nvSpPr>
              <p:spPr>
                <a:xfrm>
                  <a:off x="6978514" y="2890350"/>
                  <a:ext cx="1469061" cy="332317"/>
                </a:xfrm>
                <a:prstGeom prst="rect">
                  <a:avLst/>
                </a:prstGeom>
                <a:noFill/>
                <a:ln>
                  <a:noFill/>
                </a:ln>
              </p:spPr>
              <p:txBody>
                <a:bodyPr spcFirstLastPara="1" lIns="0" tIns="0" rIns="0" bIns="0">
                  <a:spAutoFit/>
                </a:bodyPr>
                <a:lstStyle/>
                <a:p>
                  <a:pPr algn="ctr" defTabSz="914378" eaLnBrk="1" fontAlgn="auto" hangingPunct="1">
                    <a:lnSpc>
                      <a:spcPct val="80000"/>
                    </a:lnSpc>
                    <a:spcBef>
                      <a:spcPts val="0"/>
                    </a:spcBef>
                    <a:spcAft>
                      <a:spcPts val="0"/>
                    </a:spcAft>
                    <a:buClr>
                      <a:srgbClr val="000000"/>
                    </a:buClr>
                    <a:defRPr/>
                  </a:pPr>
                  <a:r>
                    <a:rPr lang="en-US" sz="1013" kern="0" dirty="0">
                      <a:solidFill>
                        <a:srgbClr val="FDFDFD"/>
                      </a:solidFill>
                      <a:latin typeface="+mn-lt"/>
                      <a:ea typeface="Calibri"/>
                      <a:sym typeface="Calibri"/>
                    </a:rPr>
                    <a:t>DIGITAL </a:t>
                  </a:r>
                  <a:br>
                    <a:rPr lang="en-US" sz="1013" kern="0" dirty="0">
                      <a:solidFill>
                        <a:srgbClr val="FDFDFD"/>
                      </a:solidFill>
                      <a:latin typeface="+mn-lt"/>
                      <a:ea typeface="Calibri"/>
                      <a:sym typeface="Calibri"/>
                    </a:rPr>
                  </a:br>
                  <a:r>
                    <a:rPr lang="en-US" sz="1013" b="1" kern="0" dirty="0">
                      <a:solidFill>
                        <a:srgbClr val="FDFDFD"/>
                      </a:solidFill>
                      <a:latin typeface="+mn-lt"/>
                      <a:ea typeface="Calibri"/>
                      <a:sym typeface="Calibri"/>
                    </a:rPr>
                    <a:t>SERVICES</a:t>
                  </a:r>
                  <a:endParaRPr sz="1013" b="1" kern="0" dirty="0">
                    <a:solidFill>
                      <a:srgbClr val="FDFDFD"/>
                    </a:solidFill>
                    <a:latin typeface="+mn-lt"/>
                    <a:ea typeface="Calibri"/>
                    <a:sym typeface="Calibri"/>
                  </a:endParaRPr>
                </a:p>
              </p:txBody>
            </p:sp>
            <p:grpSp>
              <p:nvGrpSpPr>
                <p:cNvPr id="929" name="Google Shape;1244;p12">
                  <a:extLst>
                    <a:ext uri="{FF2B5EF4-FFF2-40B4-BE49-F238E27FC236}">
                      <a16:creationId xmlns:a16="http://schemas.microsoft.com/office/drawing/2014/main" id="{2D953DA8-15D2-40A4-9FF8-DF68C69707BD}"/>
                    </a:ext>
                  </a:extLst>
                </p:cNvPr>
                <p:cNvGrpSpPr>
                  <a:grpSpLocks/>
                </p:cNvGrpSpPr>
                <p:nvPr/>
              </p:nvGrpSpPr>
              <p:grpSpPr bwMode="auto">
                <a:xfrm>
                  <a:off x="7420206" y="2186067"/>
                  <a:ext cx="630978" cy="632688"/>
                  <a:chOff x="1341" y="2"/>
                  <a:chExt cx="3076" cy="3238"/>
                </a:xfrm>
              </p:grpSpPr>
              <p:sp>
                <p:nvSpPr>
                  <p:cNvPr id="930" name="Google Shape;1245;p12">
                    <a:extLst>
                      <a:ext uri="{FF2B5EF4-FFF2-40B4-BE49-F238E27FC236}">
                        <a16:creationId xmlns:a16="http://schemas.microsoft.com/office/drawing/2014/main" id="{20D45742-BD85-4B21-B9EE-12EA90C199F6}"/>
                      </a:ext>
                    </a:extLst>
                  </p:cNvPr>
                  <p:cNvSpPr/>
                  <p:nvPr/>
                </p:nvSpPr>
                <p:spPr>
                  <a:xfrm>
                    <a:off x="2205" y="76"/>
                    <a:ext cx="376" cy="106"/>
                  </a:xfrm>
                  <a:custGeom>
                    <a:avLst/>
                    <a:gdLst/>
                    <a:ahLst/>
                    <a:cxnLst/>
                    <a:rect l="l" t="t" r="r" b="b"/>
                    <a:pathLst>
                      <a:path w="239" h="69" extrusionOk="0">
                        <a:moveTo>
                          <a:pt x="205" y="0"/>
                        </a:moveTo>
                        <a:cubicBezTo>
                          <a:pt x="34" y="0"/>
                          <a:pt x="34" y="0"/>
                          <a:pt x="34" y="0"/>
                        </a:cubicBezTo>
                        <a:cubicBezTo>
                          <a:pt x="14" y="0"/>
                          <a:pt x="0" y="14"/>
                          <a:pt x="0" y="35"/>
                        </a:cubicBezTo>
                        <a:cubicBezTo>
                          <a:pt x="0" y="55"/>
                          <a:pt x="14" y="69"/>
                          <a:pt x="34" y="69"/>
                        </a:cubicBezTo>
                        <a:cubicBezTo>
                          <a:pt x="205" y="69"/>
                          <a:pt x="205" y="69"/>
                          <a:pt x="205" y="69"/>
                        </a:cubicBezTo>
                        <a:cubicBezTo>
                          <a:pt x="226" y="69"/>
                          <a:pt x="239" y="55"/>
                          <a:pt x="239" y="35"/>
                        </a:cubicBezTo>
                        <a:cubicBezTo>
                          <a:pt x="239" y="14"/>
                          <a:pt x="226" y="0"/>
                          <a:pt x="205" y="0"/>
                        </a:cubicBez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931" name="Google Shape;1246;p12">
                    <a:extLst>
                      <a:ext uri="{FF2B5EF4-FFF2-40B4-BE49-F238E27FC236}">
                        <a16:creationId xmlns:a16="http://schemas.microsoft.com/office/drawing/2014/main" id="{CA097851-2435-4A1D-8000-29890E30C7CA}"/>
                      </a:ext>
                    </a:extLst>
                  </p:cNvPr>
                  <p:cNvSpPr/>
                  <p:nvPr/>
                </p:nvSpPr>
                <p:spPr>
                  <a:xfrm>
                    <a:off x="1995" y="76"/>
                    <a:ext cx="155" cy="106"/>
                  </a:xfrm>
                  <a:custGeom>
                    <a:avLst/>
                    <a:gdLst/>
                    <a:ahLst/>
                    <a:cxnLst/>
                    <a:rect l="l" t="t" r="r" b="b"/>
                    <a:pathLst>
                      <a:path w="102" h="69" extrusionOk="0">
                        <a:moveTo>
                          <a:pt x="68" y="0"/>
                        </a:moveTo>
                        <a:cubicBezTo>
                          <a:pt x="34" y="0"/>
                          <a:pt x="34" y="0"/>
                          <a:pt x="34" y="0"/>
                        </a:cubicBezTo>
                        <a:cubicBezTo>
                          <a:pt x="13" y="0"/>
                          <a:pt x="0" y="14"/>
                          <a:pt x="0" y="35"/>
                        </a:cubicBezTo>
                        <a:cubicBezTo>
                          <a:pt x="0" y="55"/>
                          <a:pt x="13" y="69"/>
                          <a:pt x="34" y="69"/>
                        </a:cubicBezTo>
                        <a:cubicBezTo>
                          <a:pt x="68" y="69"/>
                          <a:pt x="68" y="69"/>
                          <a:pt x="68" y="69"/>
                        </a:cubicBezTo>
                        <a:cubicBezTo>
                          <a:pt x="89" y="69"/>
                          <a:pt x="102" y="55"/>
                          <a:pt x="102" y="35"/>
                        </a:cubicBezTo>
                        <a:cubicBezTo>
                          <a:pt x="102" y="14"/>
                          <a:pt x="89" y="0"/>
                          <a:pt x="68" y="0"/>
                        </a:cubicBez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932" name="Google Shape;1247;p12">
                    <a:extLst>
                      <a:ext uri="{FF2B5EF4-FFF2-40B4-BE49-F238E27FC236}">
                        <a16:creationId xmlns:a16="http://schemas.microsoft.com/office/drawing/2014/main" id="{EDE1D837-FFDB-407B-B838-52CC7B4B8E69}"/>
                      </a:ext>
                    </a:extLst>
                  </p:cNvPr>
                  <p:cNvSpPr/>
                  <p:nvPr/>
                </p:nvSpPr>
                <p:spPr>
                  <a:xfrm>
                    <a:off x="1343" y="-88"/>
                    <a:ext cx="3072" cy="3331"/>
                  </a:xfrm>
                  <a:custGeom>
                    <a:avLst/>
                    <a:gdLst/>
                    <a:ahLst/>
                    <a:cxnLst/>
                    <a:rect l="l" t="t" r="r" b="b"/>
                    <a:pathLst>
                      <a:path w="1946" h="2048" extrusionOk="0">
                        <a:moveTo>
                          <a:pt x="1809" y="444"/>
                        </a:moveTo>
                        <a:cubicBezTo>
                          <a:pt x="1195" y="444"/>
                          <a:pt x="1195" y="444"/>
                          <a:pt x="1195" y="444"/>
                        </a:cubicBezTo>
                        <a:cubicBezTo>
                          <a:pt x="1195" y="205"/>
                          <a:pt x="1195" y="205"/>
                          <a:pt x="1195" y="205"/>
                        </a:cubicBezTo>
                        <a:cubicBezTo>
                          <a:pt x="1195" y="137"/>
                          <a:pt x="1195" y="137"/>
                          <a:pt x="1195" y="137"/>
                        </a:cubicBezTo>
                        <a:cubicBezTo>
                          <a:pt x="1195" y="61"/>
                          <a:pt x="1133" y="0"/>
                          <a:pt x="1058" y="0"/>
                        </a:cubicBezTo>
                        <a:cubicBezTo>
                          <a:pt x="171" y="0"/>
                          <a:pt x="171" y="0"/>
                          <a:pt x="171" y="0"/>
                        </a:cubicBezTo>
                        <a:cubicBezTo>
                          <a:pt x="96" y="0"/>
                          <a:pt x="34" y="61"/>
                          <a:pt x="34" y="137"/>
                        </a:cubicBezTo>
                        <a:cubicBezTo>
                          <a:pt x="34" y="205"/>
                          <a:pt x="34" y="205"/>
                          <a:pt x="34" y="205"/>
                        </a:cubicBezTo>
                        <a:cubicBezTo>
                          <a:pt x="34" y="307"/>
                          <a:pt x="34" y="307"/>
                          <a:pt x="34" y="307"/>
                        </a:cubicBezTo>
                        <a:cubicBezTo>
                          <a:pt x="14" y="307"/>
                          <a:pt x="0" y="321"/>
                          <a:pt x="0" y="341"/>
                        </a:cubicBezTo>
                        <a:cubicBezTo>
                          <a:pt x="0" y="375"/>
                          <a:pt x="0" y="375"/>
                          <a:pt x="0" y="375"/>
                        </a:cubicBezTo>
                        <a:cubicBezTo>
                          <a:pt x="0" y="396"/>
                          <a:pt x="14" y="410"/>
                          <a:pt x="34" y="410"/>
                        </a:cubicBezTo>
                        <a:cubicBezTo>
                          <a:pt x="34" y="444"/>
                          <a:pt x="34" y="444"/>
                          <a:pt x="34" y="444"/>
                        </a:cubicBezTo>
                        <a:cubicBezTo>
                          <a:pt x="14" y="444"/>
                          <a:pt x="0" y="457"/>
                          <a:pt x="0" y="478"/>
                        </a:cubicBezTo>
                        <a:cubicBezTo>
                          <a:pt x="0" y="512"/>
                          <a:pt x="0" y="512"/>
                          <a:pt x="0" y="512"/>
                        </a:cubicBezTo>
                        <a:cubicBezTo>
                          <a:pt x="0" y="532"/>
                          <a:pt x="14" y="546"/>
                          <a:pt x="34" y="546"/>
                        </a:cubicBezTo>
                        <a:cubicBezTo>
                          <a:pt x="34" y="580"/>
                          <a:pt x="34" y="580"/>
                          <a:pt x="34" y="580"/>
                        </a:cubicBezTo>
                        <a:cubicBezTo>
                          <a:pt x="14" y="580"/>
                          <a:pt x="0" y="594"/>
                          <a:pt x="0" y="614"/>
                        </a:cubicBezTo>
                        <a:cubicBezTo>
                          <a:pt x="0" y="649"/>
                          <a:pt x="0" y="649"/>
                          <a:pt x="0" y="649"/>
                        </a:cubicBezTo>
                        <a:cubicBezTo>
                          <a:pt x="0" y="669"/>
                          <a:pt x="14" y="683"/>
                          <a:pt x="34" y="683"/>
                        </a:cubicBezTo>
                        <a:cubicBezTo>
                          <a:pt x="34" y="1775"/>
                          <a:pt x="34" y="1775"/>
                          <a:pt x="34" y="1775"/>
                        </a:cubicBezTo>
                        <a:cubicBezTo>
                          <a:pt x="34" y="1911"/>
                          <a:pt x="34" y="1911"/>
                          <a:pt x="34" y="1911"/>
                        </a:cubicBezTo>
                        <a:cubicBezTo>
                          <a:pt x="34" y="1987"/>
                          <a:pt x="96" y="2048"/>
                          <a:pt x="171" y="2048"/>
                        </a:cubicBezTo>
                        <a:cubicBezTo>
                          <a:pt x="1058" y="2048"/>
                          <a:pt x="1058" y="2048"/>
                          <a:pt x="1058" y="2048"/>
                        </a:cubicBezTo>
                        <a:cubicBezTo>
                          <a:pt x="1133" y="2048"/>
                          <a:pt x="1195" y="1987"/>
                          <a:pt x="1195" y="1911"/>
                        </a:cubicBezTo>
                        <a:cubicBezTo>
                          <a:pt x="1195" y="1775"/>
                          <a:pt x="1195" y="1775"/>
                          <a:pt x="1195" y="1775"/>
                        </a:cubicBezTo>
                        <a:cubicBezTo>
                          <a:pt x="1195" y="1536"/>
                          <a:pt x="1195" y="1536"/>
                          <a:pt x="1195" y="1536"/>
                        </a:cubicBezTo>
                        <a:cubicBezTo>
                          <a:pt x="1809" y="1536"/>
                          <a:pt x="1809" y="1536"/>
                          <a:pt x="1809" y="1536"/>
                        </a:cubicBezTo>
                        <a:cubicBezTo>
                          <a:pt x="1884" y="1536"/>
                          <a:pt x="1946" y="1475"/>
                          <a:pt x="1946" y="1399"/>
                        </a:cubicBezTo>
                        <a:cubicBezTo>
                          <a:pt x="1946" y="853"/>
                          <a:pt x="1946" y="853"/>
                          <a:pt x="1946" y="853"/>
                        </a:cubicBezTo>
                        <a:cubicBezTo>
                          <a:pt x="1946" y="649"/>
                          <a:pt x="1946" y="649"/>
                          <a:pt x="1946" y="649"/>
                        </a:cubicBezTo>
                        <a:cubicBezTo>
                          <a:pt x="1946" y="580"/>
                          <a:pt x="1946" y="580"/>
                          <a:pt x="1946" y="580"/>
                        </a:cubicBezTo>
                        <a:cubicBezTo>
                          <a:pt x="1946" y="505"/>
                          <a:pt x="1884" y="444"/>
                          <a:pt x="1809" y="444"/>
                        </a:cubicBezTo>
                        <a:close/>
                        <a:moveTo>
                          <a:pt x="1809" y="512"/>
                        </a:moveTo>
                        <a:cubicBezTo>
                          <a:pt x="1847" y="512"/>
                          <a:pt x="1878" y="543"/>
                          <a:pt x="1878" y="580"/>
                        </a:cubicBezTo>
                        <a:cubicBezTo>
                          <a:pt x="1878" y="614"/>
                          <a:pt x="1878" y="614"/>
                          <a:pt x="1878" y="614"/>
                        </a:cubicBezTo>
                        <a:cubicBezTo>
                          <a:pt x="546" y="614"/>
                          <a:pt x="546" y="614"/>
                          <a:pt x="546" y="614"/>
                        </a:cubicBezTo>
                        <a:cubicBezTo>
                          <a:pt x="546" y="580"/>
                          <a:pt x="546" y="580"/>
                          <a:pt x="546" y="580"/>
                        </a:cubicBezTo>
                        <a:cubicBezTo>
                          <a:pt x="546" y="543"/>
                          <a:pt x="577" y="512"/>
                          <a:pt x="615" y="512"/>
                        </a:cubicBezTo>
                        <a:cubicBezTo>
                          <a:pt x="1195" y="512"/>
                          <a:pt x="1195" y="512"/>
                          <a:pt x="1195" y="512"/>
                        </a:cubicBezTo>
                        <a:lnTo>
                          <a:pt x="1809" y="512"/>
                        </a:lnTo>
                        <a:close/>
                        <a:moveTo>
                          <a:pt x="1878" y="819"/>
                        </a:moveTo>
                        <a:cubicBezTo>
                          <a:pt x="546" y="819"/>
                          <a:pt x="546" y="819"/>
                          <a:pt x="546" y="819"/>
                        </a:cubicBezTo>
                        <a:cubicBezTo>
                          <a:pt x="546" y="683"/>
                          <a:pt x="546" y="683"/>
                          <a:pt x="546" y="683"/>
                        </a:cubicBezTo>
                        <a:cubicBezTo>
                          <a:pt x="1878" y="683"/>
                          <a:pt x="1878" y="683"/>
                          <a:pt x="1878" y="683"/>
                        </a:cubicBezTo>
                        <a:lnTo>
                          <a:pt x="1878" y="819"/>
                        </a:lnTo>
                        <a:close/>
                        <a:moveTo>
                          <a:pt x="103" y="137"/>
                        </a:moveTo>
                        <a:cubicBezTo>
                          <a:pt x="103" y="99"/>
                          <a:pt x="133" y="68"/>
                          <a:pt x="171" y="68"/>
                        </a:cubicBezTo>
                        <a:cubicBezTo>
                          <a:pt x="1058" y="68"/>
                          <a:pt x="1058" y="68"/>
                          <a:pt x="1058" y="68"/>
                        </a:cubicBezTo>
                        <a:cubicBezTo>
                          <a:pt x="1096" y="68"/>
                          <a:pt x="1127" y="99"/>
                          <a:pt x="1127" y="137"/>
                        </a:cubicBezTo>
                        <a:cubicBezTo>
                          <a:pt x="1127" y="205"/>
                          <a:pt x="1127" y="205"/>
                          <a:pt x="1127" y="205"/>
                        </a:cubicBezTo>
                        <a:cubicBezTo>
                          <a:pt x="103" y="205"/>
                          <a:pt x="103" y="205"/>
                          <a:pt x="103" y="205"/>
                        </a:cubicBezTo>
                        <a:cubicBezTo>
                          <a:pt x="103" y="137"/>
                          <a:pt x="103" y="137"/>
                          <a:pt x="103" y="137"/>
                        </a:cubicBezTo>
                        <a:close/>
                        <a:moveTo>
                          <a:pt x="103" y="1911"/>
                        </a:moveTo>
                        <a:cubicBezTo>
                          <a:pt x="103" y="1775"/>
                          <a:pt x="103" y="1775"/>
                          <a:pt x="103" y="1775"/>
                        </a:cubicBezTo>
                        <a:cubicBezTo>
                          <a:pt x="525" y="1775"/>
                          <a:pt x="525" y="1775"/>
                          <a:pt x="525" y="1775"/>
                        </a:cubicBezTo>
                        <a:cubicBezTo>
                          <a:pt x="496" y="1800"/>
                          <a:pt x="478" y="1837"/>
                          <a:pt x="478" y="1877"/>
                        </a:cubicBezTo>
                        <a:cubicBezTo>
                          <a:pt x="478" y="1918"/>
                          <a:pt x="496" y="1955"/>
                          <a:pt x="525" y="1980"/>
                        </a:cubicBezTo>
                        <a:cubicBezTo>
                          <a:pt x="171" y="1980"/>
                          <a:pt x="171" y="1980"/>
                          <a:pt x="171" y="1980"/>
                        </a:cubicBezTo>
                        <a:cubicBezTo>
                          <a:pt x="133" y="1980"/>
                          <a:pt x="103" y="1949"/>
                          <a:pt x="103" y="1911"/>
                        </a:cubicBezTo>
                        <a:close/>
                        <a:moveTo>
                          <a:pt x="615" y="1946"/>
                        </a:moveTo>
                        <a:cubicBezTo>
                          <a:pt x="577" y="1946"/>
                          <a:pt x="546" y="1915"/>
                          <a:pt x="546" y="1877"/>
                        </a:cubicBezTo>
                        <a:cubicBezTo>
                          <a:pt x="546" y="1840"/>
                          <a:pt x="577" y="1809"/>
                          <a:pt x="615" y="1809"/>
                        </a:cubicBezTo>
                        <a:cubicBezTo>
                          <a:pt x="652" y="1809"/>
                          <a:pt x="683" y="1840"/>
                          <a:pt x="683" y="1877"/>
                        </a:cubicBezTo>
                        <a:cubicBezTo>
                          <a:pt x="683" y="1915"/>
                          <a:pt x="652" y="1946"/>
                          <a:pt x="615" y="1946"/>
                        </a:cubicBezTo>
                        <a:close/>
                        <a:moveTo>
                          <a:pt x="1127" y="1911"/>
                        </a:moveTo>
                        <a:cubicBezTo>
                          <a:pt x="1127" y="1949"/>
                          <a:pt x="1096" y="1980"/>
                          <a:pt x="1058" y="1980"/>
                        </a:cubicBezTo>
                        <a:cubicBezTo>
                          <a:pt x="705" y="1980"/>
                          <a:pt x="705" y="1980"/>
                          <a:pt x="705" y="1980"/>
                        </a:cubicBezTo>
                        <a:cubicBezTo>
                          <a:pt x="733" y="1955"/>
                          <a:pt x="751" y="1918"/>
                          <a:pt x="751" y="1877"/>
                        </a:cubicBezTo>
                        <a:cubicBezTo>
                          <a:pt x="751" y="1837"/>
                          <a:pt x="733" y="1800"/>
                          <a:pt x="705" y="1775"/>
                        </a:cubicBezTo>
                        <a:cubicBezTo>
                          <a:pt x="1127" y="1775"/>
                          <a:pt x="1127" y="1775"/>
                          <a:pt x="1127" y="1775"/>
                        </a:cubicBezTo>
                        <a:lnTo>
                          <a:pt x="1127" y="1911"/>
                        </a:lnTo>
                        <a:close/>
                        <a:moveTo>
                          <a:pt x="1127" y="1707"/>
                        </a:moveTo>
                        <a:cubicBezTo>
                          <a:pt x="103" y="1707"/>
                          <a:pt x="103" y="1707"/>
                          <a:pt x="103" y="1707"/>
                        </a:cubicBezTo>
                        <a:cubicBezTo>
                          <a:pt x="103" y="273"/>
                          <a:pt x="103" y="273"/>
                          <a:pt x="103" y="273"/>
                        </a:cubicBezTo>
                        <a:cubicBezTo>
                          <a:pt x="1127" y="273"/>
                          <a:pt x="1127" y="273"/>
                          <a:pt x="1127" y="273"/>
                        </a:cubicBezTo>
                        <a:cubicBezTo>
                          <a:pt x="1127" y="444"/>
                          <a:pt x="1127" y="444"/>
                          <a:pt x="1127" y="444"/>
                        </a:cubicBezTo>
                        <a:cubicBezTo>
                          <a:pt x="615" y="444"/>
                          <a:pt x="615" y="444"/>
                          <a:pt x="615" y="444"/>
                        </a:cubicBezTo>
                        <a:cubicBezTo>
                          <a:pt x="540" y="444"/>
                          <a:pt x="478" y="505"/>
                          <a:pt x="478" y="580"/>
                        </a:cubicBezTo>
                        <a:cubicBezTo>
                          <a:pt x="478" y="649"/>
                          <a:pt x="478" y="649"/>
                          <a:pt x="478" y="649"/>
                        </a:cubicBezTo>
                        <a:cubicBezTo>
                          <a:pt x="478" y="853"/>
                          <a:pt x="478" y="853"/>
                          <a:pt x="478" y="853"/>
                        </a:cubicBezTo>
                        <a:cubicBezTo>
                          <a:pt x="478" y="1399"/>
                          <a:pt x="478" y="1399"/>
                          <a:pt x="478" y="1399"/>
                        </a:cubicBezTo>
                        <a:cubicBezTo>
                          <a:pt x="478" y="1475"/>
                          <a:pt x="540" y="1536"/>
                          <a:pt x="615" y="1536"/>
                        </a:cubicBezTo>
                        <a:cubicBezTo>
                          <a:pt x="1127" y="1536"/>
                          <a:pt x="1127" y="1536"/>
                          <a:pt x="1127" y="1536"/>
                        </a:cubicBezTo>
                        <a:lnTo>
                          <a:pt x="1127" y="1707"/>
                        </a:lnTo>
                        <a:close/>
                        <a:moveTo>
                          <a:pt x="1809" y="1468"/>
                        </a:moveTo>
                        <a:cubicBezTo>
                          <a:pt x="1195" y="1468"/>
                          <a:pt x="1195" y="1468"/>
                          <a:pt x="1195" y="1468"/>
                        </a:cubicBezTo>
                        <a:cubicBezTo>
                          <a:pt x="615" y="1468"/>
                          <a:pt x="615" y="1468"/>
                          <a:pt x="615" y="1468"/>
                        </a:cubicBezTo>
                        <a:cubicBezTo>
                          <a:pt x="577" y="1468"/>
                          <a:pt x="546" y="1437"/>
                          <a:pt x="546" y="1399"/>
                        </a:cubicBezTo>
                        <a:cubicBezTo>
                          <a:pt x="546" y="887"/>
                          <a:pt x="546" y="887"/>
                          <a:pt x="546" y="887"/>
                        </a:cubicBezTo>
                        <a:cubicBezTo>
                          <a:pt x="1878" y="887"/>
                          <a:pt x="1878" y="887"/>
                          <a:pt x="1878" y="887"/>
                        </a:cubicBezTo>
                        <a:cubicBezTo>
                          <a:pt x="1878" y="1399"/>
                          <a:pt x="1878" y="1399"/>
                          <a:pt x="1878" y="1399"/>
                        </a:cubicBezTo>
                        <a:cubicBezTo>
                          <a:pt x="1878" y="1437"/>
                          <a:pt x="1847" y="1468"/>
                          <a:pt x="1809" y="1468"/>
                        </a:cubicBez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933" name="Google Shape;1248;p12">
                    <a:extLst>
                      <a:ext uri="{FF2B5EF4-FFF2-40B4-BE49-F238E27FC236}">
                        <a16:creationId xmlns:a16="http://schemas.microsoft.com/office/drawing/2014/main" id="{F6C495B1-5CAD-405E-8DC5-8572AA54B601}"/>
                      </a:ext>
                    </a:extLst>
                  </p:cNvPr>
                  <p:cNvSpPr/>
                  <p:nvPr/>
                </p:nvSpPr>
                <p:spPr>
                  <a:xfrm>
                    <a:off x="3387" y="1730"/>
                    <a:ext cx="807" cy="481"/>
                  </a:xfrm>
                  <a:custGeom>
                    <a:avLst/>
                    <a:gdLst/>
                    <a:ahLst/>
                    <a:cxnLst/>
                    <a:rect l="l" t="t" r="r" b="b"/>
                    <a:pathLst>
                      <a:path w="512" h="307" extrusionOk="0">
                        <a:moveTo>
                          <a:pt x="478" y="0"/>
                        </a:moveTo>
                        <a:cubicBezTo>
                          <a:pt x="34" y="0"/>
                          <a:pt x="34" y="0"/>
                          <a:pt x="34" y="0"/>
                        </a:cubicBezTo>
                        <a:cubicBezTo>
                          <a:pt x="14" y="0"/>
                          <a:pt x="0" y="14"/>
                          <a:pt x="0" y="34"/>
                        </a:cubicBezTo>
                        <a:cubicBezTo>
                          <a:pt x="0" y="273"/>
                          <a:pt x="0" y="273"/>
                          <a:pt x="0" y="273"/>
                        </a:cubicBezTo>
                        <a:cubicBezTo>
                          <a:pt x="0" y="294"/>
                          <a:pt x="14" y="307"/>
                          <a:pt x="34" y="307"/>
                        </a:cubicBezTo>
                        <a:cubicBezTo>
                          <a:pt x="478" y="307"/>
                          <a:pt x="478" y="307"/>
                          <a:pt x="478" y="307"/>
                        </a:cubicBezTo>
                        <a:cubicBezTo>
                          <a:pt x="499" y="307"/>
                          <a:pt x="512" y="294"/>
                          <a:pt x="512" y="273"/>
                        </a:cubicBezTo>
                        <a:cubicBezTo>
                          <a:pt x="512" y="34"/>
                          <a:pt x="512" y="34"/>
                          <a:pt x="512" y="34"/>
                        </a:cubicBezTo>
                        <a:cubicBezTo>
                          <a:pt x="512" y="14"/>
                          <a:pt x="499" y="0"/>
                          <a:pt x="478" y="0"/>
                        </a:cubicBezTo>
                        <a:close/>
                        <a:moveTo>
                          <a:pt x="444" y="239"/>
                        </a:moveTo>
                        <a:cubicBezTo>
                          <a:pt x="69" y="239"/>
                          <a:pt x="69" y="239"/>
                          <a:pt x="69" y="239"/>
                        </a:cubicBezTo>
                        <a:cubicBezTo>
                          <a:pt x="69" y="69"/>
                          <a:pt x="69" y="69"/>
                          <a:pt x="69" y="69"/>
                        </a:cubicBezTo>
                        <a:cubicBezTo>
                          <a:pt x="444" y="69"/>
                          <a:pt x="444" y="69"/>
                          <a:pt x="444" y="69"/>
                        </a:cubicBezTo>
                        <a:lnTo>
                          <a:pt x="444" y="239"/>
                        </a:ln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934" name="Google Shape;1249;p12">
                    <a:extLst>
                      <a:ext uri="{FF2B5EF4-FFF2-40B4-BE49-F238E27FC236}">
                        <a16:creationId xmlns:a16="http://schemas.microsoft.com/office/drawing/2014/main" id="{3C9ECF56-1EAA-4D69-8D1F-3958506BF1A2}"/>
                      </a:ext>
                    </a:extLst>
                  </p:cNvPr>
                  <p:cNvSpPr/>
                  <p:nvPr/>
                </p:nvSpPr>
                <p:spPr>
                  <a:xfrm>
                    <a:off x="2315" y="1566"/>
                    <a:ext cx="376" cy="106"/>
                  </a:xfrm>
                  <a:custGeom>
                    <a:avLst/>
                    <a:gdLst/>
                    <a:ahLst/>
                    <a:cxnLst/>
                    <a:rect l="l" t="t" r="r" b="b"/>
                    <a:pathLst>
                      <a:path w="239" h="68" extrusionOk="0">
                        <a:moveTo>
                          <a:pt x="34" y="68"/>
                        </a:moveTo>
                        <a:cubicBezTo>
                          <a:pt x="204" y="68"/>
                          <a:pt x="204" y="68"/>
                          <a:pt x="204" y="68"/>
                        </a:cubicBezTo>
                        <a:cubicBezTo>
                          <a:pt x="225" y="68"/>
                          <a:pt x="239" y="54"/>
                          <a:pt x="239" y="34"/>
                        </a:cubicBezTo>
                        <a:cubicBezTo>
                          <a:pt x="239" y="14"/>
                          <a:pt x="225" y="0"/>
                          <a:pt x="204" y="0"/>
                        </a:cubicBezTo>
                        <a:cubicBezTo>
                          <a:pt x="34" y="0"/>
                          <a:pt x="34" y="0"/>
                          <a:pt x="34" y="0"/>
                        </a:cubicBezTo>
                        <a:cubicBezTo>
                          <a:pt x="13" y="0"/>
                          <a:pt x="0" y="14"/>
                          <a:pt x="0" y="34"/>
                        </a:cubicBezTo>
                        <a:cubicBezTo>
                          <a:pt x="0" y="54"/>
                          <a:pt x="13" y="68"/>
                          <a:pt x="34" y="68"/>
                        </a:cubicBez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935" name="Google Shape;1250;p12">
                    <a:extLst>
                      <a:ext uri="{FF2B5EF4-FFF2-40B4-BE49-F238E27FC236}">
                        <a16:creationId xmlns:a16="http://schemas.microsoft.com/office/drawing/2014/main" id="{CC4636F9-3AA9-405E-A7A0-E220D72F2D3C}"/>
                      </a:ext>
                    </a:extLst>
                  </p:cNvPr>
                  <p:cNvSpPr/>
                  <p:nvPr/>
                </p:nvSpPr>
                <p:spPr>
                  <a:xfrm>
                    <a:off x="2769" y="1566"/>
                    <a:ext cx="453" cy="106"/>
                  </a:xfrm>
                  <a:custGeom>
                    <a:avLst/>
                    <a:gdLst/>
                    <a:ahLst/>
                    <a:cxnLst/>
                    <a:rect l="l" t="t" r="r" b="b"/>
                    <a:pathLst>
                      <a:path w="290" h="68" extrusionOk="0">
                        <a:moveTo>
                          <a:pt x="256" y="0"/>
                        </a:moveTo>
                        <a:cubicBezTo>
                          <a:pt x="34" y="0"/>
                          <a:pt x="34" y="0"/>
                          <a:pt x="34" y="0"/>
                        </a:cubicBezTo>
                        <a:cubicBezTo>
                          <a:pt x="14" y="0"/>
                          <a:pt x="0" y="14"/>
                          <a:pt x="0" y="34"/>
                        </a:cubicBezTo>
                        <a:cubicBezTo>
                          <a:pt x="0" y="54"/>
                          <a:pt x="14" y="68"/>
                          <a:pt x="34" y="68"/>
                        </a:cubicBezTo>
                        <a:cubicBezTo>
                          <a:pt x="256" y="68"/>
                          <a:pt x="256" y="68"/>
                          <a:pt x="256" y="68"/>
                        </a:cubicBezTo>
                        <a:cubicBezTo>
                          <a:pt x="277" y="68"/>
                          <a:pt x="290" y="54"/>
                          <a:pt x="290" y="34"/>
                        </a:cubicBezTo>
                        <a:cubicBezTo>
                          <a:pt x="290" y="14"/>
                          <a:pt x="277" y="0"/>
                          <a:pt x="256" y="0"/>
                        </a:cubicBez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936" name="Google Shape;1251;p12">
                    <a:extLst>
                      <a:ext uri="{FF2B5EF4-FFF2-40B4-BE49-F238E27FC236}">
                        <a16:creationId xmlns:a16="http://schemas.microsoft.com/office/drawing/2014/main" id="{D1E2A799-84D1-45DB-A09E-08F9B1DD8791}"/>
                      </a:ext>
                    </a:extLst>
                  </p:cNvPr>
                  <p:cNvSpPr/>
                  <p:nvPr/>
                </p:nvSpPr>
                <p:spPr>
                  <a:xfrm>
                    <a:off x="2315" y="1777"/>
                    <a:ext cx="641" cy="117"/>
                  </a:xfrm>
                  <a:custGeom>
                    <a:avLst/>
                    <a:gdLst/>
                    <a:ahLst/>
                    <a:cxnLst/>
                    <a:rect l="l" t="t" r="r" b="b"/>
                    <a:pathLst>
                      <a:path w="406" h="69" extrusionOk="0">
                        <a:moveTo>
                          <a:pt x="372" y="0"/>
                        </a:moveTo>
                        <a:cubicBezTo>
                          <a:pt x="34" y="0"/>
                          <a:pt x="34" y="0"/>
                          <a:pt x="34" y="0"/>
                        </a:cubicBezTo>
                        <a:cubicBezTo>
                          <a:pt x="13" y="0"/>
                          <a:pt x="0" y="14"/>
                          <a:pt x="0" y="35"/>
                        </a:cubicBezTo>
                        <a:cubicBezTo>
                          <a:pt x="0" y="55"/>
                          <a:pt x="13" y="69"/>
                          <a:pt x="34" y="69"/>
                        </a:cubicBezTo>
                        <a:cubicBezTo>
                          <a:pt x="372" y="69"/>
                          <a:pt x="372" y="69"/>
                          <a:pt x="372" y="69"/>
                        </a:cubicBezTo>
                        <a:cubicBezTo>
                          <a:pt x="389" y="69"/>
                          <a:pt x="406" y="55"/>
                          <a:pt x="406" y="35"/>
                        </a:cubicBezTo>
                        <a:cubicBezTo>
                          <a:pt x="406" y="14"/>
                          <a:pt x="392" y="0"/>
                          <a:pt x="372" y="0"/>
                        </a:cubicBez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937" name="Google Shape;1252;p12">
                    <a:extLst>
                      <a:ext uri="{FF2B5EF4-FFF2-40B4-BE49-F238E27FC236}">
                        <a16:creationId xmlns:a16="http://schemas.microsoft.com/office/drawing/2014/main" id="{345D6EAC-1937-404F-953A-920C1728EEDA}"/>
                      </a:ext>
                    </a:extLst>
                  </p:cNvPr>
                  <p:cNvSpPr/>
                  <p:nvPr/>
                </p:nvSpPr>
                <p:spPr>
                  <a:xfrm>
                    <a:off x="3012" y="1777"/>
                    <a:ext cx="210" cy="117"/>
                  </a:xfrm>
                  <a:custGeom>
                    <a:avLst/>
                    <a:gdLst/>
                    <a:ahLst/>
                    <a:cxnLst/>
                    <a:rect l="l" t="t" r="r" b="b"/>
                    <a:pathLst>
                      <a:path w="133" h="69" extrusionOk="0">
                        <a:moveTo>
                          <a:pt x="99" y="0"/>
                        </a:moveTo>
                        <a:cubicBezTo>
                          <a:pt x="34" y="0"/>
                          <a:pt x="34" y="0"/>
                          <a:pt x="34" y="0"/>
                        </a:cubicBezTo>
                        <a:cubicBezTo>
                          <a:pt x="14" y="0"/>
                          <a:pt x="0" y="14"/>
                          <a:pt x="0" y="35"/>
                        </a:cubicBezTo>
                        <a:cubicBezTo>
                          <a:pt x="0" y="55"/>
                          <a:pt x="14" y="69"/>
                          <a:pt x="34" y="69"/>
                        </a:cubicBezTo>
                        <a:cubicBezTo>
                          <a:pt x="99" y="69"/>
                          <a:pt x="99" y="69"/>
                          <a:pt x="99" y="69"/>
                        </a:cubicBezTo>
                        <a:cubicBezTo>
                          <a:pt x="120" y="69"/>
                          <a:pt x="133" y="55"/>
                          <a:pt x="133" y="35"/>
                        </a:cubicBezTo>
                        <a:cubicBezTo>
                          <a:pt x="133" y="14"/>
                          <a:pt x="120" y="0"/>
                          <a:pt x="99" y="0"/>
                        </a:cubicBez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grpSp>
          </p:grpSp>
          <p:grpSp>
            <p:nvGrpSpPr>
              <p:cNvPr id="912" name="Group 6">
                <a:extLst>
                  <a:ext uri="{FF2B5EF4-FFF2-40B4-BE49-F238E27FC236}">
                    <a16:creationId xmlns:a16="http://schemas.microsoft.com/office/drawing/2014/main" id="{B6E1B56C-FDBC-4339-9C5F-50BCD0BC0E4D}"/>
                  </a:ext>
                </a:extLst>
              </p:cNvPr>
              <p:cNvGrpSpPr>
                <a:grpSpLocks/>
              </p:cNvGrpSpPr>
              <p:nvPr/>
            </p:nvGrpSpPr>
            <p:grpSpPr bwMode="auto">
              <a:xfrm>
                <a:off x="3374103" y="2086955"/>
                <a:ext cx="1645920" cy="1645920"/>
                <a:chOff x="3334657" y="1926484"/>
                <a:chExt cx="1645920" cy="1645920"/>
              </a:xfrm>
            </p:grpSpPr>
            <p:sp>
              <p:nvSpPr>
                <p:cNvPr id="916" name="Google Shape;1300;p12">
                  <a:extLst>
                    <a:ext uri="{FF2B5EF4-FFF2-40B4-BE49-F238E27FC236}">
                      <a16:creationId xmlns:a16="http://schemas.microsoft.com/office/drawing/2014/main" id="{F3FB274A-E546-4221-A8AD-9D30FB736023}"/>
                    </a:ext>
                  </a:extLst>
                </p:cNvPr>
                <p:cNvSpPr/>
                <p:nvPr/>
              </p:nvSpPr>
              <p:spPr>
                <a:xfrm>
                  <a:off x="3333692" y="1925482"/>
                  <a:ext cx="1645893" cy="1647839"/>
                </a:xfrm>
                <a:prstGeom prst="ellipse">
                  <a:avLst/>
                </a:prstGeom>
                <a:solidFill>
                  <a:srgbClr val="2D517A"/>
                </a:solidFill>
                <a:ln>
                  <a:noFill/>
                </a:ln>
                <a:effectLst/>
              </p:spPr>
              <p:txBody>
                <a:bodyPr spcFirstLastPara="1" lIns="91425" tIns="45700" rIns="91425" bIns="45700" anchor="ctr"/>
                <a:lstStyle/>
                <a:p>
                  <a:pPr algn="ctr" defTabSz="914378" eaLnBrk="1" fontAlgn="auto" hangingPunct="1">
                    <a:spcBef>
                      <a:spcPts val="0"/>
                    </a:spcBef>
                    <a:spcAft>
                      <a:spcPts val="0"/>
                    </a:spcAft>
                    <a:buClr>
                      <a:srgbClr val="000000"/>
                    </a:buClr>
                    <a:defRPr/>
                  </a:pPr>
                  <a:endParaRPr sz="1350" kern="0" dirty="0">
                    <a:solidFill>
                      <a:srgbClr val="FDFDFD"/>
                    </a:solidFill>
                    <a:latin typeface="+mn-lt"/>
                    <a:ea typeface="Calibri"/>
                    <a:sym typeface="Calibri"/>
                  </a:endParaRPr>
                </a:p>
              </p:txBody>
            </p:sp>
            <p:sp>
              <p:nvSpPr>
                <p:cNvPr id="917" name="Google Shape;1301;p12">
                  <a:extLst>
                    <a:ext uri="{FF2B5EF4-FFF2-40B4-BE49-F238E27FC236}">
                      <a16:creationId xmlns:a16="http://schemas.microsoft.com/office/drawing/2014/main" id="{4907F79B-DE8C-4229-915C-138AB673D510}"/>
                    </a:ext>
                  </a:extLst>
                </p:cNvPr>
                <p:cNvSpPr txBox="1"/>
                <p:nvPr/>
              </p:nvSpPr>
              <p:spPr>
                <a:xfrm>
                  <a:off x="3388101" y="2890350"/>
                  <a:ext cx="1537074" cy="332317"/>
                </a:xfrm>
                <a:prstGeom prst="rect">
                  <a:avLst/>
                </a:prstGeom>
                <a:noFill/>
                <a:ln>
                  <a:noFill/>
                </a:ln>
              </p:spPr>
              <p:txBody>
                <a:bodyPr spcFirstLastPara="1" lIns="0" tIns="0" rIns="0" bIns="0">
                  <a:spAutoFit/>
                </a:bodyPr>
                <a:lstStyle/>
                <a:p>
                  <a:pPr algn="ctr" defTabSz="914378" eaLnBrk="1" fontAlgn="auto" hangingPunct="1">
                    <a:lnSpc>
                      <a:spcPct val="80000"/>
                    </a:lnSpc>
                    <a:spcBef>
                      <a:spcPts val="0"/>
                    </a:spcBef>
                    <a:spcAft>
                      <a:spcPts val="0"/>
                    </a:spcAft>
                    <a:buClr>
                      <a:srgbClr val="000000"/>
                    </a:buClr>
                    <a:defRPr/>
                  </a:pPr>
                  <a:r>
                    <a:rPr lang="en-US" sz="1013" kern="0" dirty="0">
                      <a:solidFill>
                        <a:srgbClr val="FDFDFD"/>
                      </a:solidFill>
                      <a:latin typeface="+mn-lt"/>
                      <a:ea typeface="Calibri"/>
                      <a:sym typeface="Calibri"/>
                    </a:rPr>
                    <a:t>DIGITAL </a:t>
                  </a:r>
                  <a:br>
                    <a:rPr lang="en-US" sz="1013" kern="0" dirty="0">
                      <a:solidFill>
                        <a:srgbClr val="FDFDFD"/>
                      </a:solidFill>
                      <a:latin typeface="+mn-lt"/>
                      <a:ea typeface="Calibri"/>
                      <a:sym typeface="Calibri"/>
                    </a:rPr>
                  </a:br>
                  <a:r>
                    <a:rPr lang="en-US" sz="1013" b="1" kern="0" dirty="0">
                      <a:solidFill>
                        <a:srgbClr val="FDFDFD"/>
                      </a:solidFill>
                      <a:latin typeface="+mn-lt"/>
                      <a:ea typeface="Calibri"/>
                      <a:sym typeface="Calibri"/>
                    </a:rPr>
                    <a:t>IDENTITY</a:t>
                  </a:r>
                  <a:endParaRPr sz="1013" b="1" kern="0" dirty="0">
                    <a:solidFill>
                      <a:srgbClr val="FDFDFD"/>
                    </a:solidFill>
                    <a:latin typeface="+mn-lt"/>
                    <a:ea typeface="Calibri"/>
                    <a:sym typeface="Calibri"/>
                  </a:endParaRPr>
                </a:p>
              </p:txBody>
            </p:sp>
            <p:grpSp>
              <p:nvGrpSpPr>
                <p:cNvPr id="918" name="Google Shape;1302;p12">
                  <a:extLst>
                    <a:ext uri="{FF2B5EF4-FFF2-40B4-BE49-F238E27FC236}">
                      <a16:creationId xmlns:a16="http://schemas.microsoft.com/office/drawing/2014/main" id="{999917F1-49FE-46CE-A2B8-FFF2F68D797F}"/>
                    </a:ext>
                  </a:extLst>
                </p:cNvPr>
                <p:cNvGrpSpPr>
                  <a:grpSpLocks noChangeAspect="1"/>
                </p:cNvGrpSpPr>
                <p:nvPr/>
              </p:nvGrpSpPr>
              <p:grpSpPr bwMode="auto">
                <a:xfrm>
                  <a:off x="3929017" y="2265382"/>
                  <a:ext cx="457200" cy="509185"/>
                  <a:chOff x="1434" y="-2"/>
                  <a:chExt cx="2911" cy="3242"/>
                </a:xfrm>
              </p:grpSpPr>
              <p:sp>
                <p:nvSpPr>
                  <p:cNvPr id="920" name="Google Shape;1303;p12">
                    <a:extLst>
                      <a:ext uri="{FF2B5EF4-FFF2-40B4-BE49-F238E27FC236}">
                        <a16:creationId xmlns:a16="http://schemas.microsoft.com/office/drawing/2014/main" id="{A444692C-CD99-4238-9A41-ABE834FB1E67}"/>
                      </a:ext>
                    </a:extLst>
                  </p:cNvPr>
                  <p:cNvSpPr/>
                  <p:nvPr/>
                </p:nvSpPr>
                <p:spPr>
                  <a:xfrm>
                    <a:off x="3735" y="388"/>
                    <a:ext cx="606" cy="2743"/>
                  </a:xfrm>
                  <a:custGeom>
                    <a:avLst/>
                    <a:gdLst/>
                    <a:ahLst/>
                    <a:cxnLst/>
                    <a:rect l="l" t="t" r="r" b="b"/>
                    <a:pathLst>
                      <a:path w="285" h="1295" extrusionOk="0">
                        <a:moveTo>
                          <a:pt x="31" y="1295"/>
                        </a:moveTo>
                        <a:cubicBezTo>
                          <a:pt x="24" y="1295"/>
                          <a:pt x="18" y="1293"/>
                          <a:pt x="13" y="1288"/>
                        </a:cubicBezTo>
                        <a:cubicBezTo>
                          <a:pt x="1" y="1279"/>
                          <a:pt x="0" y="1261"/>
                          <a:pt x="10" y="1250"/>
                        </a:cubicBezTo>
                        <a:cubicBezTo>
                          <a:pt x="14" y="1245"/>
                          <a:pt x="16" y="1240"/>
                          <a:pt x="17" y="1234"/>
                        </a:cubicBezTo>
                        <a:cubicBezTo>
                          <a:pt x="222" y="127"/>
                          <a:pt x="222" y="127"/>
                          <a:pt x="222" y="127"/>
                        </a:cubicBezTo>
                        <a:cubicBezTo>
                          <a:pt x="226" y="109"/>
                          <a:pt x="213" y="91"/>
                          <a:pt x="194" y="87"/>
                        </a:cubicBezTo>
                        <a:cubicBezTo>
                          <a:pt x="28" y="56"/>
                          <a:pt x="28" y="56"/>
                          <a:pt x="28" y="56"/>
                        </a:cubicBezTo>
                        <a:cubicBezTo>
                          <a:pt x="13" y="53"/>
                          <a:pt x="3" y="39"/>
                          <a:pt x="6" y="24"/>
                        </a:cubicBezTo>
                        <a:cubicBezTo>
                          <a:pt x="9" y="10"/>
                          <a:pt x="23" y="0"/>
                          <a:pt x="38" y="3"/>
                        </a:cubicBezTo>
                        <a:cubicBezTo>
                          <a:pt x="204" y="33"/>
                          <a:pt x="204" y="33"/>
                          <a:pt x="204" y="33"/>
                        </a:cubicBezTo>
                        <a:cubicBezTo>
                          <a:pt x="253" y="42"/>
                          <a:pt x="285" y="89"/>
                          <a:pt x="276" y="137"/>
                        </a:cubicBezTo>
                        <a:cubicBezTo>
                          <a:pt x="71" y="1244"/>
                          <a:pt x="71" y="1244"/>
                          <a:pt x="71" y="1244"/>
                        </a:cubicBezTo>
                        <a:cubicBezTo>
                          <a:pt x="68" y="1259"/>
                          <a:pt x="61" y="1273"/>
                          <a:pt x="51" y="1285"/>
                        </a:cubicBezTo>
                        <a:cubicBezTo>
                          <a:pt x="46" y="1291"/>
                          <a:pt x="38" y="1295"/>
                          <a:pt x="31" y="1295"/>
                        </a:cubicBez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921" name="Google Shape;1304;p12">
                    <a:extLst>
                      <a:ext uri="{FF2B5EF4-FFF2-40B4-BE49-F238E27FC236}">
                        <a16:creationId xmlns:a16="http://schemas.microsoft.com/office/drawing/2014/main" id="{0346BBD2-9658-4806-A722-28B0A84C9E34}"/>
                      </a:ext>
                    </a:extLst>
                  </p:cNvPr>
                  <p:cNvSpPr/>
                  <p:nvPr/>
                </p:nvSpPr>
                <p:spPr>
                  <a:xfrm>
                    <a:off x="1324" y="-6"/>
                    <a:ext cx="2540" cy="3239"/>
                  </a:xfrm>
                  <a:custGeom>
                    <a:avLst/>
                    <a:gdLst/>
                    <a:ahLst/>
                    <a:cxnLst/>
                    <a:rect l="l" t="t" r="r" b="b"/>
                    <a:pathLst>
                      <a:path w="1146" h="1528" extrusionOk="0">
                        <a:moveTo>
                          <a:pt x="1057" y="1528"/>
                        </a:moveTo>
                        <a:cubicBezTo>
                          <a:pt x="89" y="1528"/>
                          <a:pt x="89" y="1528"/>
                          <a:pt x="89" y="1528"/>
                        </a:cubicBezTo>
                        <a:cubicBezTo>
                          <a:pt x="40" y="1528"/>
                          <a:pt x="0" y="1488"/>
                          <a:pt x="0" y="1439"/>
                        </a:cubicBezTo>
                        <a:cubicBezTo>
                          <a:pt x="0" y="89"/>
                          <a:pt x="0" y="89"/>
                          <a:pt x="0" y="89"/>
                        </a:cubicBezTo>
                        <a:cubicBezTo>
                          <a:pt x="0" y="40"/>
                          <a:pt x="40" y="0"/>
                          <a:pt x="89" y="0"/>
                        </a:cubicBezTo>
                        <a:cubicBezTo>
                          <a:pt x="1057" y="0"/>
                          <a:pt x="1057" y="0"/>
                          <a:pt x="1057" y="0"/>
                        </a:cubicBezTo>
                        <a:cubicBezTo>
                          <a:pt x="1106" y="0"/>
                          <a:pt x="1146" y="40"/>
                          <a:pt x="1146" y="89"/>
                        </a:cubicBezTo>
                        <a:cubicBezTo>
                          <a:pt x="1146" y="1439"/>
                          <a:pt x="1146" y="1439"/>
                          <a:pt x="1146" y="1439"/>
                        </a:cubicBezTo>
                        <a:cubicBezTo>
                          <a:pt x="1146" y="1488"/>
                          <a:pt x="1106" y="1528"/>
                          <a:pt x="1057" y="1528"/>
                        </a:cubicBezTo>
                        <a:close/>
                        <a:moveTo>
                          <a:pt x="89" y="55"/>
                        </a:moveTo>
                        <a:cubicBezTo>
                          <a:pt x="70" y="55"/>
                          <a:pt x="55" y="70"/>
                          <a:pt x="55" y="89"/>
                        </a:cubicBezTo>
                        <a:cubicBezTo>
                          <a:pt x="55" y="1439"/>
                          <a:pt x="55" y="1439"/>
                          <a:pt x="55" y="1439"/>
                        </a:cubicBezTo>
                        <a:cubicBezTo>
                          <a:pt x="55" y="1458"/>
                          <a:pt x="70" y="1473"/>
                          <a:pt x="89" y="1473"/>
                        </a:cubicBezTo>
                        <a:cubicBezTo>
                          <a:pt x="1057" y="1473"/>
                          <a:pt x="1057" y="1473"/>
                          <a:pt x="1057" y="1473"/>
                        </a:cubicBezTo>
                        <a:cubicBezTo>
                          <a:pt x="1076" y="1473"/>
                          <a:pt x="1092" y="1458"/>
                          <a:pt x="1092" y="1439"/>
                        </a:cubicBezTo>
                        <a:cubicBezTo>
                          <a:pt x="1092" y="89"/>
                          <a:pt x="1092" y="89"/>
                          <a:pt x="1092" y="89"/>
                        </a:cubicBezTo>
                        <a:cubicBezTo>
                          <a:pt x="1092" y="70"/>
                          <a:pt x="1076" y="55"/>
                          <a:pt x="1057" y="55"/>
                        </a:cubicBezTo>
                        <a:lnTo>
                          <a:pt x="89" y="55"/>
                        </a:ln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922" name="Google Shape;1305;p12">
                    <a:extLst>
                      <a:ext uri="{FF2B5EF4-FFF2-40B4-BE49-F238E27FC236}">
                        <a16:creationId xmlns:a16="http://schemas.microsoft.com/office/drawing/2014/main" id="{CB14910E-8558-44A4-8F47-273C40CA6CB4}"/>
                      </a:ext>
                    </a:extLst>
                  </p:cNvPr>
                  <p:cNvSpPr/>
                  <p:nvPr/>
                </p:nvSpPr>
                <p:spPr>
                  <a:xfrm>
                    <a:off x="1729" y="1672"/>
                    <a:ext cx="1732" cy="525"/>
                  </a:xfrm>
                  <a:custGeom>
                    <a:avLst/>
                    <a:gdLst/>
                    <a:ahLst/>
                    <a:cxnLst/>
                    <a:rect l="l" t="t" r="r" b="b"/>
                    <a:pathLst>
                      <a:path w="764" h="246" extrusionOk="0">
                        <a:moveTo>
                          <a:pt x="737" y="246"/>
                        </a:moveTo>
                        <a:cubicBezTo>
                          <a:pt x="27" y="246"/>
                          <a:pt x="27" y="246"/>
                          <a:pt x="27" y="246"/>
                        </a:cubicBezTo>
                        <a:cubicBezTo>
                          <a:pt x="12" y="246"/>
                          <a:pt x="0" y="234"/>
                          <a:pt x="0" y="219"/>
                        </a:cubicBezTo>
                        <a:cubicBezTo>
                          <a:pt x="0" y="130"/>
                          <a:pt x="0" y="130"/>
                          <a:pt x="0" y="130"/>
                        </a:cubicBezTo>
                        <a:cubicBezTo>
                          <a:pt x="0" y="53"/>
                          <a:pt x="84" y="0"/>
                          <a:pt x="160" y="0"/>
                        </a:cubicBezTo>
                        <a:cubicBezTo>
                          <a:pt x="251" y="0"/>
                          <a:pt x="251" y="0"/>
                          <a:pt x="251" y="0"/>
                        </a:cubicBezTo>
                        <a:cubicBezTo>
                          <a:pt x="266" y="0"/>
                          <a:pt x="278" y="12"/>
                          <a:pt x="278" y="28"/>
                        </a:cubicBezTo>
                        <a:cubicBezTo>
                          <a:pt x="278" y="43"/>
                          <a:pt x="266" y="55"/>
                          <a:pt x="251" y="55"/>
                        </a:cubicBezTo>
                        <a:cubicBezTo>
                          <a:pt x="160" y="55"/>
                          <a:pt x="160" y="55"/>
                          <a:pt x="160" y="55"/>
                        </a:cubicBezTo>
                        <a:cubicBezTo>
                          <a:pt x="107" y="55"/>
                          <a:pt x="55" y="92"/>
                          <a:pt x="55" y="130"/>
                        </a:cubicBezTo>
                        <a:cubicBezTo>
                          <a:pt x="55" y="191"/>
                          <a:pt x="55" y="191"/>
                          <a:pt x="55" y="191"/>
                        </a:cubicBezTo>
                        <a:cubicBezTo>
                          <a:pt x="710" y="191"/>
                          <a:pt x="710" y="191"/>
                          <a:pt x="710" y="191"/>
                        </a:cubicBezTo>
                        <a:cubicBezTo>
                          <a:pt x="710" y="118"/>
                          <a:pt x="710" y="118"/>
                          <a:pt x="710" y="118"/>
                        </a:cubicBezTo>
                        <a:cubicBezTo>
                          <a:pt x="710" y="86"/>
                          <a:pt x="664" y="55"/>
                          <a:pt x="618" y="55"/>
                        </a:cubicBezTo>
                        <a:cubicBezTo>
                          <a:pt x="509" y="55"/>
                          <a:pt x="509" y="55"/>
                          <a:pt x="509" y="55"/>
                        </a:cubicBezTo>
                        <a:cubicBezTo>
                          <a:pt x="494" y="55"/>
                          <a:pt x="482" y="43"/>
                          <a:pt x="482" y="28"/>
                        </a:cubicBezTo>
                        <a:cubicBezTo>
                          <a:pt x="482" y="12"/>
                          <a:pt x="494" y="0"/>
                          <a:pt x="509" y="0"/>
                        </a:cubicBezTo>
                        <a:cubicBezTo>
                          <a:pt x="618" y="0"/>
                          <a:pt x="618" y="0"/>
                          <a:pt x="618" y="0"/>
                        </a:cubicBezTo>
                        <a:cubicBezTo>
                          <a:pt x="687" y="0"/>
                          <a:pt x="764" y="49"/>
                          <a:pt x="764" y="118"/>
                        </a:cubicBezTo>
                        <a:cubicBezTo>
                          <a:pt x="764" y="219"/>
                          <a:pt x="764" y="219"/>
                          <a:pt x="764" y="219"/>
                        </a:cubicBezTo>
                        <a:cubicBezTo>
                          <a:pt x="764" y="234"/>
                          <a:pt x="752" y="246"/>
                          <a:pt x="737" y="246"/>
                        </a:cubicBez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923" name="Google Shape;1306;p12">
                    <a:extLst>
                      <a:ext uri="{FF2B5EF4-FFF2-40B4-BE49-F238E27FC236}">
                        <a16:creationId xmlns:a16="http://schemas.microsoft.com/office/drawing/2014/main" id="{2912ABD1-4E08-40CC-BC2E-A64C2EA38828}"/>
                      </a:ext>
                    </a:extLst>
                  </p:cNvPr>
                  <p:cNvSpPr/>
                  <p:nvPr/>
                </p:nvSpPr>
                <p:spPr>
                  <a:xfrm>
                    <a:off x="1931" y="402"/>
                    <a:ext cx="1328" cy="890"/>
                  </a:xfrm>
                  <a:custGeom>
                    <a:avLst/>
                    <a:gdLst/>
                    <a:ahLst/>
                    <a:cxnLst/>
                    <a:rect l="l" t="t" r="r" b="b"/>
                    <a:pathLst>
                      <a:path w="573" h="424" extrusionOk="0">
                        <a:moveTo>
                          <a:pt x="532" y="423"/>
                        </a:moveTo>
                        <a:cubicBezTo>
                          <a:pt x="531" y="423"/>
                          <a:pt x="530" y="423"/>
                          <a:pt x="529" y="423"/>
                        </a:cubicBezTo>
                        <a:cubicBezTo>
                          <a:pt x="514" y="422"/>
                          <a:pt x="503" y="408"/>
                          <a:pt x="504" y="393"/>
                        </a:cubicBezTo>
                        <a:cubicBezTo>
                          <a:pt x="518" y="227"/>
                          <a:pt x="518" y="227"/>
                          <a:pt x="518" y="227"/>
                        </a:cubicBezTo>
                        <a:cubicBezTo>
                          <a:pt x="518" y="133"/>
                          <a:pt x="445" y="55"/>
                          <a:pt x="356" y="55"/>
                        </a:cubicBezTo>
                        <a:cubicBezTo>
                          <a:pt x="216" y="55"/>
                          <a:pt x="216" y="55"/>
                          <a:pt x="216" y="55"/>
                        </a:cubicBezTo>
                        <a:cubicBezTo>
                          <a:pt x="127" y="55"/>
                          <a:pt x="54" y="133"/>
                          <a:pt x="54" y="229"/>
                        </a:cubicBezTo>
                        <a:cubicBezTo>
                          <a:pt x="68" y="393"/>
                          <a:pt x="68" y="393"/>
                          <a:pt x="68" y="393"/>
                        </a:cubicBezTo>
                        <a:cubicBezTo>
                          <a:pt x="69" y="408"/>
                          <a:pt x="58" y="422"/>
                          <a:pt x="43" y="423"/>
                        </a:cubicBezTo>
                        <a:cubicBezTo>
                          <a:pt x="28" y="424"/>
                          <a:pt x="15" y="413"/>
                          <a:pt x="13" y="398"/>
                        </a:cubicBezTo>
                        <a:cubicBezTo>
                          <a:pt x="0" y="231"/>
                          <a:pt x="0" y="231"/>
                          <a:pt x="0" y="231"/>
                        </a:cubicBezTo>
                        <a:cubicBezTo>
                          <a:pt x="0" y="103"/>
                          <a:pt x="97" y="0"/>
                          <a:pt x="216" y="0"/>
                        </a:cubicBezTo>
                        <a:cubicBezTo>
                          <a:pt x="356" y="0"/>
                          <a:pt x="356" y="0"/>
                          <a:pt x="356" y="0"/>
                        </a:cubicBezTo>
                        <a:cubicBezTo>
                          <a:pt x="475" y="0"/>
                          <a:pt x="573" y="103"/>
                          <a:pt x="573" y="229"/>
                        </a:cubicBezTo>
                        <a:cubicBezTo>
                          <a:pt x="559" y="398"/>
                          <a:pt x="559" y="398"/>
                          <a:pt x="559" y="398"/>
                        </a:cubicBezTo>
                        <a:cubicBezTo>
                          <a:pt x="558" y="412"/>
                          <a:pt x="546" y="423"/>
                          <a:pt x="532" y="423"/>
                        </a:cubicBez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924" name="Google Shape;1307;p12">
                    <a:extLst>
                      <a:ext uri="{FF2B5EF4-FFF2-40B4-BE49-F238E27FC236}">
                        <a16:creationId xmlns:a16="http://schemas.microsoft.com/office/drawing/2014/main" id="{A745D9BC-FA55-4196-8FC3-78C7282C2F70}"/>
                      </a:ext>
                    </a:extLst>
                  </p:cNvPr>
                  <p:cNvSpPr/>
                  <p:nvPr/>
                </p:nvSpPr>
                <p:spPr>
                  <a:xfrm>
                    <a:off x="2061" y="781"/>
                    <a:ext cx="1169" cy="1065"/>
                  </a:xfrm>
                  <a:custGeom>
                    <a:avLst/>
                    <a:gdLst/>
                    <a:ahLst/>
                    <a:cxnLst/>
                    <a:rect l="l" t="t" r="r" b="b"/>
                    <a:pathLst>
                      <a:path w="546" h="501" extrusionOk="0">
                        <a:moveTo>
                          <a:pt x="273" y="501"/>
                        </a:moveTo>
                        <a:cubicBezTo>
                          <a:pt x="194" y="501"/>
                          <a:pt x="123" y="472"/>
                          <a:pt x="82" y="423"/>
                        </a:cubicBezTo>
                        <a:cubicBezTo>
                          <a:pt x="32" y="364"/>
                          <a:pt x="0" y="282"/>
                          <a:pt x="0" y="214"/>
                        </a:cubicBezTo>
                        <a:cubicBezTo>
                          <a:pt x="0" y="104"/>
                          <a:pt x="0" y="104"/>
                          <a:pt x="0" y="104"/>
                        </a:cubicBezTo>
                        <a:cubicBezTo>
                          <a:pt x="0" y="57"/>
                          <a:pt x="1" y="30"/>
                          <a:pt x="23" y="18"/>
                        </a:cubicBezTo>
                        <a:cubicBezTo>
                          <a:pt x="42" y="8"/>
                          <a:pt x="60" y="19"/>
                          <a:pt x="76" y="29"/>
                        </a:cubicBezTo>
                        <a:cubicBezTo>
                          <a:pt x="98" y="43"/>
                          <a:pt x="130" y="63"/>
                          <a:pt x="183" y="63"/>
                        </a:cubicBezTo>
                        <a:cubicBezTo>
                          <a:pt x="225" y="63"/>
                          <a:pt x="276" y="50"/>
                          <a:pt x="326" y="37"/>
                        </a:cubicBezTo>
                        <a:cubicBezTo>
                          <a:pt x="406" y="17"/>
                          <a:pt x="475" y="0"/>
                          <a:pt x="516" y="32"/>
                        </a:cubicBezTo>
                        <a:cubicBezTo>
                          <a:pt x="536" y="47"/>
                          <a:pt x="546" y="71"/>
                          <a:pt x="546" y="104"/>
                        </a:cubicBezTo>
                        <a:cubicBezTo>
                          <a:pt x="546" y="214"/>
                          <a:pt x="546" y="214"/>
                          <a:pt x="546" y="214"/>
                        </a:cubicBezTo>
                        <a:cubicBezTo>
                          <a:pt x="546" y="282"/>
                          <a:pt x="514" y="364"/>
                          <a:pt x="464" y="423"/>
                        </a:cubicBezTo>
                        <a:cubicBezTo>
                          <a:pt x="423" y="472"/>
                          <a:pt x="352" y="501"/>
                          <a:pt x="273" y="501"/>
                        </a:cubicBezTo>
                        <a:close/>
                        <a:moveTo>
                          <a:pt x="55" y="80"/>
                        </a:moveTo>
                        <a:cubicBezTo>
                          <a:pt x="55" y="86"/>
                          <a:pt x="55" y="94"/>
                          <a:pt x="55" y="104"/>
                        </a:cubicBezTo>
                        <a:cubicBezTo>
                          <a:pt x="55" y="214"/>
                          <a:pt x="55" y="214"/>
                          <a:pt x="55" y="214"/>
                        </a:cubicBezTo>
                        <a:cubicBezTo>
                          <a:pt x="55" y="269"/>
                          <a:pt x="83" y="339"/>
                          <a:pt x="124" y="388"/>
                        </a:cubicBezTo>
                        <a:cubicBezTo>
                          <a:pt x="154" y="424"/>
                          <a:pt x="211" y="447"/>
                          <a:pt x="273" y="447"/>
                        </a:cubicBezTo>
                        <a:cubicBezTo>
                          <a:pt x="335" y="447"/>
                          <a:pt x="392" y="424"/>
                          <a:pt x="422" y="388"/>
                        </a:cubicBezTo>
                        <a:cubicBezTo>
                          <a:pt x="464" y="339"/>
                          <a:pt x="491" y="269"/>
                          <a:pt x="491" y="214"/>
                        </a:cubicBezTo>
                        <a:cubicBezTo>
                          <a:pt x="491" y="104"/>
                          <a:pt x="491" y="104"/>
                          <a:pt x="491" y="104"/>
                        </a:cubicBezTo>
                        <a:cubicBezTo>
                          <a:pt x="491" y="89"/>
                          <a:pt x="488" y="80"/>
                          <a:pt x="483" y="75"/>
                        </a:cubicBezTo>
                        <a:cubicBezTo>
                          <a:pt x="462" y="59"/>
                          <a:pt x="397" y="76"/>
                          <a:pt x="339" y="90"/>
                        </a:cubicBezTo>
                        <a:cubicBezTo>
                          <a:pt x="286" y="104"/>
                          <a:pt x="232" y="118"/>
                          <a:pt x="183" y="118"/>
                        </a:cubicBezTo>
                        <a:cubicBezTo>
                          <a:pt x="121" y="118"/>
                          <a:pt x="80" y="96"/>
                          <a:pt x="55" y="80"/>
                        </a:cubicBez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925" name="Google Shape;1308;p12">
                    <a:extLst>
                      <a:ext uri="{FF2B5EF4-FFF2-40B4-BE49-F238E27FC236}">
                        <a16:creationId xmlns:a16="http://schemas.microsoft.com/office/drawing/2014/main" id="{906B423C-1D59-4594-AB62-CE72DAB47976}"/>
                      </a:ext>
                    </a:extLst>
                  </p:cNvPr>
                  <p:cNvSpPr/>
                  <p:nvPr/>
                </p:nvSpPr>
                <p:spPr>
                  <a:xfrm>
                    <a:off x="1844" y="2533"/>
                    <a:ext cx="1443" cy="117"/>
                  </a:xfrm>
                  <a:custGeom>
                    <a:avLst/>
                    <a:gdLst/>
                    <a:ahLst/>
                    <a:cxnLst/>
                    <a:rect l="l" t="t" r="r" b="b"/>
                    <a:pathLst>
                      <a:path w="627" h="54" extrusionOk="0">
                        <a:moveTo>
                          <a:pt x="600" y="54"/>
                        </a:moveTo>
                        <a:cubicBezTo>
                          <a:pt x="27" y="54"/>
                          <a:pt x="27" y="54"/>
                          <a:pt x="27" y="54"/>
                        </a:cubicBezTo>
                        <a:cubicBezTo>
                          <a:pt x="12" y="54"/>
                          <a:pt x="0" y="42"/>
                          <a:pt x="0" y="27"/>
                        </a:cubicBezTo>
                        <a:cubicBezTo>
                          <a:pt x="0" y="12"/>
                          <a:pt x="12" y="0"/>
                          <a:pt x="27" y="0"/>
                        </a:cubicBezTo>
                        <a:cubicBezTo>
                          <a:pt x="600" y="0"/>
                          <a:pt x="600" y="0"/>
                          <a:pt x="600" y="0"/>
                        </a:cubicBezTo>
                        <a:cubicBezTo>
                          <a:pt x="615" y="0"/>
                          <a:pt x="627" y="12"/>
                          <a:pt x="627" y="27"/>
                        </a:cubicBezTo>
                        <a:cubicBezTo>
                          <a:pt x="627" y="42"/>
                          <a:pt x="615" y="54"/>
                          <a:pt x="600" y="54"/>
                        </a:cubicBez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926" name="Google Shape;1309;p12">
                    <a:extLst>
                      <a:ext uri="{FF2B5EF4-FFF2-40B4-BE49-F238E27FC236}">
                        <a16:creationId xmlns:a16="http://schemas.microsoft.com/office/drawing/2014/main" id="{5D9DDA75-1C6A-404E-B24C-149CA1088FBB}"/>
                      </a:ext>
                    </a:extLst>
                  </p:cNvPr>
                  <p:cNvSpPr/>
                  <p:nvPr/>
                </p:nvSpPr>
                <p:spPr>
                  <a:xfrm>
                    <a:off x="1844" y="2766"/>
                    <a:ext cx="852" cy="117"/>
                  </a:xfrm>
                  <a:custGeom>
                    <a:avLst/>
                    <a:gdLst/>
                    <a:ahLst/>
                    <a:cxnLst/>
                    <a:rect l="l" t="t" r="r" b="b"/>
                    <a:pathLst>
                      <a:path w="354" h="54" extrusionOk="0">
                        <a:moveTo>
                          <a:pt x="327" y="54"/>
                        </a:moveTo>
                        <a:cubicBezTo>
                          <a:pt x="27" y="54"/>
                          <a:pt x="27" y="54"/>
                          <a:pt x="27" y="54"/>
                        </a:cubicBezTo>
                        <a:cubicBezTo>
                          <a:pt x="12" y="54"/>
                          <a:pt x="0" y="42"/>
                          <a:pt x="0" y="27"/>
                        </a:cubicBezTo>
                        <a:cubicBezTo>
                          <a:pt x="0" y="12"/>
                          <a:pt x="12" y="0"/>
                          <a:pt x="27" y="0"/>
                        </a:cubicBezTo>
                        <a:cubicBezTo>
                          <a:pt x="327" y="0"/>
                          <a:pt x="327" y="0"/>
                          <a:pt x="327" y="0"/>
                        </a:cubicBezTo>
                        <a:cubicBezTo>
                          <a:pt x="342" y="0"/>
                          <a:pt x="354" y="12"/>
                          <a:pt x="354" y="27"/>
                        </a:cubicBezTo>
                        <a:cubicBezTo>
                          <a:pt x="354" y="42"/>
                          <a:pt x="342" y="54"/>
                          <a:pt x="327" y="54"/>
                        </a:cubicBezTo>
                        <a:close/>
                      </a:path>
                    </a:pathLst>
                  </a:custGeom>
                  <a:solidFill>
                    <a:srgbClr val="FFFFFF"/>
                  </a:solid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grpSp>
            <p:cxnSp>
              <p:nvCxnSpPr>
                <p:cNvPr id="919" name="Straight Connector 918">
                  <a:extLst>
                    <a:ext uri="{FF2B5EF4-FFF2-40B4-BE49-F238E27FC236}">
                      <a16:creationId xmlns:a16="http://schemas.microsoft.com/office/drawing/2014/main" id="{0D32D243-D561-4E89-AE4B-4C92B8C53341}"/>
                    </a:ext>
                  </a:extLst>
                </p:cNvPr>
                <p:cNvCxnSpPr>
                  <a:cxnSpLocks/>
                </p:cNvCxnSpPr>
                <p:nvPr/>
              </p:nvCxnSpPr>
              <p:spPr>
                <a:xfrm>
                  <a:off x="4052352" y="2885767"/>
                  <a:ext cx="208570" cy="0"/>
                </a:xfrm>
                <a:prstGeom prst="line">
                  <a:avLst/>
                </a:prstGeom>
                <a:ln w="6350">
                  <a:solidFill>
                    <a:schemeClr val="bg1">
                      <a:lumMod val="2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913" name="Arc 912">
                <a:extLst>
                  <a:ext uri="{FF2B5EF4-FFF2-40B4-BE49-F238E27FC236}">
                    <a16:creationId xmlns:a16="http://schemas.microsoft.com/office/drawing/2014/main" id="{F32C0BBD-CC4F-49D9-99CF-D1BC911B0B7D}"/>
                  </a:ext>
                </a:extLst>
              </p:cNvPr>
              <p:cNvSpPr/>
              <p:nvPr/>
            </p:nvSpPr>
            <p:spPr>
              <a:xfrm>
                <a:off x="5166390" y="1987405"/>
                <a:ext cx="1827258" cy="1828894"/>
              </a:xfrm>
              <a:prstGeom prst="arc">
                <a:avLst>
                  <a:gd name="adj1" fmla="val 11585679"/>
                  <a:gd name="adj2" fmla="val 20723730"/>
                </a:avLst>
              </a:prstGeom>
              <a:ln w="12700">
                <a:solidFill>
                  <a:srgbClr val="00918E"/>
                </a:solidFill>
                <a:prstDash val="sysDot"/>
                <a:headEnd type="non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013"/>
              </a:p>
            </p:txBody>
          </p:sp>
          <p:sp>
            <p:nvSpPr>
              <p:cNvPr id="914" name="Arc 913">
                <a:extLst>
                  <a:ext uri="{FF2B5EF4-FFF2-40B4-BE49-F238E27FC236}">
                    <a16:creationId xmlns:a16="http://schemas.microsoft.com/office/drawing/2014/main" id="{127F51D7-295A-4380-92DE-3B6632F92DA5}"/>
                  </a:ext>
                </a:extLst>
              </p:cNvPr>
              <p:cNvSpPr/>
              <p:nvPr/>
            </p:nvSpPr>
            <p:spPr>
              <a:xfrm flipV="1">
                <a:off x="5159589" y="2014907"/>
                <a:ext cx="1829525" cy="1828894"/>
              </a:xfrm>
              <a:prstGeom prst="arc">
                <a:avLst>
                  <a:gd name="adj1" fmla="val 11849807"/>
                  <a:gd name="adj2" fmla="val 20655475"/>
                </a:avLst>
              </a:prstGeom>
              <a:ln w="12700">
                <a:solidFill>
                  <a:srgbClr val="00918E"/>
                </a:solidFill>
                <a:prstDash val="sysDot"/>
                <a:headEnd type="non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013"/>
              </a:p>
            </p:txBody>
          </p:sp>
          <p:sp>
            <p:nvSpPr>
              <p:cNvPr id="915" name="Arc 914">
                <a:extLst>
                  <a:ext uri="{FF2B5EF4-FFF2-40B4-BE49-F238E27FC236}">
                    <a16:creationId xmlns:a16="http://schemas.microsoft.com/office/drawing/2014/main" id="{BF26B68E-BF1E-499F-9DE9-BAADC5AEB7D7}"/>
                  </a:ext>
                </a:extLst>
              </p:cNvPr>
              <p:cNvSpPr/>
              <p:nvPr/>
            </p:nvSpPr>
            <p:spPr>
              <a:xfrm>
                <a:off x="7041257" y="1987405"/>
                <a:ext cx="1829525" cy="1828894"/>
              </a:xfrm>
              <a:prstGeom prst="arc">
                <a:avLst>
                  <a:gd name="adj1" fmla="val 11585679"/>
                  <a:gd name="adj2" fmla="val 4767227"/>
                </a:avLst>
              </a:prstGeom>
              <a:ln w="12700">
                <a:solidFill>
                  <a:srgbClr val="107EB3"/>
                </a:solidFill>
                <a:prstDash val="sysDot"/>
                <a:headEnd type="non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1013"/>
              </a:p>
            </p:txBody>
          </p:sp>
        </p:grpSp>
        <p:sp>
          <p:nvSpPr>
            <p:cNvPr id="723" name="Rectangle 722">
              <a:extLst>
                <a:ext uri="{FF2B5EF4-FFF2-40B4-BE49-F238E27FC236}">
                  <a16:creationId xmlns:a16="http://schemas.microsoft.com/office/drawing/2014/main" id="{9B89C944-941C-4335-B814-8BC173D8FD23}"/>
                </a:ext>
              </a:extLst>
            </p:cNvPr>
            <p:cNvSpPr/>
            <p:nvPr/>
          </p:nvSpPr>
          <p:spPr>
            <a:xfrm>
              <a:off x="6851650" y="3535363"/>
              <a:ext cx="1570038" cy="238125"/>
            </a:xfrm>
            <a:prstGeom prst="rect">
              <a:avLst/>
            </a:prstGeom>
            <a:solidFill>
              <a:srgbClr val="107E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a:p>
          </p:txBody>
        </p:sp>
        <p:sp>
          <p:nvSpPr>
            <p:cNvPr id="724" name="Rectangle 723">
              <a:extLst>
                <a:ext uri="{FF2B5EF4-FFF2-40B4-BE49-F238E27FC236}">
                  <a16:creationId xmlns:a16="http://schemas.microsoft.com/office/drawing/2014/main" id="{A69FF6D9-4BC3-463A-9971-41853FF771CB}"/>
                </a:ext>
              </a:extLst>
            </p:cNvPr>
            <p:cNvSpPr/>
            <p:nvPr/>
          </p:nvSpPr>
          <p:spPr>
            <a:xfrm>
              <a:off x="6851650" y="2903538"/>
              <a:ext cx="1570038" cy="227012"/>
            </a:xfrm>
            <a:prstGeom prst="rect">
              <a:avLst/>
            </a:prstGeom>
            <a:solidFill>
              <a:srgbClr val="107E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a:p>
          </p:txBody>
        </p:sp>
        <p:sp>
          <p:nvSpPr>
            <p:cNvPr id="725" name="Rectangle 724">
              <a:extLst>
                <a:ext uri="{FF2B5EF4-FFF2-40B4-BE49-F238E27FC236}">
                  <a16:creationId xmlns:a16="http://schemas.microsoft.com/office/drawing/2014/main" id="{1D2A9624-BE40-44DC-B56B-01786BFC55E4}"/>
                </a:ext>
              </a:extLst>
            </p:cNvPr>
            <p:cNvSpPr/>
            <p:nvPr/>
          </p:nvSpPr>
          <p:spPr>
            <a:xfrm>
              <a:off x="6850063" y="2252663"/>
              <a:ext cx="1576387" cy="238125"/>
            </a:xfrm>
            <a:prstGeom prst="rect">
              <a:avLst/>
            </a:prstGeom>
            <a:solidFill>
              <a:srgbClr val="107E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a:p>
          </p:txBody>
        </p:sp>
        <p:sp>
          <p:nvSpPr>
            <p:cNvPr id="726" name="Rectangle 725">
              <a:extLst>
                <a:ext uri="{FF2B5EF4-FFF2-40B4-BE49-F238E27FC236}">
                  <a16:creationId xmlns:a16="http://schemas.microsoft.com/office/drawing/2014/main" id="{B627CD24-829E-4660-A187-2AE2F2B0AE5A}"/>
                </a:ext>
              </a:extLst>
            </p:cNvPr>
            <p:cNvSpPr/>
            <p:nvPr/>
          </p:nvSpPr>
          <p:spPr>
            <a:xfrm>
              <a:off x="6846888" y="1676400"/>
              <a:ext cx="1574800" cy="219075"/>
            </a:xfrm>
            <a:prstGeom prst="rect">
              <a:avLst/>
            </a:prstGeom>
            <a:solidFill>
              <a:srgbClr val="107EB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a:p>
          </p:txBody>
        </p:sp>
        <p:sp>
          <p:nvSpPr>
            <p:cNvPr id="727" name="Rectangle 726">
              <a:extLst>
                <a:ext uri="{FF2B5EF4-FFF2-40B4-BE49-F238E27FC236}">
                  <a16:creationId xmlns:a16="http://schemas.microsoft.com/office/drawing/2014/main" id="{CD27E098-729E-4B4F-96E0-C5E6BA65640E}"/>
                </a:ext>
              </a:extLst>
            </p:cNvPr>
            <p:cNvSpPr/>
            <p:nvPr/>
          </p:nvSpPr>
          <p:spPr>
            <a:xfrm>
              <a:off x="4965700" y="3894138"/>
              <a:ext cx="1427163" cy="223837"/>
            </a:xfrm>
            <a:prstGeom prst="rect">
              <a:avLst/>
            </a:prstGeom>
            <a:solidFill>
              <a:srgbClr val="4BB9B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a:p>
          </p:txBody>
        </p:sp>
        <p:sp>
          <p:nvSpPr>
            <p:cNvPr id="728" name="Rectangle 727">
              <a:extLst>
                <a:ext uri="{FF2B5EF4-FFF2-40B4-BE49-F238E27FC236}">
                  <a16:creationId xmlns:a16="http://schemas.microsoft.com/office/drawing/2014/main" id="{4A10D943-14D9-4115-B6CA-47DD2369FD7A}"/>
                </a:ext>
              </a:extLst>
            </p:cNvPr>
            <p:cNvSpPr/>
            <p:nvPr/>
          </p:nvSpPr>
          <p:spPr>
            <a:xfrm>
              <a:off x="4965700" y="3300413"/>
              <a:ext cx="1427163" cy="223837"/>
            </a:xfrm>
            <a:prstGeom prst="rect">
              <a:avLst/>
            </a:prstGeom>
            <a:solidFill>
              <a:srgbClr val="4BB9B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a:p>
          </p:txBody>
        </p:sp>
        <p:sp>
          <p:nvSpPr>
            <p:cNvPr id="729" name="Rectangle 728">
              <a:extLst>
                <a:ext uri="{FF2B5EF4-FFF2-40B4-BE49-F238E27FC236}">
                  <a16:creationId xmlns:a16="http://schemas.microsoft.com/office/drawing/2014/main" id="{B85E8338-8731-4039-B67B-5F09F499D3B5}"/>
                </a:ext>
              </a:extLst>
            </p:cNvPr>
            <p:cNvSpPr/>
            <p:nvPr/>
          </p:nvSpPr>
          <p:spPr>
            <a:xfrm>
              <a:off x="3009900" y="3914775"/>
              <a:ext cx="1427163" cy="223838"/>
            </a:xfrm>
            <a:prstGeom prst="rect">
              <a:avLst/>
            </a:prstGeom>
            <a:solidFill>
              <a:srgbClr val="4BB9B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a:p>
          </p:txBody>
        </p:sp>
        <p:sp>
          <p:nvSpPr>
            <p:cNvPr id="730" name="Rectangle 729">
              <a:extLst>
                <a:ext uri="{FF2B5EF4-FFF2-40B4-BE49-F238E27FC236}">
                  <a16:creationId xmlns:a16="http://schemas.microsoft.com/office/drawing/2014/main" id="{A6065C8A-264F-44AC-B39E-8B2E85326E56}"/>
                </a:ext>
              </a:extLst>
            </p:cNvPr>
            <p:cNvSpPr/>
            <p:nvPr/>
          </p:nvSpPr>
          <p:spPr>
            <a:xfrm>
              <a:off x="3006725" y="3289300"/>
              <a:ext cx="1427163" cy="223838"/>
            </a:xfrm>
            <a:prstGeom prst="rect">
              <a:avLst/>
            </a:prstGeom>
            <a:solidFill>
              <a:srgbClr val="4BB9B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grpSp>
          <p:nvGrpSpPr>
            <p:cNvPr id="731" name="Group 208">
              <a:extLst>
                <a:ext uri="{FF2B5EF4-FFF2-40B4-BE49-F238E27FC236}">
                  <a16:creationId xmlns:a16="http://schemas.microsoft.com/office/drawing/2014/main" id="{717FBE50-BB79-4981-B426-48465EB0F508}"/>
                </a:ext>
              </a:extLst>
            </p:cNvPr>
            <p:cNvGrpSpPr>
              <a:grpSpLocks/>
            </p:cNvGrpSpPr>
            <p:nvPr/>
          </p:nvGrpSpPr>
          <p:grpSpPr bwMode="auto">
            <a:xfrm flipH="1">
              <a:off x="2138363" y="1817688"/>
              <a:ext cx="741362" cy="1890712"/>
              <a:chOff x="8607386" y="2535367"/>
              <a:chExt cx="795662" cy="2650838"/>
            </a:xfrm>
          </p:grpSpPr>
          <p:grpSp>
            <p:nvGrpSpPr>
              <p:cNvPr id="899" name="Google Shape;1370;p12">
                <a:extLst>
                  <a:ext uri="{FF2B5EF4-FFF2-40B4-BE49-F238E27FC236}">
                    <a16:creationId xmlns:a16="http://schemas.microsoft.com/office/drawing/2014/main" id="{3F118F38-6377-4F18-A32C-1F1FED24B6CC}"/>
                  </a:ext>
                </a:extLst>
              </p:cNvPr>
              <p:cNvGrpSpPr>
                <a:grpSpLocks/>
              </p:cNvGrpSpPr>
              <p:nvPr/>
            </p:nvGrpSpPr>
            <p:grpSpPr bwMode="auto">
              <a:xfrm rot="-5400000" flipH="1" flipV="1">
                <a:off x="8990363" y="2392013"/>
                <a:ext cx="269331" cy="556039"/>
                <a:chOff x="1826684" y="1386946"/>
                <a:chExt cx="201999" cy="417028"/>
              </a:xfrm>
            </p:grpSpPr>
            <p:cxnSp>
              <p:nvCxnSpPr>
                <p:cNvPr id="907" name="Google Shape;1371;p12">
                  <a:extLst>
                    <a:ext uri="{FF2B5EF4-FFF2-40B4-BE49-F238E27FC236}">
                      <a16:creationId xmlns:a16="http://schemas.microsoft.com/office/drawing/2014/main" id="{E93984D8-7E58-49EC-97DB-8DEF8948B3F8}"/>
                    </a:ext>
                  </a:extLst>
                </p:cNvPr>
                <p:cNvCxnSpPr>
                  <a:cxnSpLocks/>
                </p:cNvCxnSpPr>
                <p:nvPr/>
              </p:nvCxnSpPr>
              <p:spPr bwMode="auto">
                <a:xfrm rot="5400000">
                  <a:off x="1657854" y="1555776"/>
                  <a:ext cx="339682" cy="2022"/>
                </a:xfrm>
                <a:prstGeom prst="bentConnector3">
                  <a:avLst>
                    <a:gd name="adj1" fmla="val 50000"/>
                  </a:avLst>
                </a:prstGeom>
                <a:noFill/>
                <a:ln w="6350">
                  <a:solidFill>
                    <a:srgbClr val="2D517A"/>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908" name="Google Shape;1372;p12">
                  <a:extLst>
                    <a:ext uri="{FF2B5EF4-FFF2-40B4-BE49-F238E27FC236}">
                      <a16:creationId xmlns:a16="http://schemas.microsoft.com/office/drawing/2014/main" id="{DE7EEF13-D6FC-45D3-824D-89E86EE1F21B}"/>
                    </a:ext>
                  </a:extLst>
                </p:cNvPr>
                <p:cNvCxnSpPr>
                  <a:cxnSpLocks/>
                </p:cNvCxnSpPr>
                <p:nvPr/>
              </p:nvCxnSpPr>
              <p:spPr bwMode="auto">
                <a:xfrm rot="5400000" flipV="1">
                  <a:off x="1889178" y="1664468"/>
                  <a:ext cx="77344" cy="201667"/>
                </a:xfrm>
                <a:prstGeom prst="straightConnector1">
                  <a:avLst/>
                </a:prstGeom>
                <a:noFill/>
                <a:ln w="6350">
                  <a:solidFill>
                    <a:srgbClr val="2D517A"/>
                  </a:solidFill>
                  <a:miter lim="800000"/>
                  <a:headEnd type="none" w="lg" len="lg"/>
                  <a:tailEnd type="oval" w="lg" len="lg"/>
                </a:ln>
                <a:extLst>
                  <a:ext uri="{909E8E84-426E-40DD-AFC4-6F175D3DCCD1}">
                    <a14:hiddenFill xmlns:a14="http://schemas.microsoft.com/office/drawing/2010/main">
                      <a:noFill/>
                    </a14:hiddenFill>
                  </a:ext>
                </a:extLst>
              </p:spPr>
            </p:cxnSp>
          </p:grpSp>
          <p:grpSp>
            <p:nvGrpSpPr>
              <p:cNvPr id="900" name="Google Shape;1370;p12">
                <a:extLst>
                  <a:ext uri="{FF2B5EF4-FFF2-40B4-BE49-F238E27FC236}">
                    <a16:creationId xmlns:a16="http://schemas.microsoft.com/office/drawing/2014/main" id="{F3907393-C083-4EB9-9C7D-C8309D030045}"/>
                  </a:ext>
                </a:extLst>
              </p:cNvPr>
              <p:cNvGrpSpPr>
                <a:grpSpLocks/>
              </p:cNvGrpSpPr>
              <p:nvPr/>
            </p:nvGrpSpPr>
            <p:grpSpPr bwMode="auto">
              <a:xfrm rot="5400000" flipH="1">
                <a:off x="8338913" y="4284127"/>
                <a:ext cx="1170551" cy="633606"/>
                <a:chOff x="1129049" y="1326574"/>
                <a:chExt cx="877916" cy="475202"/>
              </a:xfrm>
            </p:grpSpPr>
            <p:cxnSp>
              <p:nvCxnSpPr>
                <p:cNvPr id="905" name="Google Shape;1371;p12">
                  <a:extLst>
                    <a:ext uri="{FF2B5EF4-FFF2-40B4-BE49-F238E27FC236}">
                      <a16:creationId xmlns:a16="http://schemas.microsoft.com/office/drawing/2014/main" id="{94E0B3CB-80FE-4E8E-BED0-F5C04243F743}"/>
                    </a:ext>
                  </a:extLst>
                </p:cNvPr>
                <p:cNvCxnSpPr>
                  <a:cxnSpLocks noChangeShapeType="1"/>
                </p:cNvCxnSpPr>
                <p:nvPr/>
              </p:nvCxnSpPr>
              <p:spPr bwMode="auto">
                <a:xfrm rot="5400000">
                  <a:off x="1060469" y="1395154"/>
                  <a:ext cx="137160" cy="0"/>
                </a:xfrm>
                <a:prstGeom prst="bentConnector3">
                  <a:avLst>
                    <a:gd name="adj1" fmla="val 50000"/>
                  </a:avLst>
                </a:prstGeom>
                <a:noFill/>
                <a:ln w="6350">
                  <a:solidFill>
                    <a:srgbClr val="2D517A"/>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906" name="Google Shape;1372;p12">
                  <a:extLst>
                    <a:ext uri="{FF2B5EF4-FFF2-40B4-BE49-F238E27FC236}">
                      <a16:creationId xmlns:a16="http://schemas.microsoft.com/office/drawing/2014/main" id="{7F9C08C6-691E-4775-8EBE-01DDBA8D6715}"/>
                    </a:ext>
                  </a:extLst>
                </p:cNvPr>
                <p:cNvCxnSpPr>
                  <a:cxnSpLocks/>
                </p:cNvCxnSpPr>
                <p:nvPr/>
              </p:nvCxnSpPr>
              <p:spPr bwMode="auto">
                <a:xfrm rot="5400000" flipV="1">
                  <a:off x="1398986" y="1193797"/>
                  <a:ext cx="338042" cy="877916"/>
                </a:xfrm>
                <a:prstGeom prst="straightConnector1">
                  <a:avLst/>
                </a:prstGeom>
                <a:noFill/>
                <a:ln w="6350">
                  <a:solidFill>
                    <a:srgbClr val="2D517A"/>
                  </a:solidFill>
                  <a:miter lim="800000"/>
                  <a:headEnd type="none" w="lg" len="lg"/>
                  <a:tailEnd type="oval" w="lg" len="lg"/>
                </a:ln>
                <a:extLst>
                  <a:ext uri="{909E8E84-426E-40DD-AFC4-6F175D3DCCD1}">
                    <a14:hiddenFill xmlns:a14="http://schemas.microsoft.com/office/drawing/2010/main">
                      <a:noFill/>
                    </a14:hiddenFill>
                  </a:ext>
                </a:extLst>
              </p:spPr>
            </p:cxnSp>
          </p:grpSp>
          <p:grpSp>
            <p:nvGrpSpPr>
              <p:cNvPr id="901" name="Google Shape;1370;p12">
                <a:extLst>
                  <a:ext uri="{FF2B5EF4-FFF2-40B4-BE49-F238E27FC236}">
                    <a16:creationId xmlns:a16="http://schemas.microsoft.com/office/drawing/2014/main" id="{0EAD6392-E66C-480A-936B-8A2CB80E1753}"/>
                  </a:ext>
                </a:extLst>
              </p:cNvPr>
              <p:cNvGrpSpPr>
                <a:grpSpLocks/>
              </p:cNvGrpSpPr>
              <p:nvPr/>
            </p:nvGrpSpPr>
            <p:grpSpPr bwMode="auto">
              <a:xfrm rot="5400000" flipH="1">
                <a:off x="8757999" y="3792078"/>
                <a:ext cx="575631" cy="397611"/>
                <a:chOff x="1535298" y="1546215"/>
                <a:chExt cx="431723" cy="298208"/>
              </a:xfrm>
            </p:grpSpPr>
            <p:cxnSp>
              <p:nvCxnSpPr>
                <p:cNvPr id="903" name="Google Shape;1371;p12">
                  <a:extLst>
                    <a:ext uri="{FF2B5EF4-FFF2-40B4-BE49-F238E27FC236}">
                      <a16:creationId xmlns:a16="http://schemas.microsoft.com/office/drawing/2014/main" id="{0DA19546-61DE-4620-8069-90A60B545F01}"/>
                    </a:ext>
                  </a:extLst>
                </p:cNvPr>
                <p:cNvCxnSpPr>
                  <a:cxnSpLocks noChangeShapeType="1"/>
                </p:cNvCxnSpPr>
                <p:nvPr/>
              </p:nvCxnSpPr>
              <p:spPr bwMode="auto">
                <a:xfrm rot="5400000">
                  <a:off x="1466718" y="1614795"/>
                  <a:ext cx="137160" cy="0"/>
                </a:xfrm>
                <a:prstGeom prst="bentConnector3">
                  <a:avLst>
                    <a:gd name="adj1" fmla="val 53204"/>
                  </a:avLst>
                </a:prstGeom>
                <a:noFill/>
                <a:ln w="6350">
                  <a:solidFill>
                    <a:srgbClr val="2D517A"/>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904" name="Google Shape;1372;p12">
                  <a:extLst>
                    <a:ext uri="{FF2B5EF4-FFF2-40B4-BE49-F238E27FC236}">
                      <a16:creationId xmlns:a16="http://schemas.microsoft.com/office/drawing/2014/main" id="{50F7AEDD-F014-4419-B2D1-8799A92C2D00}"/>
                    </a:ext>
                  </a:extLst>
                </p:cNvPr>
                <p:cNvCxnSpPr>
                  <a:cxnSpLocks/>
                </p:cNvCxnSpPr>
                <p:nvPr/>
              </p:nvCxnSpPr>
              <p:spPr bwMode="auto">
                <a:xfrm rot="5400000" flipV="1">
                  <a:off x="1670185" y="1547588"/>
                  <a:ext cx="164583" cy="429088"/>
                </a:xfrm>
                <a:prstGeom prst="straightConnector1">
                  <a:avLst/>
                </a:prstGeom>
                <a:noFill/>
                <a:ln w="6350">
                  <a:solidFill>
                    <a:srgbClr val="2D517A"/>
                  </a:solidFill>
                  <a:miter lim="800000"/>
                  <a:headEnd type="none" w="lg" len="lg"/>
                  <a:tailEnd type="oval" w="lg" len="lg"/>
                </a:ln>
                <a:extLst>
                  <a:ext uri="{909E8E84-426E-40DD-AFC4-6F175D3DCCD1}">
                    <a14:hiddenFill xmlns:a14="http://schemas.microsoft.com/office/drawing/2010/main">
                      <a:noFill/>
                    </a14:hiddenFill>
                  </a:ext>
                </a:extLst>
              </p:spPr>
            </p:cxnSp>
          </p:grpSp>
          <p:cxnSp>
            <p:nvCxnSpPr>
              <p:cNvPr id="902" name="Google Shape;1372;p12">
                <a:extLst>
                  <a:ext uri="{FF2B5EF4-FFF2-40B4-BE49-F238E27FC236}">
                    <a16:creationId xmlns:a16="http://schemas.microsoft.com/office/drawing/2014/main" id="{D5734E0F-C1A5-47AE-91AA-EB623353F849}"/>
                  </a:ext>
                </a:extLst>
              </p:cNvPr>
              <p:cNvCxnSpPr>
                <a:cxnSpLocks/>
              </p:cNvCxnSpPr>
              <p:nvPr/>
            </p:nvCxnSpPr>
            <p:spPr bwMode="auto">
              <a:xfrm flipH="1">
                <a:off x="8962012" y="3370768"/>
                <a:ext cx="411309" cy="1885"/>
              </a:xfrm>
              <a:prstGeom prst="straightConnector1">
                <a:avLst/>
              </a:prstGeom>
              <a:noFill/>
              <a:ln w="6350">
                <a:solidFill>
                  <a:srgbClr val="2D517A"/>
                </a:solidFill>
                <a:miter lim="800000"/>
                <a:headEnd type="none" w="lg" len="lg"/>
                <a:tailEnd type="oval" w="lg" len="lg"/>
              </a:ln>
              <a:extLst>
                <a:ext uri="{909E8E84-426E-40DD-AFC4-6F175D3DCCD1}">
                  <a14:hiddenFill xmlns:a14="http://schemas.microsoft.com/office/drawing/2010/main">
                    <a:noFill/>
                  </a14:hiddenFill>
                </a:ext>
              </a:extLst>
            </p:spPr>
          </p:cxnSp>
        </p:grpSp>
        <p:sp>
          <p:nvSpPr>
            <p:cNvPr id="732" name="Rectangle 731">
              <a:extLst>
                <a:ext uri="{FF2B5EF4-FFF2-40B4-BE49-F238E27FC236}">
                  <a16:creationId xmlns:a16="http://schemas.microsoft.com/office/drawing/2014/main" id="{88EF129B-3CA8-4E67-A428-AD666986B65D}"/>
                </a:ext>
              </a:extLst>
            </p:cNvPr>
            <p:cNvSpPr/>
            <p:nvPr/>
          </p:nvSpPr>
          <p:spPr>
            <a:xfrm>
              <a:off x="933450" y="3649663"/>
              <a:ext cx="1419225" cy="222250"/>
            </a:xfrm>
            <a:prstGeom prst="rect">
              <a:avLst/>
            </a:prstGeom>
            <a:solidFill>
              <a:srgbClr val="2D5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a:p>
          </p:txBody>
        </p:sp>
        <p:sp>
          <p:nvSpPr>
            <p:cNvPr id="733" name="Rectangle 732">
              <a:extLst>
                <a:ext uri="{FF2B5EF4-FFF2-40B4-BE49-F238E27FC236}">
                  <a16:creationId xmlns:a16="http://schemas.microsoft.com/office/drawing/2014/main" id="{88D61123-F24A-44EB-AD8E-2B2561EE410E}"/>
                </a:ext>
              </a:extLst>
            </p:cNvPr>
            <p:cNvSpPr/>
            <p:nvPr/>
          </p:nvSpPr>
          <p:spPr>
            <a:xfrm>
              <a:off x="936625" y="2905125"/>
              <a:ext cx="1408113" cy="228600"/>
            </a:xfrm>
            <a:prstGeom prst="rect">
              <a:avLst/>
            </a:prstGeom>
            <a:solidFill>
              <a:srgbClr val="2D5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a:p>
          </p:txBody>
        </p:sp>
        <p:sp>
          <p:nvSpPr>
            <p:cNvPr id="734" name="Rectangle 733">
              <a:extLst>
                <a:ext uri="{FF2B5EF4-FFF2-40B4-BE49-F238E27FC236}">
                  <a16:creationId xmlns:a16="http://schemas.microsoft.com/office/drawing/2014/main" id="{2E6A2CA1-1BCD-45A7-9F58-D91209EB6AC2}"/>
                </a:ext>
              </a:extLst>
            </p:cNvPr>
            <p:cNvSpPr/>
            <p:nvPr/>
          </p:nvSpPr>
          <p:spPr>
            <a:xfrm>
              <a:off x="936625" y="2355850"/>
              <a:ext cx="1408113" cy="215900"/>
            </a:xfrm>
            <a:prstGeom prst="rect">
              <a:avLst/>
            </a:prstGeom>
            <a:solidFill>
              <a:srgbClr val="2D5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a:p>
          </p:txBody>
        </p:sp>
        <p:sp>
          <p:nvSpPr>
            <p:cNvPr id="735" name="Rectangle 734">
              <a:extLst>
                <a:ext uri="{FF2B5EF4-FFF2-40B4-BE49-F238E27FC236}">
                  <a16:creationId xmlns:a16="http://schemas.microsoft.com/office/drawing/2014/main" id="{F3981056-0DC0-40F2-8C88-180EEB2CF5FC}"/>
                </a:ext>
              </a:extLst>
            </p:cNvPr>
            <p:cNvSpPr/>
            <p:nvPr/>
          </p:nvSpPr>
          <p:spPr>
            <a:xfrm>
              <a:off x="922338" y="1685925"/>
              <a:ext cx="1425575" cy="223838"/>
            </a:xfrm>
            <a:prstGeom prst="rect">
              <a:avLst/>
            </a:prstGeom>
            <a:solidFill>
              <a:srgbClr val="2D517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350">
                <a:solidFill>
                  <a:srgbClr val="2D517A"/>
                </a:solidFill>
              </a:endParaRPr>
            </a:p>
          </p:txBody>
        </p:sp>
        <p:cxnSp>
          <p:nvCxnSpPr>
            <p:cNvPr id="736" name="Straight Connector 2">
              <a:extLst>
                <a:ext uri="{FF2B5EF4-FFF2-40B4-BE49-F238E27FC236}">
                  <a16:creationId xmlns:a16="http://schemas.microsoft.com/office/drawing/2014/main" id="{C4CD14CF-B1E1-4C04-A3AF-7C737371B0AE}"/>
                </a:ext>
              </a:extLst>
            </p:cNvPr>
            <p:cNvCxnSpPr>
              <a:cxnSpLocks/>
            </p:cNvCxnSpPr>
            <p:nvPr/>
          </p:nvCxnSpPr>
          <p:spPr bwMode="auto">
            <a:xfrm flipH="1">
              <a:off x="4419600" y="3852863"/>
              <a:ext cx="187325" cy="158750"/>
            </a:xfrm>
            <a:prstGeom prst="line">
              <a:avLst/>
            </a:prstGeom>
            <a:noFill/>
            <a:ln w="6350">
              <a:solidFill>
                <a:srgbClr val="00918E"/>
              </a:solidFill>
              <a:miter lim="800000"/>
              <a:headEnd type="none" w="lg" len="lg"/>
              <a:tailEnd type="none" w="lg" len="lg"/>
            </a:ln>
            <a:extLst>
              <a:ext uri="{909E8E84-426E-40DD-AFC4-6F175D3DCCD1}">
                <a14:hiddenFill xmlns:a14="http://schemas.microsoft.com/office/drawing/2010/main">
                  <a:noFill/>
                </a14:hiddenFill>
              </a:ext>
            </a:extLst>
          </p:spPr>
        </p:cxnSp>
        <p:sp>
          <p:nvSpPr>
            <p:cNvPr id="737" name="Google Shape;1335;p12">
              <a:extLst>
                <a:ext uri="{FF2B5EF4-FFF2-40B4-BE49-F238E27FC236}">
                  <a16:creationId xmlns:a16="http://schemas.microsoft.com/office/drawing/2014/main" id="{2090B7FE-DEC5-41D5-A8F5-AFEE1AE6DE11}"/>
                </a:ext>
              </a:extLst>
            </p:cNvPr>
            <p:cNvSpPr txBox="1"/>
            <p:nvPr/>
          </p:nvSpPr>
          <p:spPr>
            <a:xfrm>
              <a:off x="1089025" y="3679825"/>
              <a:ext cx="1203325" cy="160338"/>
            </a:xfrm>
            <a:prstGeom prst="rect">
              <a:avLst/>
            </a:prstGeom>
            <a:noFill/>
            <a:ln>
              <a:noFill/>
            </a:ln>
          </p:spPr>
          <p:txBody>
            <a:bodyPr spcFirstLastPara="1" lIns="0" tIns="0" rIns="0" bIns="0">
              <a:spAutoFit/>
            </a:bodyPr>
            <a:lstStyle/>
            <a:p>
              <a:pPr defTabSz="914378" eaLnBrk="1" fontAlgn="auto" hangingPunct="1">
                <a:lnSpc>
                  <a:spcPct val="90000"/>
                </a:lnSpc>
                <a:spcBef>
                  <a:spcPts val="0"/>
                </a:spcBef>
                <a:spcAft>
                  <a:spcPts val="0"/>
                </a:spcAft>
                <a:buClr>
                  <a:srgbClr val="000000"/>
                </a:buClr>
                <a:defRPr/>
              </a:pPr>
              <a:r>
                <a:rPr lang="en-US" sz="1150" kern="0" dirty="0">
                  <a:solidFill>
                    <a:schemeClr val="bg1"/>
                  </a:solidFill>
                  <a:latin typeface="+mn-lt"/>
                  <a:ea typeface="Calibri"/>
                  <a:sym typeface="Calibri"/>
                </a:rPr>
                <a:t>e-Travel Documents</a:t>
              </a:r>
            </a:p>
          </p:txBody>
        </p:sp>
        <p:sp>
          <p:nvSpPr>
            <p:cNvPr id="738" name="Oval 737">
              <a:extLst>
                <a:ext uri="{FF2B5EF4-FFF2-40B4-BE49-F238E27FC236}">
                  <a16:creationId xmlns:a16="http://schemas.microsoft.com/office/drawing/2014/main" id="{175069D1-A608-42D0-B314-A29FE94E23ED}"/>
                </a:ext>
              </a:extLst>
            </p:cNvPr>
            <p:cNvSpPr/>
            <p:nvPr/>
          </p:nvSpPr>
          <p:spPr>
            <a:xfrm>
              <a:off x="720725" y="3594100"/>
              <a:ext cx="315913" cy="315913"/>
            </a:xfrm>
            <a:prstGeom prst="ellipse">
              <a:avLst/>
            </a:prstGeom>
            <a:solidFill>
              <a:schemeClr val="bg1"/>
            </a:solidFill>
            <a:ln w="6350">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a:p>
          </p:txBody>
        </p:sp>
        <p:grpSp>
          <p:nvGrpSpPr>
            <p:cNvPr id="739" name="Google Shape;1337;p12">
              <a:extLst>
                <a:ext uri="{FF2B5EF4-FFF2-40B4-BE49-F238E27FC236}">
                  <a16:creationId xmlns:a16="http://schemas.microsoft.com/office/drawing/2014/main" id="{A10C45CB-1CE5-4F88-B286-85155926E765}"/>
                </a:ext>
              </a:extLst>
            </p:cNvPr>
            <p:cNvGrpSpPr>
              <a:grpSpLocks noChangeAspect="1"/>
            </p:cNvGrpSpPr>
            <p:nvPr/>
          </p:nvGrpSpPr>
          <p:grpSpPr>
            <a:xfrm>
              <a:off x="785572" y="3640866"/>
              <a:ext cx="224369" cy="253261"/>
              <a:chOff x="1376" y="-8"/>
              <a:chExt cx="3015" cy="3248"/>
            </a:xfrm>
            <a:solidFill>
              <a:srgbClr val="2B4158"/>
            </a:solidFill>
          </p:grpSpPr>
          <p:sp>
            <p:nvSpPr>
              <p:cNvPr id="896" name="Google Shape;1338;p12">
                <a:extLst>
                  <a:ext uri="{FF2B5EF4-FFF2-40B4-BE49-F238E27FC236}">
                    <a16:creationId xmlns:a16="http://schemas.microsoft.com/office/drawing/2014/main" id="{AF9D0817-C483-40CA-86E7-41B3901E3FD3}"/>
                  </a:ext>
                </a:extLst>
              </p:cNvPr>
              <p:cNvSpPr/>
              <p:nvPr/>
            </p:nvSpPr>
            <p:spPr>
              <a:xfrm>
                <a:off x="1376" y="-8"/>
                <a:ext cx="3015" cy="3248"/>
              </a:xfrm>
              <a:custGeom>
                <a:avLst/>
                <a:gdLst/>
                <a:ahLst/>
                <a:cxnLst/>
                <a:rect l="l" t="t" r="r" b="b"/>
                <a:pathLst>
                  <a:path w="1901" h="2048" extrusionOk="0">
                    <a:moveTo>
                      <a:pt x="1881" y="354"/>
                    </a:moveTo>
                    <a:cubicBezTo>
                      <a:pt x="1200" y="7"/>
                      <a:pt x="1200" y="7"/>
                      <a:pt x="1200" y="7"/>
                    </a:cubicBezTo>
                    <a:cubicBezTo>
                      <a:pt x="1185" y="0"/>
                      <a:pt x="1167" y="6"/>
                      <a:pt x="1159" y="21"/>
                    </a:cubicBezTo>
                    <a:cubicBezTo>
                      <a:pt x="1068" y="199"/>
                      <a:pt x="1068" y="199"/>
                      <a:pt x="1068" y="199"/>
                    </a:cubicBezTo>
                    <a:cubicBezTo>
                      <a:pt x="1061" y="198"/>
                      <a:pt x="1054" y="197"/>
                      <a:pt x="1046" y="197"/>
                    </a:cubicBezTo>
                    <a:cubicBezTo>
                      <a:pt x="144" y="197"/>
                      <a:pt x="144" y="197"/>
                      <a:pt x="144" y="197"/>
                    </a:cubicBezTo>
                    <a:cubicBezTo>
                      <a:pt x="64" y="197"/>
                      <a:pt x="0" y="262"/>
                      <a:pt x="0" y="341"/>
                    </a:cubicBezTo>
                    <a:cubicBezTo>
                      <a:pt x="0" y="555"/>
                      <a:pt x="0" y="555"/>
                      <a:pt x="0" y="555"/>
                    </a:cubicBezTo>
                    <a:cubicBezTo>
                      <a:pt x="0" y="571"/>
                      <a:pt x="13" y="585"/>
                      <a:pt x="30" y="585"/>
                    </a:cubicBezTo>
                    <a:cubicBezTo>
                      <a:pt x="47" y="585"/>
                      <a:pt x="60" y="571"/>
                      <a:pt x="60" y="555"/>
                    </a:cubicBezTo>
                    <a:cubicBezTo>
                      <a:pt x="60" y="341"/>
                      <a:pt x="60" y="341"/>
                      <a:pt x="60" y="341"/>
                    </a:cubicBezTo>
                    <a:cubicBezTo>
                      <a:pt x="60" y="295"/>
                      <a:pt x="98" y="258"/>
                      <a:pt x="144" y="258"/>
                    </a:cubicBezTo>
                    <a:cubicBezTo>
                      <a:pt x="1046" y="258"/>
                      <a:pt x="1046" y="258"/>
                      <a:pt x="1046" y="258"/>
                    </a:cubicBezTo>
                    <a:cubicBezTo>
                      <a:pt x="1092" y="258"/>
                      <a:pt x="1130" y="295"/>
                      <a:pt x="1130" y="341"/>
                    </a:cubicBezTo>
                    <a:cubicBezTo>
                      <a:pt x="1130" y="1552"/>
                      <a:pt x="1130" y="1552"/>
                      <a:pt x="1130" y="1552"/>
                    </a:cubicBezTo>
                    <a:cubicBezTo>
                      <a:pt x="1130" y="1598"/>
                      <a:pt x="1092" y="1636"/>
                      <a:pt x="1046" y="1636"/>
                    </a:cubicBezTo>
                    <a:cubicBezTo>
                      <a:pt x="354" y="1636"/>
                      <a:pt x="354" y="1636"/>
                      <a:pt x="354" y="1636"/>
                    </a:cubicBezTo>
                    <a:cubicBezTo>
                      <a:pt x="354" y="1636"/>
                      <a:pt x="354" y="1636"/>
                      <a:pt x="354" y="1636"/>
                    </a:cubicBezTo>
                    <a:cubicBezTo>
                      <a:pt x="144" y="1636"/>
                      <a:pt x="144" y="1636"/>
                      <a:pt x="144" y="1636"/>
                    </a:cubicBezTo>
                    <a:cubicBezTo>
                      <a:pt x="98" y="1636"/>
                      <a:pt x="60" y="1598"/>
                      <a:pt x="60" y="1552"/>
                    </a:cubicBezTo>
                    <a:cubicBezTo>
                      <a:pt x="60" y="696"/>
                      <a:pt x="60" y="696"/>
                      <a:pt x="60" y="696"/>
                    </a:cubicBezTo>
                    <a:cubicBezTo>
                      <a:pt x="60" y="679"/>
                      <a:pt x="47" y="665"/>
                      <a:pt x="30" y="665"/>
                    </a:cubicBezTo>
                    <a:cubicBezTo>
                      <a:pt x="13" y="665"/>
                      <a:pt x="0" y="679"/>
                      <a:pt x="0" y="696"/>
                    </a:cubicBezTo>
                    <a:cubicBezTo>
                      <a:pt x="0" y="1552"/>
                      <a:pt x="0" y="1552"/>
                      <a:pt x="0" y="1552"/>
                    </a:cubicBezTo>
                    <a:cubicBezTo>
                      <a:pt x="0" y="1632"/>
                      <a:pt x="64" y="1696"/>
                      <a:pt x="144" y="1696"/>
                    </a:cubicBezTo>
                    <a:cubicBezTo>
                      <a:pt x="336" y="1696"/>
                      <a:pt x="336" y="1696"/>
                      <a:pt x="336" y="1696"/>
                    </a:cubicBezTo>
                    <a:cubicBezTo>
                      <a:pt x="337" y="1697"/>
                      <a:pt x="337" y="1697"/>
                      <a:pt x="338" y="1698"/>
                    </a:cubicBezTo>
                    <a:cubicBezTo>
                      <a:pt x="1019" y="2045"/>
                      <a:pt x="1019" y="2045"/>
                      <a:pt x="1019" y="2045"/>
                    </a:cubicBezTo>
                    <a:cubicBezTo>
                      <a:pt x="1024" y="2047"/>
                      <a:pt x="1028" y="2048"/>
                      <a:pt x="1033" y="2048"/>
                    </a:cubicBezTo>
                    <a:cubicBezTo>
                      <a:pt x="1044" y="2048"/>
                      <a:pt x="1054" y="2042"/>
                      <a:pt x="1060" y="2031"/>
                    </a:cubicBezTo>
                    <a:cubicBezTo>
                      <a:pt x="1592" y="987"/>
                      <a:pt x="1592" y="987"/>
                      <a:pt x="1592" y="987"/>
                    </a:cubicBezTo>
                    <a:cubicBezTo>
                      <a:pt x="1599" y="973"/>
                      <a:pt x="1593" y="954"/>
                      <a:pt x="1579" y="947"/>
                    </a:cubicBezTo>
                    <a:cubicBezTo>
                      <a:pt x="1564" y="939"/>
                      <a:pt x="1545" y="945"/>
                      <a:pt x="1538" y="960"/>
                    </a:cubicBezTo>
                    <a:cubicBezTo>
                      <a:pt x="1020" y="1977"/>
                      <a:pt x="1020" y="1977"/>
                      <a:pt x="1020" y="1977"/>
                    </a:cubicBezTo>
                    <a:cubicBezTo>
                      <a:pt x="468" y="1696"/>
                      <a:pt x="468" y="1696"/>
                      <a:pt x="468" y="1696"/>
                    </a:cubicBezTo>
                    <a:cubicBezTo>
                      <a:pt x="1046" y="1696"/>
                      <a:pt x="1046" y="1696"/>
                      <a:pt x="1046" y="1696"/>
                    </a:cubicBezTo>
                    <a:cubicBezTo>
                      <a:pt x="1125" y="1696"/>
                      <a:pt x="1190" y="1632"/>
                      <a:pt x="1190" y="1552"/>
                    </a:cubicBezTo>
                    <a:cubicBezTo>
                      <a:pt x="1190" y="1382"/>
                      <a:pt x="1190" y="1382"/>
                      <a:pt x="1190" y="1382"/>
                    </a:cubicBezTo>
                    <a:cubicBezTo>
                      <a:pt x="1519" y="737"/>
                      <a:pt x="1519" y="737"/>
                      <a:pt x="1519" y="737"/>
                    </a:cubicBezTo>
                    <a:cubicBezTo>
                      <a:pt x="1526" y="722"/>
                      <a:pt x="1520" y="704"/>
                      <a:pt x="1505" y="697"/>
                    </a:cubicBezTo>
                    <a:cubicBezTo>
                      <a:pt x="1490" y="689"/>
                      <a:pt x="1472" y="695"/>
                      <a:pt x="1465" y="710"/>
                    </a:cubicBezTo>
                    <a:cubicBezTo>
                      <a:pt x="1190" y="1249"/>
                      <a:pt x="1190" y="1249"/>
                      <a:pt x="1190" y="1249"/>
                    </a:cubicBezTo>
                    <a:cubicBezTo>
                      <a:pt x="1190" y="934"/>
                      <a:pt x="1190" y="934"/>
                      <a:pt x="1190" y="934"/>
                    </a:cubicBezTo>
                    <a:cubicBezTo>
                      <a:pt x="1339" y="641"/>
                      <a:pt x="1339" y="641"/>
                      <a:pt x="1339" y="641"/>
                    </a:cubicBezTo>
                    <a:cubicBezTo>
                      <a:pt x="1347" y="627"/>
                      <a:pt x="1341" y="608"/>
                      <a:pt x="1326" y="601"/>
                    </a:cubicBezTo>
                    <a:cubicBezTo>
                      <a:pt x="1311" y="593"/>
                      <a:pt x="1293" y="599"/>
                      <a:pt x="1285" y="614"/>
                    </a:cubicBezTo>
                    <a:cubicBezTo>
                      <a:pt x="1190" y="801"/>
                      <a:pt x="1190" y="801"/>
                      <a:pt x="1190" y="801"/>
                    </a:cubicBezTo>
                    <a:cubicBezTo>
                      <a:pt x="1190" y="462"/>
                      <a:pt x="1190" y="462"/>
                      <a:pt x="1190" y="462"/>
                    </a:cubicBezTo>
                    <a:cubicBezTo>
                      <a:pt x="1667" y="706"/>
                      <a:pt x="1667" y="706"/>
                      <a:pt x="1667" y="706"/>
                    </a:cubicBezTo>
                    <a:cubicBezTo>
                      <a:pt x="1608" y="823"/>
                      <a:pt x="1608" y="823"/>
                      <a:pt x="1608" y="823"/>
                    </a:cubicBezTo>
                    <a:cubicBezTo>
                      <a:pt x="1600" y="838"/>
                      <a:pt x="1606" y="856"/>
                      <a:pt x="1621" y="864"/>
                    </a:cubicBezTo>
                    <a:cubicBezTo>
                      <a:pt x="1625" y="866"/>
                      <a:pt x="1630" y="867"/>
                      <a:pt x="1635" y="867"/>
                    </a:cubicBezTo>
                    <a:cubicBezTo>
                      <a:pt x="1646" y="867"/>
                      <a:pt x="1656" y="861"/>
                      <a:pt x="1662" y="850"/>
                    </a:cubicBezTo>
                    <a:cubicBezTo>
                      <a:pt x="1735" y="706"/>
                      <a:pt x="1735" y="706"/>
                      <a:pt x="1735" y="706"/>
                    </a:cubicBezTo>
                    <a:cubicBezTo>
                      <a:pt x="1894" y="395"/>
                      <a:pt x="1894" y="395"/>
                      <a:pt x="1894" y="395"/>
                    </a:cubicBezTo>
                    <a:cubicBezTo>
                      <a:pt x="1901" y="380"/>
                      <a:pt x="1895" y="362"/>
                      <a:pt x="1881" y="354"/>
                    </a:cubicBezTo>
                    <a:close/>
                    <a:moveTo>
                      <a:pt x="1695" y="652"/>
                    </a:moveTo>
                    <a:cubicBezTo>
                      <a:pt x="1190" y="395"/>
                      <a:pt x="1190" y="395"/>
                      <a:pt x="1190" y="395"/>
                    </a:cubicBezTo>
                    <a:cubicBezTo>
                      <a:pt x="1190" y="341"/>
                      <a:pt x="1190" y="341"/>
                      <a:pt x="1190" y="341"/>
                    </a:cubicBezTo>
                    <a:cubicBezTo>
                      <a:pt x="1190" y="291"/>
                      <a:pt x="1164" y="247"/>
                      <a:pt x="1125" y="221"/>
                    </a:cubicBezTo>
                    <a:cubicBezTo>
                      <a:pt x="1199" y="75"/>
                      <a:pt x="1199" y="75"/>
                      <a:pt x="1199" y="75"/>
                    </a:cubicBezTo>
                    <a:cubicBezTo>
                      <a:pt x="1826" y="394"/>
                      <a:pt x="1826" y="394"/>
                      <a:pt x="1826" y="394"/>
                    </a:cubicBezTo>
                    <a:lnTo>
                      <a:pt x="1695" y="652"/>
                    </a:ln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97" name="Google Shape;1339;p12">
                <a:extLst>
                  <a:ext uri="{FF2B5EF4-FFF2-40B4-BE49-F238E27FC236}">
                    <a16:creationId xmlns:a16="http://schemas.microsoft.com/office/drawing/2014/main" id="{8A2F2731-50E1-40B2-90BA-FF6BCFABD8C8}"/>
                  </a:ext>
                </a:extLst>
              </p:cNvPr>
              <p:cNvSpPr/>
              <p:nvPr/>
            </p:nvSpPr>
            <p:spPr>
              <a:xfrm>
                <a:off x="1742" y="698"/>
                <a:ext cx="1140" cy="1140"/>
              </a:xfrm>
              <a:custGeom>
                <a:avLst/>
                <a:gdLst/>
                <a:ahLst/>
                <a:cxnLst/>
                <a:rect l="l" t="t" r="r" b="b"/>
                <a:pathLst>
                  <a:path w="719" h="719" extrusionOk="0">
                    <a:moveTo>
                      <a:pt x="360" y="719"/>
                    </a:moveTo>
                    <a:cubicBezTo>
                      <a:pt x="373" y="719"/>
                      <a:pt x="387" y="718"/>
                      <a:pt x="400" y="717"/>
                    </a:cubicBezTo>
                    <a:cubicBezTo>
                      <a:pt x="400" y="717"/>
                      <a:pt x="400" y="717"/>
                      <a:pt x="400" y="717"/>
                    </a:cubicBezTo>
                    <a:cubicBezTo>
                      <a:pt x="579" y="697"/>
                      <a:pt x="719" y="544"/>
                      <a:pt x="719" y="359"/>
                    </a:cubicBezTo>
                    <a:cubicBezTo>
                      <a:pt x="719" y="296"/>
                      <a:pt x="703" y="236"/>
                      <a:pt x="673" y="184"/>
                    </a:cubicBezTo>
                    <a:cubicBezTo>
                      <a:pt x="673" y="182"/>
                      <a:pt x="672" y="180"/>
                      <a:pt x="670" y="179"/>
                    </a:cubicBezTo>
                    <a:cubicBezTo>
                      <a:pt x="608" y="72"/>
                      <a:pt x="492" y="0"/>
                      <a:pt x="360" y="0"/>
                    </a:cubicBezTo>
                    <a:cubicBezTo>
                      <a:pt x="162" y="0"/>
                      <a:pt x="0" y="161"/>
                      <a:pt x="0" y="359"/>
                    </a:cubicBezTo>
                    <a:cubicBezTo>
                      <a:pt x="0" y="558"/>
                      <a:pt x="162" y="719"/>
                      <a:pt x="360" y="719"/>
                    </a:cubicBezTo>
                    <a:close/>
                    <a:moveTo>
                      <a:pt x="62" y="390"/>
                    </a:moveTo>
                    <a:cubicBezTo>
                      <a:pt x="168" y="390"/>
                      <a:pt x="168" y="390"/>
                      <a:pt x="168" y="390"/>
                    </a:cubicBezTo>
                    <a:cubicBezTo>
                      <a:pt x="171" y="471"/>
                      <a:pt x="189" y="547"/>
                      <a:pt x="218" y="606"/>
                    </a:cubicBezTo>
                    <a:cubicBezTo>
                      <a:pt x="222" y="614"/>
                      <a:pt x="226" y="622"/>
                      <a:pt x="231" y="629"/>
                    </a:cubicBezTo>
                    <a:cubicBezTo>
                      <a:pt x="139" y="585"/>
                      <a:pt x="73" y="495"/>
                      <a:pt x="62" y="390"/>
                    </a:cubicBezTo>
                    <a:close/>
                    <a:moveTo>
                      <a:pt x="390" y="649"/>
                    </a:moveTo>
                    <a:cubicBezTo>
                      <a:pt x="390" y="390"/>
                      <a:pt x="390" y="390"/>
                      <a:pt x="390" y="390"/>
                    </a:cubicBezTo>
                    <a:cubicBezTo>
                      <a:pt x="491" y="390"/>
                      <a:pt x="491" y="390"/>
                      <a:pt x="491" y="390"/>
                    </a:cubicBezTo>
                    <a:cubicBezTo>
                      <a:pt x="485" y="522"/>
                      <a:pt x="439" y="620"/>
                      <a:pt x="390" y="649"/>
                    </a:cubicBezTo>
                    <a:close/>
                    <a:moveTo>
                      <a:pt x="390" y="329"/>
                    </a:moveTo>
                    <a:cubicBezTo>
                      <a:pt x="390" y="70"/>
                      <a:pt x="390" y="70"/>
                      <a:pt x="390" y="70"/>
                    </a:cubicBezTo>
                    <a:cubicBezTo>
                      <a:pt x="439" y="99"/>
                      <a:pt x="485" y="197"/>
                      <a:pt x="491" y="329"/>
                    </a:cubicBezTo>
                    <a:lnTo>
                      <a:pt x="390" y="329"/>
                    </a:lnTo>
                    <a:close/>
                    <a:moveTo>
                      <a:pt x="330" y="70"/>
                    </a:moveTo>
                    <a:cubicBezTo>
                      <a:pt x="330" y="329"/>
                      <a:pt x="330" y="329"/>
                      <a:pt x="330" y="329"/>
                    </a:cubicBezTo>
                    <a:cubicBezTo>
                      <a:pt x="228" y="329"/>
                      <a:pt x="228" y="329"/>
                      <a:pt x="228" y="329"/>
                    </a:cubicBezTo>
                    <a:cubicBezTo>
                      <a:pt x="234" y="197"/>
                      <a:pt x="280" y="99"/>
                      <a:pt x="330" y="70"/>
                    </a:cubicBezTo>
                    <a:close/>
                    <a:moveTo>
                      <a:pt x="330" y="390"/>
                    </a:moveTo>
                    <a:cubicBezTo>
                      <a:pt x="330" y="649"/>
                      <a:pt x="330" y="649"/>
                      <a:pt x="330" y="649"/>
                    </a:cubicBezTo>
                    <a:cubicBezTo>
                      <a:pt x="280" y="620"/>
                      <a:pt x="234" y="522"/>
                      <a:pt x="228" y="390"/>
                    </a:cubicBezTo>
                    <a:lnTo>
                      <a:pt x="330" y="390"/>
                    </a:lnTo>
                    <a:close/>
                    <a:moveTo>
                      <a:pt x="489" y="629"/>
                    </a:moveTo>
                    <a:cubicBezTo>
                      <a:pt x="494" y="622"/>
                      <a:pt x="498" y="614"/>
                      <a:pt x="502" y="606"/>
                    </a:cubicBezTo>
                    <a:cubicBezTo>
                      <a:pt x="531" y="547"/>
                      <a:pt x="549" y="471"/>
                      <a:pt x="552" y="390"/>
                    </a:cubicBezTo>
                    <a:cubicBezTo>
                      <a:pt x="657" y="390"/>
                      <a:pt x="657" y="390"/>
                      <a:pt x="657" y="390"/>
                    </a:cubicBezTo>
                    <a:cubicBezTo>
                      <a:pt x="647" y="495"/>
                      <a:pt x="581" y="585"/>
                      <a:pt x="489" y="629"/>
                    </a:cubicBezTo>
                    <a:close/>
                    <a:moveTo>
                      <a:pt x="657" y="329"/>
                    </a:moveTo>
                    <a:cubicBezTo>
                      <a:pt x="552" y="329"/>
                      <a:pt x="552" y="329"/>
                      <a:pt x="552" y="329"/>
                    </a:cubicBezTo>
                    <a:cubicBezTo>
                      <a:pt x="549" y="248"/>
                      <a:pt x="531" y="172"/>
                      <a:pt x="502" y="113"/>
                    </a:cubicBezTo>
                    <a:cubicBezTo>
                      <a:pt x="498" y="105"/>
                      <a:pt x="494" y="97"/>
                      <a:pt x="489" y="90"/>
                    </a:cubicBezTo>
                    <a:cubicBezTo>
                      <a:pt x="581" y="134"/>
                      <a:pt x="647" y="224"/>
                      <a:pt x="657" y="329"/>
                    </a:cubicBezTo>
                    <a:close/>
                    <a:moveTo>
                      <a:pt x="231" y="90"/>
                    </a:moveTo>
                    <a:cubicBezTo>
                      <a:pt x="226" y="97"/>
                      <a:pt x="222" y="105"/>
                      <a:pt x="218" y="113"/>
                    </a:cubicBezTo>
                    <a:cubicBezTo>
                      <a:pt x="189" y="172"/>
                      <a:pt x="171" y="248"/>
                      <a:pt x="168" y="329"/>
                    </a:cubicBezTo>
                    <a:cubicBezTo>
                      <a:pt x="62" y="329"/>
                      <a:pt x="62" y="329"/>
                      <a:pt x="62" y="329"/>
                    </a:cubicBezTo>
                    <a:cubicBezTo>
                      <a:pt x="73" y="224"/>
                      <a:pt x="139" y="134"/>
                      <a:pt x="231" y="9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98" name="Google Shape;1340;p12">
                <a:extLst>
                  <a:ext uri="{FF2B5EF4-FFF2-40B4-BE49-F238E27FC236}">
                    <a16:creationId xmlns:a16="http://schemas.microsoft.com/office/drawing/2014/main" id="{70BCF838-68D2-43D4-AE8E-AEB0A0FF87B6}"/>
                  </a:ext>
                </a:extLst>
              </p:cNvPr>
              <p:cNvSpPr/>
              <p:nvPr/>
            </p:nvSpPr>
            <p:spPr>
              <a:xfrm>
                <a:off x="1742" y="2051"/>
                <a:ext cx="1140" cy="96"/>
              </a:xfrm>
              <a:custGeom>
                <a:avLst/>
                <a:gdLst/>
                <a:ahLst/>
                <a:cxnLst/>
                <a:rect l="l" t="t" r="r" b="b"/>
                <a:pathLst>
                  <a:path w="719" h="61" extrusionOk="0">
                    <a:moveTo>
                      <a:pt x="31" y="61"/>
                    </a:moveTo>
                    <a:cubicBezTo>
                      <a:pt x="689" y="61"/>
                      <a:pt x="689" y="61"/>
                      <a:pt x="689" y="61"/>
                    </a:cubicBezTo>
                    <a:cubicBezTo>
                      <a:pt x="706" y="61"/>
                      <a:pt x="719" y="47"/>
                      <a:pt x="719" y="31"/>
                    </a:cubicBezTo>
                    <a:cubicBezTo>
                      <a:pt x="719" y="14"/>
                      <a:pt x="706" y="0"/>
                      <a:pt x="689" y="0"/>
                    </a:cubicBezTo>
                    <a:cubicBezTo>
                      <a:pt x="31" y="0"/>
                      <a:pt x="31" y="0"/>
                      <a:pt x="31" y="0"/>
                    </a:cubicBezTo>
                    <a:cubicBezTo>
                      <a:pt x="14" y="0"/>
                      <a:pt x="0" y="14"/>
                      <a:pt x="0" y="31"/>
                    </a:cubicBezTo>
                    <a:cubicBezTo>
                      <a:pt x="0" y="47"/>
                      <a:pt x="14" y="61"/>
                      <a:pt x="31" y="61"/>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grpSp>
        <p:sp>
          <p:nvSpPr>
            <p:cNvPr id="740" name="TextBox 739">
              <a:extLst>
                <a:ext uri="{FF2B5EF4-FFF2-40B4-BE49-F238E27FC236}">
                  <a16:creationId xmlns:a16="http://schemas.microsoft.com/office/drawing/2014/main" id="{D270DB97-3294-493F-AE28-26196DE39E0E}"/>
                </a:ext>
              </a:extLst>
            </p:cNvPr>
            <p:cNvSpPr txBox="1"/>
            <p:nvPr/>
          </p:nvSpPr>
          <p:spPr>
            <a:xfrm>
              <a:off x="971550" y="3896812"/>
              <a:ext cx="1497323" cy="438582"/>
            </a:xfrm>
            <a:prstGeom prst="rect">
              <a:avLst/>
            </a:prstGeom>
            <a:noFill/>
          </p:spPr>
          <p:txBody>
            <a:bodyPr wrap="square">
              <a:spAutoFit/>
            </a:bodyPr>
            <a:lstStyle/>
            <a:p>
              <a:pPr eaLnBrk="1" fontAlgn="auto" hangingPunct="1">
                <a:spcBef>
                  <a:spcPts val="0"/>
                </a:spcBef>
                <a:spcAft>
                  <a:spcPts val="0"/>
                </a:spcAft>
                <a:defRPr/>
              </a:pPr>
              <a:r>
                <a:rPr lang="en-US" sz="750" dirty="0">
                  <a:solidFill>
                    <a:schemeClr val="bg1">
                      <a:lumMod val="50000"/>
                    </a:schemeClr>
                  </a:solidFill>
                  <a:latin typeface="+mn-lt"/>
                </a:rPr>
                <a:t>E-Passports | Visas| Immigration Permits Work Permit | Student Visa | Refugee Card</a:t>
              </a:r>
            </a:p>
          </p:txBody>
        </p:sp>
        <p:grpSp>
          <p:nvGrpSpPr>
            <p:cNvPr id="741" name="Group 50">
              <a:extLst>
                <a:ext uri="{FF2B5EF4-FFF2-40B4-BE49-F238E27FC236}">
                  <a16:creationId xmlns:a16="http://schemas.microsoft.com/office/drawing/2014/main" id="{59C6211D-64DF-4B11-B7AD-8319DEEBFBAC}"/>
                </a:ext>
              </a:extLst>
            </p:cNvPr>
            <p:cNvGrpSpPr>
              <a:grpSpLocks/>
            </p:cNvGrpSpPr>
            <p:nvPr/>
          </p:nvGrpSpPr>
          <p:grpSpPr bwMode="auto">
            <a:xfrm>
              <a:off x="728663" y="2854325"/>
              <a:ext cx="1843087" cy="727075"/>
              <a:chOff x="601725" y="4108449"/>
              <a:chExt cx="2661154" cy="1050243"/>
            </a:xfrm>
          </p:grpSpPr>
          <p:grpSp>
            <p:nvGrpSpPr>
              <p:cNvPr id="882" name="Group 51">
                <a:extLst>
                  <a:ext uri="{FF2B5EF4-FFF2-40B4-BE49-F238E27FC236}">
                    <a16:creationId xmlns:a16="http://schemas.microsoft.com/office/drawing/2014/main" id="{6C76F991-CAAD-4F98-989B-74F94F4C0B4E}"/>
                  </a:ext>
                </a:extLst>
              </p:cNvPr>
              <p:cNvGrpSpPr>
                <a:grpSpLocks/>
              </p:cNvGrpSpPr>
              <p:nvPr/>
            </p:nvGrpSpPr>
            <p:grpSpPr bwMode="auto">
              <a:xfrm>
                <a:off x="601725" y="4108449"/>
                <a:ext cx="2263036" cy="457200"/>
                <a:chOff x="661597" y="3284437"/>
                <a:chExt cx="2263036" cy="457200"/>
              </a:xfrm>
            </p:grpSpPr>
            <p:sp>
              <p:nvSpPr>
                <p:cNvPr id="884" name="Google Shape;1335;p12">
                  <a:extLst>
                    <a:ext uri="{FF2B5EF4-FFF2-40B4-BE49-F238E27FC236}">
                      <a16:creationId xmlns:a16="http://schemas.microsoft.com/office/drawing/2014/main" id="{1B7686CF-BA9D-4278-BF44-E5C41842D873}"/>
                    </a:ext>
                  </a:extLst>
                </p:cNvPr>
                <p:cNvSpPr txBox="1"/>
                <p:nvPr/>
              </p:nvSpPr>
              <p:spPr>
                <a:xfrm>
                  <a:off x="1193369" y="3405972"/>
                  <a:ext cx="1730552" cy="240775"/>
                </a:xfrm>
                <a:prstGeom prst="rect">
                  <a:avLst/>
                </a:prstGeom>
                <a:noFill/>
                <a:ln>
                  <a:noFill/>
                </a:ln>
              </p:spPr>
              <p:txBody>
                <a:bodyPr spcFirstLastPara="1" lIns="0" tIns="0" rIns="0" bIns="0">
                  <a:spAutoFit/>
                </a:bodyPr>
                <a:lstStyle/>
                <a:p>
                  <a:pPr defTabSz="914378" eaLnBrk="1" fontAlgn="auto" hangingPunct="1">
                    <a:lnSpc>
                      <a:spcPct val="90000"/>
                    </a:lnSpc>
                    <a:spcBef>
                      <a:spcPts val="0"/>
                    </a:spcBef>
                    <a:spcAft>
                      <a:spcPts val="0"/>
                    </a:spcAft>
                    <a:buClr>
                      <a:srgbClr val="000000"/>
                    </a:buClr>
                    <a:defRPr/>
                  </a:pPr>
                  <a:r>
                    <a:rPr lang="en-US" sz="1200" kern="0" dirty="0">
                      <a:solidFill>
                        <a:schemeClr val="bg1"/>
                      </a:solidFill>
                      <a:latin typeface="+mn-lt"/>
                      <a:ea typeface="Calibri"/>
                      <a:sym typeface="Calibri"/>
                    </a:rPr>
                    <a:t>Personal ID Cards</a:t>
                  </a:r>
                  <a:endParaRPr sz="1200" kern="0" dirty="0">
                    <a:solidFill>
                      <a:schemeClr val="bg1"/>
                    </a:solidFill>
                    <a:latin typeface="+mn-lt"/>
                    <a:ea typeface="Calibri"/>
                    <a:sym typeface="Calibri"/>
                  </a:endParaRPr>
                </a:p>
              </p:txBody>
            </p:sp>
            <p:sp>
              <p:nvSpPr>
                <p:cNvPr id="885" name="Oval 884">
                  <a:extLst>
                    <a:ext uri="{FF2B5EF4-FFF2-40B4-BE49-F238E27FC236}">
                      <a16:creationId xmlns:a16="http://schemas.microsoft.com/office/drawing/2014/main" id="{0CB2C91A-9B09-4CBD-8B9C-CE94A8AE4B5E}"/>
                    </a:ext>
                  </a:extLst>
                </p:cNvPr>
                <p:cNvSpPr/>
                <p:nvPr/>
              </p:nvSpPr>
              <p:spPr>
                <a:xfrm>
                  <a:off x="661597" y="3284437"/>
                  <a:ext cx="456132" cy="456329"/>
                </a:xfrm>
                <a:prstGeom prst="ellipse">
                  <a:avLst/>
                </a:prstGeom>
                <a:solidFill>
                  <a:schemeClr val="bg1"/>
                </a:solidFill>
                <a:ln w="6350">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dirty="0"/>
                </a:p>
              </p:txBody>
            </p:sp>
            <p:grpSp>
              <p:nvGrpSpPr>
                <p:cNvPr id="886" name="Google Shape;1360;p12">
                  <a:extLst>
                    <a:ext uri="{FF2B5EF4-FFF2-40B4-BE49-F238E27FC236}">
                      <a16:creationId xmlns:a16="http://schemas.microsoft.com/office/drawing/2014/main" id="{9CAA9E77-46EA-4E68-A564-76CE65221B71}"/>
                    </a:ext>
                  </a:extLst>
                </p:cNvPr>
                <p:cNvGrpSpPr>
                  <a:grpSpLocks noChangeAspect="1"/>
                </p:cNvGrpSpPr>
                <p:nvPr/>
              </p:nvGrpSpPr>
              <p:grpSpPr>
                <a:xfrm>
                  <a:off x="753037" y="3394363"/>
                  <a:ext cx="274320" cy="237349"/>
                  <a:chOff x="789" y="0"/>
                  <a:chExt cx="4180" cy="3242"/>
                </a:xfrm>
                <a:solidFill>
                  <a:srgbClr val="2B4158"/>
                </a:solidFill>
              </p:grpSpPr>
              <p:sp>
                <p:nvSpPr>
                  <p:cNvPr id="887" name="Google Shape;1361;p12">
                    <a:extLst>
                      <a:ext uri="{FF2B5EF4-FFF2-40B4-BE49-F238E27FC236}">
                        <a16:creationId xmlns:a16="http://schemas.microsoft.com/office/drawing/2014/main" id="{33CBD740-414A-42DB-8724-9136B2946754}"/>
                      </a:ext>
                    </a:extLst>
                  </p:cNvPr>
                  <p:cNvSpPr/>
                  <p:nvPr/>
                </p:nvSpPr>
                <p:spPr>
                  <a:xfrm>
                    <a:off x="789" y="0"/>
                    <a:ext cx="4180" cy="2842"/>
                  </a:xfrm>
                  <a:custGeom>
                    <a:avLst/>
                    <a:gdLst/>
                    <a:ahLst/>
                    <a:cxnLst/>
                    <a:rect l="l" t="t" r="r" b="b"/>
                    <a:pathLst>
                      <a:path w="2048" h="1392" extrusionOk="0">
                        <a:moveTo>
                          <a:pt x="1922" y="0"/>
                        </a:moveTo>
                        <a:cubicBezTo>
                          <a:pt x="126" y="0"/>
                          <a:pt x="126" y="0"/>
                          <a:pt x="126" y="0"/>
                        </a:cubicBezTo>
                        <a:cubicBezTo>
                          <a:pt x="56" y="0"/>
                          <a:pt x="0" y="56"/>
                          <a:pt x="0" y="126"/>
                        </a:cubicBezTo>
                        <a:cubicBezTo>
                          <a:pt x="0" y="1266"/>
                          <a:pt x="0" y="1266"/>
                          <a:pt x="0" y="1266"/>
                        </a:cubicBezTo>
                        <a:cubicBezTo>
                          <a:pt x="0" y="1336"/>
                          <a:pt x="56" y="1392"/>
                          <a:pt x="126" y="1392"/>
                        </a:cubicBezTo>
                        <a:cubicBezTo>
                          <a:pt x="896" y="1392"/>
                          <a:pt x="896" y="1392"/>
                          <a:pt x="896" y="1392"/>
                        </a:cubicBezTo>
                        <a:cubicBezTo>
                          <a:pt x="913" y="1392"/>
                          <a:pt x="926" y="1379"/>
                          <a:pt x="926" y="1362"/>
                        </a:cubicBezTo>
                        <a:cubicBezTo>
                          <a:pt x="926" y="1345"/>
                          <a:pt x="913" y="1332"/>
                          <a:pt x="896" y="1332"/>
                        </a:cubicBezTo>
                        <a:cubicBezTo>
                          <a:pt x="126" y="1332"/>
                          <a:pt x="126" y="1332"/>
                          <a:pt x="126" y="1332"/>
                        </a:cubicBezTo>
                        <a:cubicBezTo>
                          <a:pt x="90" y="1332"/>
                          <a:pt x="60" y="1302"/>
                          <a:pt x="60" y="1266"/>
                        </a:cubicBezTo>
                        <a:cubicBezTo>
                          <a:pt x="60" y="126"/>
                          <a:pt x="60" y="126"/>
                          <a:pt x="60" y="126"/>
                        </a:cubicBezTo>
                        <a:cubicBezTo>
                          <a:pt x="60" y="90"/>
                          <a:pt x="90" y="60"/>
                          <a:pt x="126" y="60"/>
                        </a:cubicBezTo>
                        <a:cubicBezTo>
                          <a:pt x="1922" y="60"/>
                          <a:pt x="1922" y="60"/>
                          <a:pt x="1922" y="60"/>
                        </a:cubicBezTo>
                        <a:cubicBezTo>
                          <a:pt x="1958" y="60"/>
                          <a:pt x="1988" y="90"/>
                          <a:pt x="1988" y="126"/>
                        </a:cubicBezTo>
                        <a:cubicBezTo>
                          <a:pt x="1988" y="279"/>
                          <a:pt x="1988" y="279"/>
                          <a:pt x="1988" y="279"/>
                        </a:cubicBezTo>
                        <a:cubicBezTo>
                          <a:pt x="1988" y="296"/>
                          <a:pt x="2001" y="309"/>
                          <a:pt x="2018" y="309"/>
                        </a:cubicBezTo>
                        <a:cubicBezTo>
                          <a:pt x="2035" y="309"/>
                          <a:pt x="2048" y="296"/>
                          <a:pt x="2048" y="279"/>
                        </a:cubicBezTo>
                        <a:cubicBezTo>
                          <a:pt x="2048" y="126"/>
                          <a:pt x="2048" y="126"/>
                          <a:pt x="2048" y="126"/>
                        </a:cubicBezTo>
                        <a:cubicBezTo>
                          <a:pt x="2048" y="56"/>
                          <a:pt x="1992" y="0"/>
                          <a:pt x="1922" y="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88" name="Google Shape;1362;p12">
                    <a:extLst>
                      <a:ext uri="{FF2B5EF4-FFF2-40B4-BE49-F238E27FC236}">
                        <a16:creationId xmlns:a16="http://schemas.microsoft.com/office/drawing/2014/main" id="{F4E639A0-68A6-4E2E-91D6-A1221A7D07BE}"/>
                      </a:ext>
                    </a:extLst>
                  </p:cNvPr>
                  <p:cNvSpPr/>
                  <p:nvPr/>
                </p:nvSpPr>
                <p:spPr>
                  <a:xfrm>
                    <a:off x="2818" y="776"/>
                    <a:ext cx="2151" cy="2466"/>
                  </a:xfrm>
                  <a:custGeom>
                    <a:avLst/>
                    <a:gdLst/>
                    <a:ahLst/>
                    <a:cxnLst/>
                    <a:rect l="l" t="t" r="r" b="b"/>
                    <a:pathLst>
                      <a:path w="1054" h="1208" extrusionOk="0">
                        <a:moveTo>
                          <a:pt x="1024" y="0"/>
                        </a:moveTo>
                        <a:cubicBezTo>
                          <a:pt x="1007" y="0"/>
                          <a:pt x="994" y="13"/>
                          <a:pt x="994" y="30"/>
                        </a:cubicBezTo>
                        <a:cubicBezTo>
                          <a:pt x="994" y="886"/>
                          <a:pt x="994" y="886"/>
                          <a:pt x="994" y="886"/>
                        </a:cubicBezTo>
                        <a:cubicBezTo>
                          <a:pt x="994" y="922"/>
                          <a:pt x="964" y="952"/>
                          <a:pt x="928" y="952"/>
                        </a:cubicBezTo>
                        <a:cubicBezTo>
                          <a:pt x="811" y="952"/>
                          <a:pt x="811" y="952"/>
                          <a:pt x="811" y="952"/>
                        </a:cubicBezTo>
                        <a:cubicBezTo>
                          <a:pt x="876" y="850"/>
                          <a:pt x="912" y="734"/>
                          <a:pt x="918" y="608"/>
                        </a:cubicBezTo>
                        <a:cubicBezTo>
                          <a:pt x="918" y="597"/>
                          <a:pt x="915" y="586"/>
                          <a:pt x="909" y="578"/>
                        </a:cubicBezTo>
                        <a:cubicBezTo>
                          <a:pt x="826" y="466"/>
                          <a:pt x="689" y="404"/>
                          <a:pt x="524" y="404"/>
                        </a:cubicBezTo>
                        <a:cubicBezTo>
                          <a:pt x="359" y="404"/>
                          <a:pt x="222" y="466"/>
                          <a:pt x="139" y="578"/>
                        </a:cubicBezTo>
                        <a:cubicBezTo>
                          <a:pt x="133" y="586"/>
                          <a:pt x="130" y="597"/>
                          <a:pt x="130" y="608"/>
                        </a:cubicBezTo>
                        <a:cubicBezTo>
                          <a:pt x="136" y="735"/>
                          <a:pt x="173" y="851"/>
                          <a:pt x="236" y="952"/>
                        </a:cubicBezTo>
                        <a:cubicBezTo>
                          <a:pt x="30" y="952"/>
                          <a:pt x="30" y="952"/>
                          <a:pt x="30" y="952"/>
                        </a:cubicBezTo>
                        <a:cubicBezTo>
                          <a:pt x="13" y="952"/>
                          <a:pt x="0" y="965"/>
                          <a:pt x="0" y="982"/>
                        </a:cubicBezTo>
                        <a:cubicBezTo>
                          <a:pt x="0" y="999"/>
                          <a:pt x="13" y="1012"/>
                          <a:pt x="30" y="1012"/>
                        </a:cubicBezTo>
                        <a:cubicBezTo>
                          <a:pt x="278" y="1012"/>
                          <a:pt x="278" y="1012"/>
                          <a:pt x="278" y="1012"/>
                        </a:cubicBezTo>
                        <a:cubicBezTo>
                          <a:pt x="337" y="1086"/>
                          <a:pt x="411" y="1150"/>
                          <a:pt x="501" y="1202"/>
                        </a:cubicBezTo>
                        <a:cubicBezTo>
                          <a:pt x="501" y="1202"/>
                          <a:pt x="501" y="1202"/>
                          <a:pt x="501" y="1202"/>
                        </a:cubicBezTo>
                        <a:cubicBezTo>
                          <a:pt x="508" y="1206"/>
                          <a:pt x="516" y="1208"/>
                          <a:pt x="524" y="1208"/>
                        </a:cubicBezTo>
                        <a:cubicBezTo>
                          <a:pt x="532" y="1208"/>
                          <a:pt x="540" y="1206"/>
                          <a:pt x="547" y="1202"/>
                        </a:cubicBezTo>
                        <a:cubicBezTo>
                          <a:pt x="636" y="1151"/>
                          <a:pt x="710" y="1087"/>
                          <a:pt x="769" y="1012"/>
                        </a:cubicBezTo>
                        <a:cubicBezTo>
                          <a:pt x="928" y="1012"/>
                          <a:pt x="928" y="1012"/>
                          <a:pt x="928" y="1012"/>
                        </a:cubicBezTo>
                        <a:cubicBezTo>
                          <a:pt x="998" y="1012"/>
                          <a:pt x="1054" y="956"/>
                          <a:pt x="1054" y="886"/>
                        </a:cubicBezTo>
                        <a:cubicBezTo>
                          <a:pt x="1054" y="30"/>
                          <a:pt x="1054" y="30"/>
                          <a:pt x="1054" y="30"/>
                        </a:cubicBezTo>
                        <a:cubicBezTo>
                          <a:pt x="1054" y="13"/>
                          <a:pt x="1041" y="0"/>
                          <a:pt x="1024" y="0"/>
                        </a:cubicBezTo>
                        <a:close/>
                        <a:moveTo>
                          <a:pt x="524" y="1146"/>
                        </a:moveTo>
                        <a:cubicBezTo>
                          <a:pt x="322" y="1027"/>
                          <a:pt x="203" y="837"/>
                          <a:pt x="190" y="610"/>
                        </a:cubicBezTo>
                        <a:cubicBezTo>
                          <a:pt x="262" y="516"/>
                          <a:pt x="380" y="464"/>
                          <a:pt x="524" y="464"/>
                        </a:cubicBezTo>
                        <a:cubicBezTo>
                          <a:pt x="668" y="464"/>
                          <a:pt x="786" y="516"/>
                          <a:pt x="858" y="610"/>
                        </a:cubicBezTo>
                        <a:cubicBezTo>
                          <a:pt x="845" y="842"/>
                          <a:pt x="722" y="1029"/>
                          <a:pt x="524" y="1146"/>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89" name="Google Shape;1363;p12">
                    <a:extLst>
                      <a:ext uri="{FF2B5EF4-FFF2-40B4-BE49-F238E27FC236}">
                        <a16:creationId xmlns:a16="http://schemas.microsoft.com/office/drawing/2014/main" id="{A019A17C-0F0C-47CD-94B0-C6F6417A6381}"/>
                      </a:ext>
                    </a:extLst>
                  </p:cNvPr>
                  <p:cNvSpPr/>
                  <p:nvPr/>
                </p:nvSpPr>
                <p:spPr>
                  <a:xfrm>
                    <a:off x="1099" y="325"/>
                    <a:ext cx="1498" cy="1433"/>
                  </a:xfrm>
                  <a:custGeom>
                    <a:avLst/>
                    <a:gdLst/>
                    <a:ahLst/>
                    <a:cxnLst/>
                    <a:rect l="l" t="t" r="r" b="b"/>
                    <a:pathLst>
                      <a:path w="734" h="702" extrusionOk="0">
                        <a:moveTo>
                          <a:pt x="734" y="604"/>
                        </a:moveTo>
                        <a:cubicBezTo>
                          <a:pt x="734" y="97"/>
                          <a:pt x="734" y="97"/>
                          <a:pt x="734" y="97"/>
                        </a:cubicBezTo>
                        <a:cubicBezTo>
                          <a:pt x="734" y="43"/>
                          <a:pt x="690" y="0"/>
                          <a:pt x="636" y="0"/>
                        </a:cubicBezTo>
                        <a:cubicBezTo>
                          <a:pt x="98" y="0"/>
                          <a:pt x="98" y="0"/>
                          <a:pt x="98" y="0"/>
                        </a:cubicBezTo>
                        <a:cubicBezTo>
                          <a:pt x="44" y="0"/>
                          <a:pt x="0" y="43"/>
                          <a:pt x="0" y="97"/>
                        </a:cubicBezTo>
                        <a:cubicBezTo>
                          <a:pt x="0" y="155"/>
                          <a:pt x="0" y="155"/>
                          <a:pt x="0" y="155"/>
                        </a:cubicBezTo>
                        <a:cubicBezTo>
                          <a:pt x="0" y="172"/>
                          <a:pt x="14" y="185"/>
                          <a:pt x="30" y="185"/>
                        </a:cubicBezTo>
                        <a:cubicBezTo>
                          <a:pt x="47" y="185"/>
                          <a:pt x="60" y="172"/>
                          <a:pt x="60" y="155"/>
                        </a:cubicBezTo>
                        <a:cubicBezTo>
                          <a:pt x="60" y="97"/>
                          <a:pt x="60" y="97"/>
                          <a:pt x="60" y="97"/>
                        </a:cubicBezTo>
                        <a:cubicBezTo>
                          <a:pt x="60" y="76"/>
                          <a:pt x="77" y="60"/>
                          <a:pt x="98" y="60"/>
                        </a:cubicBezTo>
                        <a:cubicBezTo>
                          <a:pt x="636" y="60"/>
                          <a:pt x="636" y="60"/>
                          <a:pt x="636" y="60"/>
                        </a:cubicBezTo>
                        <a:cubicBezTo>
                          <a:pt x="657" y="60"/>
                          <a:pt x="674" y="76"/>
                          <a:pt x="674" y="97"/>
                        </a:cubicBezTo>
                        <a:cubicBezTo>
                          <a:pt x="674" y="604"/>
                          <a:pt x="674" y="604"/>
                          <a:pt x="674" y="604"/>
                        </a:cubicBezTo>
                        <a:cubicBezTo>
                          <a:pt x="674" y="625"/>
                          <a:pt x="657" y="642"/>
                          <a:pt x="636" y="642"/>
                        </a:cubicBezTo>
                        <a:cubicBezTo>
                          <a:pt x="608" y="642"/>
                          <a:pt x="608" y="642"/>
                          <a:pt x="608" y="642"/>
                        </a:cubicBezTo>
                        <a:cubicBezTo>
                          <a:pt x="608" y="547"/>
                          <a:pt x="608" y="547"/>
                          <a:pt x="608" y="547"/>
                        </a:cubicBezTo>
                        <a:cubicBezTo>
                          <a:pt x="608" y="449"/>
                          <a:pt x="549" y="364"/>
                          <a:pt x="464" y="327"/>
                        </a:cubicBezTo>
                        <a:cubicBezTo>
                          <a:pt x="489" y="302"/>
                          <a:pt x="505" y="267"/>
                          <a:pt x="505" y="228"/>
                        </a:cubicBezTo>
                        <a:cubicBezTo>
                          <a:pt x="505" y="152"/>
                          <a:pt x="443" y="90"/>
                          <a:pt x="367" y="90"/>
                        </a:cubicBezTo>
                        <a:cubicBezTo>
                          <a:pt x="291" y="90"/>
                          <a:pt x="229" y="152"/>
                          <a:pt x="229" y="228"/>
                        </a:cubicBezTo>
                        <a:cubicBezTo>
                          <a:pt x="229" y="267"/>
                          <a:pt x="245" y="302"/>
                          <a:pt x="270" y="327"/>
                        </a:cubicBezTo>
                        <a:cubicBezTo>
                          <a:pt x="186" y="364"/>
                          <a:pt x="126" y="449"/>
                          <a:pt x="126" y="547"/>
                        </a:cubicBezTo>
                        <a:cubicBezTo>
                          <a:pt x="126" y="642"/>
                          <a:pt x="126" y="642"/>
                          <a:pt x="126" y="642"/>
                        </a:cubicBezTo>
                        <a:cubicBezTo>
                          <a:pt x="98" y="642"/>
                          <a:pt x="98" y="642"/>
                          <a:pt x="98" y="642"/>
                        </a:cubicBezTo>
                        <a:cubicBezTo>
                          <a:pt x="77" y="642"/>
                          <a:pt x="60" y="625"/>
                          <a:pt x="60" y="604"/>
                        </a:cubicBezTo>
                        <a:cubicBezTo>
                          <a:pt x="60" y="281"/>
                          <a:pt x="60" y="281"/>
                          <a:pt x="60" y="281"/>
                        </a:cubicBezTo>
                        <a:cubicBezTo>
                          <a:pt x="60" y="264"/>
                          <a:pt x="47" y="251"/>
                          <a:pt x="30" y="251"/>
                        </a:cubicBezTo>
                        <a:cubicBezTo>
                          <a:pt x="14" y="251"/>
                          <a:pt x="0" y="264"/>
                          <a:pt x="0" y="281"/>
                        </a:cubicBezTo>
                        <a:cubicBezTo>
                          <a:pt x="0" y="604"/>
                          <a:pt x="0" y="604"/>
                          <a:pt x="0" y="604"/>
                        </a:cubicBezTo>
                        <a:cubicBezTo>
                          <a:pt x="0" y="658"/>
                          <a:pt x="44" y="702"/>
                          <a:pt x="98" y="702"/>
                        </a:cubicBezTo>
                        <a:cubicBezTo>
                          <a:pt x="636" y="702"/>
                          <a:pt x="636" y="702"/>
                          <a:pt x="636" y="702"/>
                        </a:cubicBezTo>
                        <a:cubicBezTo>
                          <a:pt x="690" y="702"/>
                          <a:pt x="734" y="658"/>
                          <a:pt x="734" y="604"/>
                        </a:cubicBezTo>
                        <a:close/>
                        <a:moveTo>
                          <a:pt x="289" y="228"/>
                        </a:moveTo>
                        <a:cubicBezTo>
                          <a:pt x="289" y="185"/>
                          <a:pt x="324" y="150"/>
                          <a:pt x="367" y="150"/>
                        </a:cubicBezTo>
                        <a:cubicBezTo>
                          <a:pt x="410" y="150"/>
                          <a:pt x="445" y="185"/>
                          <a:pt x="445" y="228"/>
                        </a:cubicBezTo>
                        <a:cubicBezTo>
                          <a:pt x="445" y="271"/>
                          <a:pt x="410" y="306"/>
                          <a:pt x="367" y="306"/>
                        </a:cubicBezTo>
                        <a:cubicBezTo>
                          <a:pt x="324" y="306"/>
                          <a:pt x="289" y="271"/>
                          <a:pt x="289" y="228"/>
                        </a:cubicBezTo>
                        <a:close/>
                        <a:moveTo>
                          <a:pt x="186" y="642"/>
                        </a:moveTo>
                        <a:cubicBezTo>
                          <a:pt x="186" y="547"/>
                          <a:pt x="186" y="547"/>
                          <a:pt x="186" y="547"/>
                        </a:cubicBezTo>
                        <a:cubicBezTo>
                          <a:pt x="186" y="447"/>
                          <a:pt x="267" y="366"/>
                          <a:pt x="367" y="366"/>
                        </a:cubicBezTo>
                        <a:cubicBezTo>
                          <a:pt x="467" y="366"/>
                          <a:pt x="548" y="447"/>
                          <a:pt x="548" y="547"/>
                        </a:cubicBezTo>
                        <a:cubicBezTo>
                          <a:pt x="548" y="642"/>
                          <a:pt x="548" y="642"/>
                          <a:pt x="548" y="642"/>
                        </a:cubicBezTo>
                        <a:lnTo>
                          <a:pt x="186" y="642"/>
                        </a:ln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90" name="Google Shape;1364;p12">
                    <a:extLst>
                      <a:ext uri="{FF2B5EF4-FFF2-40B4-BE49-F238E27FC236}">
                        <a16:creationId xmlns:a16="http://schemas.microsoft.com/office/drawing/2014/main" id="{7BC499DF-7D75-45EE-8F54-A80AE708A09E}"/>
                      </a:ext>
                    </a:extLst>
                  </p:cNvPr>
                  <p:cNvSpPr/>
                  <p:nvPr/>
                </p:nvSpPr>
                <p:spPr>
                  <a:xfrm>
                    <a:off x="3659" y="1893"/>
                    <a:ext cx="457" cy="888"/>
                  </a:xfrm>
                  <a:custGeom>
                    <a:avLst/>
                    <a:gdLst/>
                    <a:ahLst/>
                    <a:cxnLst/>
                    <a:rect l="l" t="t" r="r" b="b"/>
                    <a:pathLst>
                      <a:path w="224" h="435" extrusionOk="0">
                        <a:moveTo>
                          <a:pt x="113" y="0"/>
                        </a:moveTo>
                        <a:cubicBezTo>
                          <a:pt x="112" y="0"/>
                          <a:pt x="112" y="0"/>
                          <a:pt x="112" y="0"/>
                        </a:cubicBezTo>
                        <a:cubicBezTo>
                          <a:pt x="50" y="0"/>
                          <a:pt x="0" y="50"/>
                          <a:pt x="0" y="112"/>
                        </a:cubicBezTo>
                        <a:cubicBezTo>
                          <a:pt x="0" y="140"/>
                          <a:pt x="10" y="167"/>
                          <a:pt x="29" y="187"/>
                        </a:cubicBezTo>
                        <a:cubicBezTo>
                          <a:pt x="29" y="188"/>
                          <a:pt x="30" y="188"/>
                          <a:pt x="30" y="190"/>
                        </a:cubicBezTo>
                        <a:cubicBezTo>
                          <a:pt x="30" y="352"/>
                          <a:pt x="30" y="352"/>
                          <a:pt x="30" y="352"/>
                        </a:cubicBezTo>
                        <a:cubicBezTo>
                          <a:pt x="30" y="398"/>
                          <a:pt x="67" y="435"/>
                          <a:pt x="112" y="435"/>
                        </a:cubicBezTo>
                        <a:cubicBezTo>
                          <a:pt x="113" y="435"/>
                          <a:pt x="114" y="435"/>
                          <a:pt x="114" y="435"/>
                        </a:cubicBezTo>
                        <a:cubicBezTo>
                          <a:pt x="158" y="434"/>
                          <a:pt x="194" y="396"/>
                          <a:pt x="194" y="351"/>
                        </a:cubicBezTo>
                        <a:cubicBezTo>
                          <a:pt x="194" y="189"/>
                          <a:pt x="194" y="189"/>
                          <a:pt x="194" y="189"/>
                        </a:cubicBezTo>
                        <a:cubicBezTo>
                          <a:pt x="194" y="188"/>
                          <a:pt x="195" y="187"/>
                          <a:pt x="196" y="187"/>
                        </a:cubicBezTo>
                        <a:cubicBezTo>
                          <a:pt x="214" y="165"/>
                          <a:pt x="224" y="138"/>
                          <a:pt x="224" y="110"/>
                        </a:cubicBezTo>
                        <a:cubicBezTo>
                          <a:pt x="223" y="50"/>
                          <a:pt x="173" y="1"/>
                          <a:pt x="113" y="0"/>
                        </a:cubicBezTo>
                        <a:close/>
                        <a:moveTo>
                          <a:pt x="151" y="147"/>
                        </a:moveTo>
                        <a:cubicBezTo>
                          <a:pt x="140" y="159"/>
                          <a:pt x="134" y="174"/>
                          <a:pt x="134" y="189"/>
                        </a:cubicBezTo>
                        <a:cubicBezTo>
                          <a:pt x="134" y="351"/>
                          <a:pt x="134" y="351"/>
                          <a:pt x="134" y="351"/>
                        </a:cubicBezTo>
                        <a:cubicBezTo>
                          <a:pt x="134" y="364"/>
                          <a:pt x="125" y="374"/>
                          <a:pt x="113" y="375"/>
                        </a:cubicBezTo>
                        <a:cubicBezTo>
                          <a:pt x="100" y="375"/>
                          <a:pt x="90" y="365"/>
                          <a:pt x="90" y="352"/>
                        </a:cubicBezTo>
                        <a:cubicBezTo>
                          <a:pt x="90" y="190"/>
                          <a:pt x="90" y="190"/>
                          <a:pt x="90" y="190"/>
                        </a:cubicBezTo>
                        <a:cubicBezTo>
                          <a:pt x="90" y="174"/>
                          <a:pt x="84" y="158"/>
                          <a:pt x="74" y="147"/>
                        </a:cubicBezTo>
                        <a:cubicBezTo>
                          <a:pt x="65" y="137"/>
                          <a:pt x="60" y="125"/>
                          <a:pt x="60" y="112"/>
                        </a:cubicBezTo>
                        <a:cubicBezTo>
                          <a:pt x="60" y="83"/>
                          <a:pt x="83" y="60"/>
                          <a:pt x="112" y="60"/>
                        </a:cubicBezTo>
                        <a:cubicBezTo>
                          <a:pt x="112" y="60"/>
                          <a:pt x="112" y="60"/>
                          <a:pt x="112" y="60"/>
                        </a:cubicBezTo>
                        <a:cubicBezTo>
                          <a:pt x="140" y="60"/>
                          <a:pt x="163" y="83"/>
                          <a:pt x="164" y="111"/>
                        </a:cubicBezTo>
                        <a:cubicBezTo>
                          <a:pt x="164" y="124"/>
                          <a:pt x="159" y="137"/>
                          <a:pt x="151" y="147"/>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91" name="Google Shape;1365;p12">
                    <a:extLst>
                      <a:ext uri="{FF2B5EF4-FFF2-40B4-BE49-F238E27FC236}">
                        <a16:creationId xmlns:a16="http://schemas.microsoft.com/office/drawing/2014/main" id="{476D3298-0F0D-40C5-9F3F-9F158ABF17A5}"/>
                      </a:ext>
                    </a:extLst>
                  </p:cNvPr>
                  <p:cNvSpPr/>
                  <p:nvPr/>
                </p:nvSpPr>
                <p:spPr>
                  <a:xfrm>
                    <a:off x="1183" y="1909"/>
                    <a:ext cx="1331" cy="122"/>
                  </a:xfrm>
                  <a:custGeom>
                    <a:avLst/>
                    <a:gdLst/>
                    <a:ahLst/>
                    <a:cxnLst/>
                    <a:rect l="l" t="t" r="r" b="b"/>
                    <a:pathLst>
                      <a:path w="652" h="60" extrusionOk="0">
                        <a:moveTo>
                          <a:pt x="622" y="0"/>
                        </a:moveTo>
                        <a:cubicBezTo>
                          <a:pt x="30" y="0"/>
                          <a:pt x="30" y="0"/>
                          <a:pt x="30" y="0"/>
                        </a:cubicBezTo>
                        <a:cubicBezTo>
                          <a:pt x="13" y="0"/>
                          <a:pt x="0" y="14"/>
                          <a:pt x="0" y="30"/>
                        </a:cubicBezTo>
                        <a:cubicBezTo>
                          <a:pt x="0" y="47"/>
                          <a:pt x="13" y="60"/>
                          <a:pt x="30" y="60"/>
                        </a:cubicBezTo>
                        <a:cubicBezTo>
                          <a:pt x="622" y="60"/>
                          <a:pt x="622" y="60"/>
                          <a:pt x="622" y="60"/>
                        </a:cubicBezTo>
                        <a:cubicBezTo>
                          <a:pt x="639" y="60"/>
                          <a:pt x="652" y="47"/>
                          <a:pt x="652" y="30"/>
                        </a:cubicBezTo>
                        <a:cubicBezTo>
                          <a:pt x="652" y="14"/>
                          <a:pt x="639" y="0"/>
                          <a:pt x="622" y="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92" name="Google Shape;1366;p12">
                    <a:extLst>
                      <a:ext uri="{FF2B5EF4-FFF2-40B4-BE49-F238E27FC236}">
                        <a16:creationId xmlns:a16="http://schemas.microsoft.com/office/drawing/2014/main" id="{FA3DA215-7D8A-4035-8919-F56E22C04711}"/>
                      </a:ext>
                    </a:extLst>
                  </p:cNvPr>
                  <p:cNvSpPr/>
                  <p:nvPr/>
                </p:nvSpPr>
                <p:spPr>
                  <a:xfrm>
                    <a:off x="1183" y="2174"/>
                    <a:ext cx="1331" cy="123"/>
                  </a:xfrm>
                  <a:custGeom>
                    <a:avLst/>
                    <a:gdLst/>
                    <a:ahLst/>
                    <a:cxnLst/>
                    <a:rect l="l" t="t" r="r" b="b"/>
                    <a:pathLst>
                      <a:path w="652" h="60" extrusionOk="0">
                        <a:moveTo>
                          <a:pt x="622" y="0"/>
                        </a:moveTo>
                        <a:cubicBezTo>
                          <a:pt x="30" y="0"/>
                          <a:pt x="30" y="0"/>
                          <a:pt x="30" y="0"/>
                        </a:cubicBezTo>
                        <a:cubicBezTo>
                          <a:pt x="13" y="0"/>
                          <a:pt x="0" y="14"/>
                          <a:pt x="0" y="30"/>
                        </a:cubicBezTo>
                        <a:cubicBezTo>
                          <a:pt x="0" y="47"/>
                          <a:pt x="13" y="60"/>
                          <a:pt x="30" y="60"/>
                        </a:cubicBezTo>
                        <a:cubicBezTo>
                          <a:pt x="622" y="60"/>
                          <a:pt x="622" y="60"/>
                          <a:pt x="622" y="60"/>
                        </a:cubicBezTo>
                        <a:cubicBezTo>
                          <a:pt x="639" y="60"/>
                          <a:pt x="652" y="47"/>
                          <a:pt x="652" y="30"/>
                        </a:cubicBezTo>
                        <a:cubicBezTo>
                          <a:pt x="652" y="14"/>
                          <a:pt x="639" y="0"/>
                          <a:pt x="622" y="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93" name="Google Shape;1367;p12">
                    <a:extLst>
                      <a:ext uri="{FF2B5EF4-FFF2-40B4-BE49-F238E27FC236}">
                        <a16:creationId xmlns:a16="http://schemas.microsoft.com/office/drawing/2014/main" id="{0F50F5D1-5989-4C04-B068-19B3D863D93E}"/>
                      </a:ext>
                    </a:extLst>
                  </p:cNvPr>
                  <p:cNvSpPr/>
                  <p:nvPr/>
                </p:nvSpPr>
                <p:spPr>
                  <a:xfrm>
                    <a:off x="3222" y="506"/>
                    <a:ext cx="1314" cy="123"/>
                  </a:xfrm>
                  <a:custGeom>
                    <a:avLst/>
                    <a:gdLst/>
                    <a:ahLst/>
                    <a:cxnLst/>
                    <a:rect l="l" t="t" r="r" b="b"/>
                    <a:pathLst>
                      <a:path w="644" h="60" extrusionOk="0">
                        <a:moveTo>
                          <a:pt x="30" y="60"/>
                        </a:moveTo>
                        <a:cubicBezTo>
                          <a:pt x="614" y="60"/>
                          <a:pt x="614" y="60"/>
                          <a:pt x="614" y="60"/>
                        </a:cubicBezTo>
                        <a:cubicBezTo>
                          <a:pt x="631" y="60"/>
                          <a:pt x="644" y="47"/>
                          <a:pt x="644" y="30"/>
                        </a:cubicBezTo>
                        <a:cubicBezTo>
                          <a:pt x="644" y="14"/>
                          <a:pt x="631" y="0"/>
                          <a:pt x="614" y="0"/>
                        </a:cubicBezTo>
                        <a:cubicBezTo>
                          <a:pt x="30" y="0"/>
                          <a:pt x="30" y="0"/>
                          <a:pt x="30" y="0"/>
                        </a:cubicBezTo>
                        <a:cubicBezTo>
                          <a:pt x="14" y="0"/>
                          <a:pt x="0" y="14"/>
                          <a:pt x="0" y="30"/>
                        </a:cubicBezTo>
                        <a:cubicBezTo>
                          <a:pt x="0" y="47"/>
                          <a:pt x="14" y="60"/>
                          <a:pt x="30" y="6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94" name="Google Shape;1368;p12">
                    <a:extLst>
                      <a:ext uri="{FF2B5EF4-FFF2-40B4-BE49-F238E27FC236}">
                        <a16:creationId xmlns:a16="http://schemas.microsoft.com/office/drawing/2014/main" id="{3267CBC6-1245-484B-A7D2-551CEA800942}"/>
                      </a:ext>
                    </a:extLst>
                  </p:cNvPr>
                  <p:cNvSpPr/>
                  <p:nvPr/>
                </p:nvSpPr>
                <p:spPr>
                  <a:xfrm>
                    <a:off x="3222" y="809"/>
                    <a:ext cx="1314" cy="122"/>
                  </a:xfrm>
                  <a:custGeom>
                    <a:avLst/>
                    <a:gdLst/>
                    <a:ahLst/>
                    <a:cxnLst/>
                    <a:rect l="l" t="t" r="r" b="b"/>
                    <a:pathLst>
                      <a:path w="644" h="60" extrusionOk="0">
                        <a:moveTo>
                          <a:pt x="30" y="60"/>
                        </a:moveTo>
                        <a:cubicBezTo>
                          <a:pt x="614" y="60"/>
                          <a:pt x="614" y="60"/>
                          <a:pt x="614" y="60"/>
                        </a:cubicBezTo>
                        <a:cubicBezTo>
                          <a:pt x="631" y="60"/>
                          <a:pt x="644" y="47"/>
                          <a:pt x="644" y="30"/>
                        </a:cubicBezTo>
                        <a:cubicBezTo>
                          <a:pt x="644" y="14"/>
                          <a:pt x="631" y="0"/>
                          <a:pt x="614" y="0"/>
                        </a:cubicBezTo>
                        <a:cubicBezTo>
                          <a:pt x="30" y="0"/>
                          <a:pt x="30" y="0"/>
                          <a:pt x="30" y="0"/>
                        </a:cubicBezTo>
                        <a:cubicBezTo>
                          <a:pt x="14" y="0"/>
                          <a:pt x="0" y="14"/>
                          <a:pt x="0" y="30"/>
                        </a:cubicBezTo>
                        <a:cubicBezTo>
                          <a:pt x="0" y="47"/>
                          <a:pt x="14" y="60"/>
                          <a:pt x="30" y="6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95" name="Google Shape;1369;p12">
                    <a:extLst>
                      <a:ext uri="{FF2B5EF4-FFF2-40B4-BE49-F238E27FC236}">
                        <a16:creationId xmlns:a16="http://schemas.microsoft.com/office/drawing/2014/main" id="{45939E4A-8B02-4BC2-B778-593843449D22}"/>
                      </a:ext>
                    </a:extLst>
                  </p:cNvPr>
                  <p:cNvSpPr/>
                  <p:nvPr/>
                </p:nvSpPr>
                <p:spPr>
                  <a:xfrm>
                    <a:off x="3222" y="1111"/>
                    <a:ext cx="1314" cy="122"/>
                  </a:xfrm>
                  <a:custGeom>
                    <a:avLst/>
                    <a:gdLst/>
                    <a:ahLst/>
                    <a:cxnLst/>
                    <a:rect l="l" t="t" r="r" b="b"/>
                    <a:pathLst>
                      <a:path w="644" h="60" extrusionOk="0">
                        <a:moveTo>
                          <a:pt x="30" y="60"/>
                        </a:moveTo>
                        <a:cubicBezTo>
                          <a:pt x="614" y="60"/>
                          <a:pt x="614" y="60"/>
                          <a:pt x="614" y="60"/>
                        </a:cubicBezTo>
                        <a:cubicBezTo>
                          <a:pt x="631" y="60"/>
                          <a:pt x="644" y="47"/>
                          <a:pt x="644" y="30"/>
                        </a:cubicBezTo>
                        <a:cubicBezTo>
                          <a:pt x="644" y="14"/>
                          <a:pt x="631" y="0"/>
                          <a:pt x="614" y="0"/>
                        </a:cubicBezTo>
                        <a:cubicBezTo>
                          <a:pt x="30" y="0"/>
                          <a:pt x="30" y="0"/>
                          <a:pt x="30" y="0"/>
                        </a:cubicBezTo>
                        <a:cubicBezTo>
                          <a:pt x="14" y="0"/>
                          <a:pt x="0" y="14"/>
                          <a:pt x="0" y="30"/>
                        </a:cubicBezTo>
                        <a:cubicBezTo>
                          <a:pt x="0" y="47"/>
                          <a:pt x="14" y="60"/>
                          <a:pt x="30" y="6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grpSp>
          </p:grpSp>
          <p:sp>
            <p:nvSpPr>
              <p:cNvPr id="883" name="TextBox 882">
                <a:extLst>
                  <a:ext uri="{FF2B5EF4-FFF2-40B4-BE49-F238E27FC236}">
                    <a16:creationId xmlns:a16="http://schemas.microsoft.com/office/drawing/2014/main" id="{29C8FFE7-F822-48F0-BBA1-2AC3910BD56D}"/>
                  </a:ext>
                </a:extLst>
              </p:cNvPr>
              <p:cNvSpPr txBox="1"/>
              <p:nvPr/>
            </p:nvSpPr>
            <p:spPr>
              <a:xfrm>
                <a:off x="947835" y="4525794"/>
                <a:ext cx="2315044" cy="632898"/>
              </a:xfrm>
              <a:prstGeom prst="rect">
                <a:avLst/>
              </a:prstGeom>
              <a:noFill/>
            </p:spPr>
            <p:txBody>
              <a:bodyPr>
                <a:spAutoFit/>
              </a:bodyPr>
              <a:lstStyle/>
              <a:p>
                <a:pPr eaLnBrk="1" fontAlgn="auto" hangingPunct="1">
                  <a:spcBef>
                    <a:spcPts val="0"/>
                  </a:spcBef>
                  <a:spcAft>
                    <a:spcPts val="0"/>
                  </a:spcAft>
                  <a:defRPr/>
                </a:pPr>
                <a:r>
                  <a:rPr lang="en-US" sz="750" dirty="0">
                    <a:solidFill>
                      <a:schemeClr val="bg1">
                        <a:lumMod val="50000"/>
                      </a:schemeClr>
                    </a:solidFill>
                    <a:latin typeface="+mn-lt"/>
                  </a:rPr>
                  <a:t>National ID | Social Security | </a:t>
                </a:r>
                <a:br>
                  <a:rPr lang="en-US" sz="750" dirty="0">
                    <a:solidFill>
                      <a:schemeClr val="bg1">
                        <a:lumMod val="50000"/>
                      </a:schemeClr>
                    </a:solidFill>
                    <a:latin typeface="+mn-lt"/>
                  </a:rPr>
                </a:br>
                <a:r>
                  <a:rPr lang="en-US" sz="750" dirty="0">
                    <a:solidFill>
                      <a:schemeClr val="bg1">
                        <a:lumMod val="50000"/>
                      </a:schemeClr>
                    </a:solidFill>
                    <a:latin typeface="+mn-lt"/>
                  </a:rPr>
                  <a:t>Driver License | Resident Card | Employee ID</a:t>
                </a:r>
              </a:p>
            </p:txBody>
          </p:sp>
        </p:grpSp>
        <p:grpSp>
          <p:nvGrpSpPr>
            <p:cNvPr id="742" name="Group 66">
              <a:extLst>
                <a:ext uri="{FF2B5EF4-FFF2-40B4-BE49-F238E27FC236}">
                  <a16:creationId xmlns:a16="http://schemas.microsoft.com/office/drawing/2014/main" id="{9294B98A-EBDC-4C37-AFB2-5A967057BEE6}"/>
                </a:ext>
              </a:extLst>
            </p:cNvPr>
            <p:cNvGrpSpPr>
              <a:grpSpLocks/>
            </p:cNvGrpSpPr>
            <p:nvPr/>
          </p:nvGrpSpPr>
          <p:grpSpPr bwMode="auto">
            <a:xfrm>
              <a:off x="715963" y="2303463"/>
              <a:ext cx="1768479" cy="588962"/>
              <a:chOff x="601725" y="3253149"/>
              <a:chExt cx="2554394" cy="848942"/>
            </a:xfrm>
          </p:grpSpPr>
          <p:grpSp>
            <p:nvGrpSpPr>
              <p:cNvPr id="867" name="Group 67">
                <a:extLst>
                  <a:ext uri="{FF2B5EF4-FFF2-40B4-BE49-F238E27FC236}">
                    <a16:creationId xmlns:a16="http://schemas.microsoft.com/office/drawing/2014/main" id="{1223C65E-434B-403B-B772-CCC3695C1594}"/>
                  </a:ext>
                </a:extLst>
              </p:cNvPr>
              <p:cNvGrpSpPr>
                <a:grpSpLocks/>
              </p:cNvGrpSpPr>
              <p:nvPr/>
            </p:nvGrpSpPr>
            <p:grpSpPr bwMode="auto">
              <a:xfrm>
                <a:off x="601725" y="3253149"/>
                <a:ext cx="457200" cy="457200"/>
                <a:chOff x="661597" y="2480662"/>
                <a:chExt cx="457200" cy="457200"/>
              </a:xfrm>
            </p:grpSpPr>
            <p:sp>
              <p:nvSpPr>
                <p:cNvPr id="869" name="Oval 868">
                  <a:extLst>
                    <a:ext uri="{FF2B5EF4-FFF2-40B4-BE49-F238E27FC236}">
                      <a16:creationId xmlns:a16="http://schemas.microsoft.com/office/drawing/2014/main" id="{7BF7222F-F0C5-499C-A2E7-64B7708C1568}"/>
                    </a:ext>
                  </a:extLst>
                </p:cNvPr>
                <p:cNvSpPr/>
                <p:nvPr/>
              </p:nvSpPr>
              <p:spPr>
                <a:xfrm>
                  <a:off x="661597" y="2480662"/>
                  <a:ext cx="456304" cy="457651"/>
                </a:xfrm>
                <a:prstGeom prst="ellipse">
                  <a:avLst/>
                </a:prstGeom>
                <a:solidFill>
                  <a:schemeClr val="bg1"/>
                </a:solidFill>
                <a:ln w="6350">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a:p>
              </p:txBody>
            </p:sp>
            <p:grpSp>
              <p:nvGrpSpPr>
                <p:cNvPr id="870" name="Google Shape;1322;p12">
                  <a:extLst>
                    <a:ext uri="{FF2B5EF4-FFF2-40B4-BE49-F238E27FC236}">
                      <a16:creationId xmlns:a16="http://schemas.microsoft.com/office/drawing/2014/main" id="{9D8AC35E-3698-41D9-92F6-BBE9C783E6DC}"/>
                    </a:ext>
                  </a:extLst>
                </p:cNvPr>
                <p:cNvGrpSpPr>
                  <a:grpSpLocks noChangeAspect="1"/>
                </p:cNvGrpSpPr>
                <p:nvPr/>
              </p:nvGrpSpPr>
              <p:grpSpPr>
                <a:xfrm>
                  <a:off x="753037" y="2572102"/>
                  <a:ext cx="274320" cy="274320"/>
                  <a:chOff x="1260" y="2"/>
                  <a:chExt cx="3238" cy="3238"/>
                </a:xfrm>
                <a:solidFill>
                  <a:srgbClr val="2B4158"/>
                </a:solidFill>
              </p:grpSpPr>
              <p:sp>
                <p:nvSpPr>
                  <p:cNvPr id="871" name="Google Shape;1323;p12">
                    <a:extLst>
                      <a:ext uri="{FF2B5EF4-FFF2-40B4-BE49-F238E27FC236}">
                        <a16:creationId xmlns:a16="http://schemas.microsoft.com/office/drawing/2014/main" id="{664F2FC3-F574-4E07-BC13-E84CFA544E6C}"/>
                      </a:ext>
                    </a:extLst>
                  </p:cNvPr>
                  <p:cNvSpPr/>
                  <p:nvPr/>
                </p:nvSpPr>
                <p:spPr>
                  <a:xfrm>
                    <a:off x="2196" y="2660"/>
                    <a:ext cx="857" cy="338"/>
                  </a:xfrm>
                  <a:custGeom>
                    <a:avLst/>
                    <a:gdLst/>
                    <a:ahLst/>
                    <a:cxnLst/>
                    <a:rect l="l" t="t" r="r" b="b"/>
                    <a:pathLst>
                      <a:path w="542" h="214" extrusionOk="0">
                        <a:moveTo>
                          <a:pt x="489" y="87"/>
                        </a:moveTo>
                        <a:cubicBezTo>
                          <a:pt x="472" y="101"/>
                          <a:pt x="454" y="115"/>
                          <a:pt x="435" y="122"/>
                        </a:cubicBezTo>
                        <a:cubicBezTo>
                          <a:pt x="411" y="131"/>
                          <a:pt x="406" y="127"/>
                          <a:pt x="389" y="111"/>
                        </a:cubicBezTo>
                        <a:cubicBezTo>
                          <a:pt x="377" y="99"/>
                          <a:pt x="362" y="85"/>
                          <a:pt x="339" y="77"/>
                        </a:cubicBezTo>
                        <a:cubicBezTo>
                          <a:pt x="304" y="66"/>
                          <a:pt x="276" y="84"/>
                          <a:pt x="256" y="98"/>
                        </a:cubicBezTo>
                        <a:cubicBezTo>
                          <a:pt x="234" y="113"/>
                          <a:pt x="232" y="111"/>
                          <a:pt x="229" y="109"/>
                        </a:cubicBezTo>
                        <a:cubicBezTo>
                          <a:pt x="223" y="105"/>
                          <a:pt x="217" y="92"/>
                          <a:pt x="211" y="82"/>
                        </a:cubicBezTo>
                        <a:cubicBezTo>
                          <a:pt x="197" y="55"/>
                          <a:pt x="168" y="0"/>
                          <a:pt x="103" y="32"/>
                        </a:cubicBezTo>
                        <a:cubicBezTo>
                          <a:pt x="52" y="58"/>
                          <a:pt x="30" y="113"/>
                          <a:pt x="12" y="157"/>
                        </a:cubicBezTo>
                        <a:cubicBezTo>
                          <a:pt x="10" y="162"/>
                          <a:pt x="8" y="168"/>
                          <a:pt x="6" y="172"/>
                        </a:cubicBezTo>
                        <a:cubicBezTo>
                          <a:pt x="0" y="188"/>
                          <a:pt x="7" y="205"/>
                          <a:pt x="22" y="212"/>
                        </a:cubicBezTo>
                        <a:cubicBezTo>
                          <a:pt x="26" y="213"/>
                          <a:pt x="30" y="214"/>
                          <a:pt x="34" y="214"/>
                        </a:cubicBezTo>
                        <a:cubicBezTo>
                          <a:pt x="45" y="214"/>
                          <a:pt x="57" y="207"/>
                          <a:pt x="61" y="196"/>
                        </a:cubicBezTo>
                        <a:cubicBezTo>
                          <a:pt x="64" y="190"/>
                          <a:pt x="66" y="185"/>
                          <a:pt x="68" y="180"/>
                        </a:cubicBezTo>
                        <a:cubicBezTo>
                          <a:pt x="83" y="143"/>
                          <a:pt x="99" y="101"/>
                          <a:pt x="130" y="86"/>
                        </a:cubicBezTo>
                        <a:cubicBezTo>
                          <a:pt x="141" y="80"/>
                          <a:pt x="142" y="80"/>
                          <a:pt x="158" y="110"/>
                        </a:cubicBezTo>
                        <a:cubicBezTo>
                          <a:pt x="167" y="127"/>
                          <a:pt x="177" y="146"/>
                          <a:pt x="193" y="158"/>
                        </a:cubicBezTo>
                        <a:cubicBezTo>
                          <a:pt x="232" y="186"/>
                          <a:pt x="268" y="162"/>
                          <a:pt x="289" y="148"/>
                        </a:cubicBezTo>
                        <a:cubicBezTo>
                          <a:pt x="303" y="138"/>
                          <a:pt x="313" y="132"/>
                          <a:pt x="320" y="134"/>
                        </a:cubicBezTo>
                        <a:cubicBezTo>
                          <a:pt x="330" y="138"/>
                          <a:pt x="338" y="146"/>
                          <a:pt x="348" y="154"/>
                        </a:cubicBezTo>
                        <a:cubicBezTo>
                          <a:pt x="367" y="173"/>
                          <a:pt x="397" y="201"/>
                          <a:pt x="457" y="178"/>
                        </a:cubicBezTo>
                        <a:cubicBezTo>
                          <a:pt x="484" y="168"/>
                          <a:pt x="506" y="150"/>
                          <a:pt x="526" y="135"/>
                        </a:cubicBezTo>
                        <a:cubicBezTo>
                          <a:pt x="539" y="124"/>
                          <a:pt x="542" y="105"/>
                          <a:pt x="532" y="92"/>
                        </a:cubicBezTo>
                        <a:cubicBezTo>
                          <a:pt x="521" y="79"/>
                          <a:pt x="502" y="77"/>
                          <a:pt x="489" y="87"/>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72" name="Google Shape;1324;p12">
                    <a:extLst>
                      <a:ext uri="{FF2B5EF4-FFF2-40B4-BE49-F238E27FC236}">
                        <a16:creationId xmlns:a16="http://schemas.microsoft.com/office/drawing/2014/main" id="{2132A4DF-11FC-4F17-98F5-387CB3894D5E}"/>
                      </a:ext>
                    </a:extLst>
                  </p:cNvPr>
                  <p:cNvSpPr/>
                  <p:nvPr/>
                </p:nvSpPr>
                <p:spPr>
                  <a:xfrm>
                    <a:off x="1655" y="1510"/>
                    <a:ext cx="185" cy="95"/>
                  </a:xfrm>
                  <a:custGeom>
                    <a:avLst/>
                    <a:gdLst/>
                    <a:ahLst/>
                    <a:cxnLst/>
                    <a:rect l="l" t="t" r="r" b="b"/>
                    <a:pathLst>
                      <a:path w="117" h="60" extrusionOk="0">
                        <a:moveTo>
                          <a:pt x="30" y="60"/>
                        </a:moveTo>
                        <a:cubicBezTo>
                          <a:pt x="87" y="60"/>
                          <a:pt x="87" y="60"/>
                          <a:pt x="87" y="60"/>
                        </a:cubicBezTo>
                        <a:cubicBezTo>
                          <a:pt x="103" y="60"/>
                          <a:pt x="117" y="47"/>
                          <a:pt x="117" y="30"/>
                        </a:cubicBezTo>
                        <a:cubicBezTo>
                          <a:pt x="117" y="13"/>
                          <a:pt x="103" y="0"/>
                          <a:pt x="87" y="0"/>
                        </a:cubicBezTo>
                        <a:cubicBezTo>
                          <a:pt x="30" y="0"/>
                          <a:pt x="30" y="0"/>
                          <a:pt x="30" y="0"/>
                        </a:cubicBezTo>
                        <a:cubicBezTo>
                          <a:pt x="14" y="0"/>
                          <a:pt x="0" y="13"/>
                          <a:pt x="0" y="30"/>
                        </a:cubicBezTo>
                        <a:cubicBezTo>
                          <a:pt x="0" y="47"/>
                          <a:pt x="14" y="60"/>
                          <a:pt x="30" y="6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73" name="Google Shape;1325;p12">
                    <a:extLst>
                      <a:ext uri="{FF2B5EF4-FFF2-40B4-BE49-F238E27FC236}">
                        <a16:creationId xmlns:a16="http://schemas.microsoft.com/office/drawing/2014/main" id="{104F313A-B714-4082-8870-2956E56CBA62}"/>
                      </a:ext>
                    </a:extLst>
                  </p:cNvPr>
                  <p:cNvSpPr/>
                  <p:nvPr/>
                </p:nvSpPr>
                <p:spPr>
                  <a:xfrm>
                    <a:off x="1964" y="1510"/>
                    <a:ext cx="1118" cy="95"/>
                  </a:xfrm>
                  <a:custGeom>
                    <a:avLst/>
                    <a:gdLst/>
                    <a:ahLst/>
                    <a:cxnLst/>
                    <a:rect l="l" t="t" r="r" b="b"/>
                    <a:pathLst>
                      <a:path w="707" h="60" extrusionOk="0">
                        <a:moveTo>
                          <a:pt x="677" y="60"/>
                        </a:moveTo>
                        <a:cubicBezTo>
                          <a:pt x="693" y="60"/>
                          <a:pt x="707" y="47"/>
                          <a:pt x="707" y="30"/>
                        </a:cubicBezTo>
                        <a:cubicBezTo>
                          <a:pt x="707" y="13"/>
                          <a:pt x="693" y="0"/>
                          <a:pt x="677" y="0"/>
                        </a:cubicBezTo>
                        <a:cubicBezTo>
                          <a:pt x="30" y="0"/>
                          <a:pt x="30" y="0"/>
                          <a:pt x="30" y="0"/>
                        </a:cubicBezTo>
                        <a:cubicBezTo>
                          <a:pt x="13" y="0"/>
                          <a:pt x="0" y="13"/>
                          <a:pt x="0" y="30"/>
                        </a:cubicBezTo>
                        <a:cubicBezTo>
                          <a:pt x="0" y="47"/>
                          <a:pt x="13" y="60"/>
                          <a:pt x="30" y="60"/>
                        </a:cubicBezTo>
                        <a:lnTo>
                          <a:pt x="677" y="60"/>
                        </a:ln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74" name="Google Shape;1326;p12">
                    <a:extLst>
                      <a:ext uri="{FF2B5EF4-FFF2-40B4-BE49-F238E27FC236}">
                        <a16:creationId xmlns:a16="http://schemas.microsoft.com/office/drawing/2014/main" id="{79473B4E-9799-4BDA-B18F-6B34D89E4CEE}"/>
                      </a:ext>
                    </a:extLst>
                  </p:cNvPr>
                  <p:cNvSpPr/>
                  <p:nvPr/>
                </p:nvSpPr>
                <p:spPr>
                  <a:xfrm>
                    <a:off x="1655" y="1705"/>
                    <a:ext cx="1427" cy="95"/>
                  </a:xfrm>
                  <a:custGeom>
                    <a:avLst/>
                    <a:gdLst/>
                    <a:ahLst/>
                    <a:cxnLst/>
                    <a:rect l="l" t="t" r="r" b="b"/>
                    <a:pathLst>
                      <a:path w="902" h="60" extrusionOk="0">
                        <a:moveTo>
                          <a:pt x="30" y="60"/>
                        </a:moveTo>
                        <a:cubicBezTo>
                          <a:pt x="872" y="60"/>
                          <a:pt x="872" y="60"/>
                          <a:pt x="872" y="60"/>
                        </a:cubicBezTo>
                        <a:cubicBezTo>
                          <a:pt x="888" y="60"/>
                          <a:pt x="902" y="46"/>
                          <a:pt x="902" y="30"/>
                        </a:cubicBezTo>
                        <a:cubicBezTo>
                          <a:pt x="902" y="13"/>
                          <a:pt x="888" y="0"/>
                          <a:pt x="872" y="0"/>
                        </a:cubicBezTo>
                        <a:cubicBezTo>
                          <a:pt x="30" y="0"/>
                          <a:pt x="30" y="0"/>
                          <a:pt x="30" y="0"/>
                        </a:cubicBezTo>
                        <a:cubicBezTo>
                          <a:pt x="14" y="0"/>
                          <a:pt x="0" y="13"/>
                          <a:pt x="0" y="30"/>
                        </a:cubicBezTo>
                        <a:cubicBezTo>
                          <a:pt x="0" y="46"/>
                          <a:pt x="14" y="60"/>
                          <a:pt x="30" y="6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75" name="Google Shape;1327;p12">
                    <a:extLst>
                      <a:ext uri="{FF2B5EF4-FFF2-40B4-BE49-F238E27FC236}">
                        <a16:creationId xmlns:a16="http://schemas.microsoft.com/office/drawing/2014/main" id="{20271740-C5D4-4B7E-B5C2-3263CD1FC510}"/>
                      </a:ext>
                    </a:extLst>
                  </p:cNvPr>
                  <p:cNvSpPr/>
                  <p:nvPr/>
                </p:nvSpPr>
                <p:spPr>
                  <a:xfrm>
                    <a:off x="1655" y="1961"/>
                    <a:ext cx="185" cy="95"/>
                  </a:xfrm>
                  <a:custGeom>
                    <a:avLst/>
                    <a:gdLst/>
                    <a:ahLst/>
                    <a:cxnLst/>
                    <a:rect l="l" t="t" r="r" b="b"/>
                    <a:pathLst>
                      <a:path w="117" h="60" extrusionOk="0">
                        <a:moveTo>
                          <a:pt x="30" y="60"/>
                        </a:moveTo>
                        <a:cubicBezTo>
                          <a:pt x="87" y="60"/>
                          <a:pt x="87" y="60"/>
                          <a:pt x="87" y="60"/>
                        </a:cubicBezTo>
                        <a:cubicBezTo>
                          <a:pt x="103" y="60"/>
                          <a:pt x="117" y="46"/>
                          <a:pt x="117" y="30"/>
                        </a:cubicBezTo>
                        <a:cubicBezTo>
                          <a:pt x="117" y="13"/>
                          <a:pt x="103" y="0"/>
                          <a:pt x="87" y="0"/>
                        </a:cubicBezTo>
                        <a:cubicBezTo>
                          <a:pt x="30" y="0"/>
                          <a:pt x="30" y="0"/>
                          <a:pt x="30" y="0"/>
                        </a:cubicBezTo>
                        <a:cubicBezTo>
                          <a:pt x="14" y="0"/>
                          <a:pt x="0" y="13"/>
                          <a:pt x="0" y="30"/>
                        </a:cubicBezTo>
                        <a:cubicBezTo>
                          <a:pt x="0" y="46"/>
                          <a:pt x="14" y="60"/>
                          <a:pt x="30" y="6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76" name="Google Shape;1328;p12">
                    <a:extLst>
                      <a:ext uri="{FF2B5EF4-FFF2-40B4-BE49-F238E27FC236}">
                        <a16:creationId xmlns:a16="http://schemas.microsoft.com/office/drawing/2014/main" id="{576A5BD3-82C7-4CD0-89AD-35082D6D748C}"/>
                      </a:ext>
                    </a:extLst>
                  </p:cNvPr>
                  <p:cNvSpPr/>
                  <p:nvPr/>
                </p:nvSpPr>
                <p:spPr>
                  <a:xfrm>
                    <a:off x="1964" y="1961"/>
                    <a:ext cx="1118" cy="95"/>
                  </a:xfrm>
                  <a:custGeom>
                    <a:avLst/>
                    <a:gdLst/>
                    <a:ahLst/>
                    <a:cxnLst/>
                    <a:rect l="l" t="t" r="r" b="b"/>
                    <a:pathLst>
                      <a:path w="707" h="60" extrusionOk="0">
                        <a:moveTo>
                          <a:pt x="677" y="0"/>
                        </a:moveTo>
                        <a:cubicBezTo>
                          <a:pt x="30" y="0"/>
                          <a:pt x="30" y="0"/>
                          <a:pt x="30" y="0"/>
                        </a:cubicBezTo>
                        <a:cubicBezTo>
                          <a:pt x="13" y="0"/>
                          <a:pt x="0" y="13"/>
                          <a:pt x="0" y="30"/>
                        </a:cubicBezTo>
                        <a:cubicBezTo>
                          <a:pt x="0" y="46"/>
                          <a:pt x="13" y="60"/>
                          <a:pt x="30" y="60"/>
                        </a:cubicBezTo>
                        <a:cubicBezTo>
                          <a:pt x="677" y="60"/>
                          <a:pt x="677" y="60"/>
                          <a:pt x="677" y="60"/>
                        </a:cubicBezTo>
                        <a:cubicBezTo>
                          <a:pt x="693" y="60"/>
                          <a:pt x="707" y="46"/>
                          <a:pt x="707" y="30"/>
                        </a:cubicBezTo>
                        <a:cubicBezTo>
                          <a:pt x="707" y="13"/>
                          <a:pt x="693" y="0"/>
                          <a:pt x="677" y="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77" name="Google Shape;1329;p12">
                    <a:extLst>
                      <a:ext uri="{FF2B5EF4-FFF2-40B4-BE49-F238E27FC236}">
                        <a16:creationId xmlns:a16="http://schemas.microsoft.com/office/drawing/2014/main" id="{32CEB605-BD9B-435D-80A9-E485DDB0A2C3}"/>
                      </a:ext>
                    </a:extLst>
                  </p:cNvPr>
                  <p:cNvSpPr/>
                  <p:nvPr/>
                </p:nvSpPr>
                <p:spPr>
                  <a:xfrm>
                    <a:off x="2470" y="2348"/>
                    <a:ext cx="612" cy="95"/>
                  </a:xfrm>
                  <a:custGeom>
                    <a:avLst/>
                    <a:gdLst/>
                    <a:ahLst/>
                    <a:cxnLst/>
                    <a:rect l="l" t="t" r="r" b="b"/>
                    <a:pathLst>
                      <a:path w="387" h="60" extrusionOk="0">
                        <a:moveTo>
                          <a:pt x="387" y="30"/>
                        </a:moveTo>
                        <a:cubicBezTo>
                          <a:pt x="387" y="13"/>
                          <a:pt x="373" y="0"/>
                          <a:pt x="357" y="0"/>
                        </a:cubicBezTo>
                        <a:cubicBezTo>
                          <a:pt x="30" y="0"/>
                          <a:pt x="30" y="0"/>
                          <a:pt x="30" y="0"/>
                        </a:cubicBezTo>
                        <a:cubicBezTo>
                          <a:pt x="14" y="0"/>
                          <a:pt x="0" y="13"/>
                          <a:pt x="0" y="30"/>
                        </a:cubicBezTo>
                        <a:cubicBezTo>
                          <a:pt x="0" y="47"/>
                          <a:pt x="14" y="60"/>
                          <a:pt x="30" y="60"/>
                        </a:cubicBezTo>
                        <a:cubicBezTo>
                          <a:pt x="357" y="60"/>
                          <a:pt x="357" y="60"/>
                          <a:pt x="357" y="60"/>
                        </a:cubicBezTo>
                        <a:cubicBezTo>
                          <a:pt x="373" y="60"/>
                          <a:pt x="387" y="47"/>
                          <a:pt x="387" y="3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78" name="Google Shape;1330;p12">
                    <a:extLst>
                      <a:ext uri="{FF2B5EF4-FFF2-40B4-BE49-F238E27FC236}">
                        <a16:creationId xmlns:a16="http://schemas.microsoft.com/office/drawing/2014/main" id="{5EDFA144-F888-46B2-BCDE-11838879A5F7}"/>
                      </a:ext>
                    </a:extLst>
                  </p:cNvPr>
                  <p:cNvSpPr/>
                  <p:nvPr/>
                </p:nvSpPr>
                <p:spPr>
                  <a:xfrm>
                    <a:off x="1655" y="2348"/>
                    <a:ext cx="691" cy="95"/>
                  </a:xfrm>
                  <a:custGeom>
                    <a:avLst/>
                    <a:gdLst/>
                    <a:ahLst/>
                    <a:cxnLst/>
                    <a:rect l="l" t="t" r="r" b="b"/>
                    <a:pathLst>
                      <a:path w="437" h="60" extrusionOk="0">
                        <a:moveTo>
                          <a:pt x="30" y="60"/>
                        </a:moveTo>
                        <a:cubicBezTo>
                          <a:pt x="407" y="60"/>
                          <a:pt x="407" y="60"/>
                          <a:pt x="407" y="60"/>
                        </a:cubicBezTo>
                        <a:cubicBezTo>
                          <a:pt x="424" y="60"/>
                          <a:pt x="437" y="47"/>
                          <a:pt x="437" y="30"/>
                        </a:cubicBezTo>
                        <a:cubicBezTo>
                          <a:pt x="437" y="13"/>
                          <a:pt x="424" y="0"/>
                          <a:pt x="407" y="0"/>
                        </a:cubicBezTo>
                        <a:cubicBezTo>
                          <a:pt x="30" y="0"/>
                          <a:pt x="30" y="0"/>
                          <a:pt x="30" y="0"/>
                        </a:cubicBezTo>
                        <a:cubicBezTo>
                          <a:pt x="14" y="0"/>
                          <a:pt x="0" y="13"/>
                          <a:pt x="0" y="30"/>
                        </a:cubicBezTo>
                        <a:cubicBezTo>
                          <a:pt x="0" y="47"/>
                          <a:pt x="14" y="60"/>
                          <a:pt x="30" y="6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79" name="Google Shape;1331;p12">
                    <a:extLst>
                      <a:ext uri="{FF2B5EF4-FFF2-40B4-BE49-F238E27FC236}">
                        <a16:creationId xmlns:a16="http://schemas.microsoft.com/office/drawing/2014/main" id="{31795E54-0A33-4946-BE94-D12B60900844}"/>
                      </a:ext>
                    </a:extLst>
                  </p:cNvPr>
                  <p:cNvSpPr/>
                  <p:nvPr/>
                </p:nvSpPr>
                <p:spPr>
                  <a:xfrm>
                    <a:off x="1655" y="2154"/>
                    <a:ext cx="1427" cy="95"/>
                  </a:xfrm>
                  <a:custGeom>
                    <a:avLst/>
                    <a:gdLst/>
                    <a:ahLst/>
                    <a:cxnLst/>
                    <a:rect l="l" t="t" r="r" b="b"/>
                    <a:pathLst>
                      <a:path w="902" h="60" extrusionOk="0">
                        <a:moveTo>
                          <a:pt x="30" y="60"/>
                        </a:moveTo>
                        <a:cubicBezTo>
                          <a:pt x="872" y="60"/>
                          <a:pt x="872" y="60"/>
                          <a:pt x="872" y="60"/>
                        </a:cubicBezTo>
                        <a:cubicBezTo>
                          <a:pt x="888" y="60"/>
                          <a:pt x="902" y="47"/>
                          <a:pt x="902" y="30"/>
                        </a:cubicBezTo>
                        <a:cubicBezTo>
                          <a:pt x="902" y="14"/>
                          <a:pt x="888" y="0"/>
                          <a:pt x="872" y="0"/>
                        </a:cubicBezTo>
                        <a:cubicBezTo>
                          <a:pt x="30" y="0"/>
                          <a:pt x="30" y="0"/>
                          <a:pt x="30" y="0"/>
                        </a:cubicBezTo>
                        <a:cubicBezTo>
                          <a:pt x="14" y="0"/>
                          <a:pt x="0" y="14"/>
                          <a:pt x="0" y="30"/>
                        </a:cubicBezTo>
                        <a:cubicBezTo>
                          <a:pt x="0" y="47"/>
                          <a:pt x="14" y="60"/>
                          <a:pt x="30" y="6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80" name="Google Shape;1332;p12">
                    <a:extLst>
                      <a:ext uri="{FF2B5EF4-FFF2-40B4-BE49-F238E27FC236}">
                        <a16:creationId xmlns:a16="http://schemas.microsoft.com/office/drawing/2014/main" id="{2507EB9B-62C5-4AB5-BF9B-60A21217513C}"/>
                      </a:ext>
                    </a:extLst>
                  </p:cNvPr>
                  <p:cNvSpPr/>
                  <p:nvPr/>
                </p:nvSpPr>
                <p:spPr>
                  <a:xfrm>
                    <a:off x="1260" y="2"/>
                    <a:ext cx="3238" cy="3238"/>
                  </a:xfrm>
                  <a:custGeom>
                    <a:avLst/>
                    <a:gdLst/>
                    <a:ahLst/>
                    <a:cxnLst/>
                    <a:rect l="l" t="t" r="r" b="b"/>
                    <a:pathLst>
                      <a:path w="2048" h="2048" extrusionOk="0">
                        <a:moveTo>
                          <a:pt x="2003" y="1046"/>
                        </a:moveTo>
                        <a:cubicBezTo>
                          <a:pt x="2024" y="1024"/>
                          <a:pt x="2048" y="1000"/>
                          <a:pt x="2048" y="965"/>
                        </a:cubicBezTo>
                        <a:cubicBezTo>
                          <a:pt x="2048" y="931"/>
                          <a:pt x="2024" y="906"/>
                          <a:pt x="2003" y="884"/>
                        </a:cubicBezTo>
                        <a:cubicBezTo>
                          <a:pt x="1993" y="873"/>
                          <a:pt x="1980" y="860"/>
                          <a:pt x="1978" y="852"/>
                        </a:cubicBezTo>
                        <a:cubicBezTo>
                          <a:pt x="1974" y="842"/>
                          <a:pt x="1977" y="824"/>
                          <a:pt x="1979" y="808"/>
                        </a:cubicBezTo>
                        <a:cubicBezTo>
                          <a:pt x="1983" y="778"/>
                          <a:pt x="1987" y="745"/>
                          <a:pt x="1967" y="718"/>
                        </a:cubicBezTo>
                        <a:cubicBezTo>
                          <a:pt x="1948" y="691"/>
                          <a:pt x="1915" y="685"/>
                          <a:pt x="1885" y="680"/>
                        </a:cubicBezTo>
                        <a:cubicBezTo>
                          <a:pt x="1869" y="677"/>
                          <a:pt x="1852" y="673"/>
                          <a:pt x="1844" y="667"/>
                        </a:cubicBezTo>
                        <a:cubicBezTo>
                          <a:pt x="1836" y="662"/>
                          <a:pt x="1828" y="647"/>
                          <a:pt x="1820" y="632"/>
                        </a:cubicBezTo>
                        <a:cubicBezTo>
                          <a:pt x="1805" y="606"/>
                          <a:pt x="1789" y="576"/>
                          <a:pt x="1757" y="565"/>
                        </a:cubicBezTo>
                        <a:cubicBezTo>
                          <a:pt x="1747" y="562"/>
                          <a:pt x="1736" y="561"/>
                          <a:pt x="1726" y="563"/>
                        </a:cubicBezTo>
                        <a:cubicBezTo>
                          <a:pt x="1726" y="130"/>
                          <a:pt x="1726" y="130"/>
                          <a:pt x="1726" y="130"/>
                        </a:cubicBezTo>
                        <a:cubicBezTo>
                          <a:pt x="1726" y="58"/>
                          <a:pt x="1667" y="0"/>
                          <a:pt x="1596" y="0"/>
                        </a:cubicBezTo>
                        <a:cubicBezTo>
                          <a:pt x="130" y="0"/>
                          <a:pt x="130" y="0"/>
                          <a:pt x="130" y="0"/>
                        </a:cubicBezTo>
                        <a:cubicBezTo>
                          <a:pt x="118" y="0"/>
                          <a:pt x="108" y="1"/>
                          <a:pt x="97" y="4"/>
                        </a:cubicBezTo>
                        <a:cubicBezTo>
                          <a:pt x="41" y="18"/>
                          <a:pt x="0" y="69"/>
                          <a:pt x="0" y="130"/>
                        </a:cubicBezTo>
                        <a:cubicBezTo>
                          <a:pt x="0" y="1354"/>
                          <a:pt x="0" y="1354"/>
                          <a:pt x="0" y="1354"/>
                        </a:cubicBezTo>
                        <a:cubicBezTo>
                          <a:pt x="0" y="1371"/>
                          <a:pt x="13" y="1384"/>
                          <a:pt x="30" y="1384"/>
                        </a:cubicBezTo>
                        <a:cubicBezTo>
                          <a:pt x="47" y="1384"/>
                          <a:pt x="60" y="1371"/>
                          <a:pt x="60" y="1354"/>
                        </a:cubicBezTo>
                        <a:cubicBezTo>
                          <a:pt x="60" y="336"/>
                          <a:pt x="60" y="336"/>
                          <a:pt x="60" y="336"/>
                        </a:cubicBezTo>
                        <a:cubicBezTo>
                          <a:pt x="1665" y="336"/>
                          <a:pt x="1665" y="336"/>
                          <a:pt x="1665" y="336"/>
                        </a:cubicBezTo>
                        <a:cubicBezTo>
                          <a:pt x="1665" y="584"/>
                          <a:pt x="1665" y="584"/>
                          <a:pt x="1665" y="584"/>
                        </a:cubicBezTo>
                        <a:cubicBezTo>
                          <a:pt x="1651" y="591"/>
                          <a:pt x="1637" y="597"/>
                          <a:pt x="1627" y="597"/>
                        </a:cubicBezTo>
                        <a:cubicBezTo>
                          <a:pt x="1617" y="597"/>
                          <a:pt x="1600" y="590"/>
                          <a:pt x="1585" y="582"/>
                        </a:cubicBezTo>
                        <a:cubicBezTo>
                          <a:pt x="1559" y="570"/>
                          <a:pt x="1529" y="556"/>
                          <a:pt x="1498" y="565"/>
                        </a:cubicBezTo>
                        <a:cubicBezTo>
                          <a:pt x="1498" y="551"/>
                          <a:pt x="1498" y="551"/>
                          <a:pt x="1498" y="551"/>
                        </a:cubicBezTo>
                        <a:cubicBezTo>
                          <a:pt x="1498" y="513"/>
                          <a:pt x="1467" y="482"/>
                          <a:pt x="1430" y="482"/>
                        </a:cubicBezTo>
                        <a:cubicBezTo>
                          <a:pt x="296" y="482"/>
                          <a:pt x="296" y="482"/>
                          <a:pt x="296" y="482"/>
                        </a:cubicBezTo>
                        <a:cubicBezTo>
                          <a:pt x="258" y="482"/>
                          <a:pt x="227" y="513"/>
                          <a:pt x="227" y="551"/>
                        </a:cubicBezTo>
                        <a:cubicBezTo>
                          <a:pt x="227" y="739"/>
                          <a:pt x="227" y="739"/>
                          <a:pt x="227" y="739"/>
                        </a:cubicBezTo>
                        <a:cubicBezTo>
                          <a:pt x="227" y="777"/>
                          <a:pt x="258" y="808"/>
                          <a:pt x="296" y="808"/>
                        </a:cubicBezTo>
                        <a:cubicBezTo>
                          <a:pt x="926" y="808"/>
                          <a:pt x="926" y="808"/>
                          <a:pt x="926" y="808"/>
                        </a:cubicBezTo>
                        <a:cubicBezTo>
                          <a:pt x="942" y="808"/>
                          <a:pt x="956" y="794"/>
                          <a:pt x="956" y="778"/>
                        </a:cubicBezTo>
                        <a:cubicBezTo>
                          <a:pt x="956" y="761"/>
                          <a:pt x="942" y="748"/>
                          <a:pt x="926" y="748"/>
                        </a:cubicBezTo>
                        <a:cubicBezTo>
                          <a:pt x="296" y="748"/>
                          <a:pt x="296" y="748"/>
                          <a:pt x="296" y="748"/>
                        </a:cubicBezTo>
                        <a:cubicBezTo>
                          <a:pt x="291" y="748"/>
                          <a:pt x="287" y="744"/>
                          <a:pt x="287" y="739"/>
                        </a:cubicBezTo>
                        <a:cubicBezTo>
                          <a:pt x="287" y="551"/>
                          <a:pt x="287" y="551"/>
                          <a:pt x="287" y="551"/>
                        </a:cubicBezTo>
                        <a:cubicBezTo>
                          <a:pt x="287" y="546"/>
                          <a:pt x="291" y="542"/>
                          <a:pt x="296" y="542"/>
                        </a:cubicBezTo>
                        <a:cubicBezTo>
                          <a:pt x="1430" y="542"/>
                          <a:pt x="1430" y="542"/>
                          <a:pt x="1430" y="542"/>
                        </a:cubicBezTo>
                        <a:cubicBezTo>
                          <a:pt x="1434" y="542"/>
                          <a:pt x="1438" y="546"/>
                          <a:pt x="1438" y="551"/>
                        </a:cubicBezTo>
                        <a:cubicBezTo>
                          <a:pt x="1438" y="626"/>
                          <a:pt x="1438" y="626"/>
                          <a:pt x="1438" y="626"/>
                        </a:cubicBezTo>
                        <a:cubicBezTo>
                          <a:pt x="1437" y="628"/>
                          <a:pt x="1436" y="630"/>
                          <a:pt x="1435" y="632"/>
                        </a:cubicBezTo>
                        <a:cubicBezTo>
                          <a:pt x="1427" y="647"/>
                          <a:pt x="1419" y="662"/>
                          <a:pt x="1411" y="667"/>
                        </a:cubicBezTo>
                        <a:cubicBezTo>
                          <a:pt x="1403" y="673"/>
                          <a:pt x="1386" y="677"/>
                          <a:pt x="1369" y="680"/>
                        </a:cubicBezTo>
                        <a:cubicBezTo>
                          <a:pt x="1340" y="685"/>
                          <a:pt x="1307" y="691"/>
                          <a:pt x="1287" y="718"/>
                        </a:cubicBezTo>
                        <a:cubicBezTo>
                          <a:pt x="1281" y="727"/>
                          <a:pt x="1277" y="737"/>
                          <a:pt x="1275" y="748"/>
                        </a:cubicBezTo>
                        <a:cubicBezTo>
                          <a:pt x="1068" y="748"/>
                          <a:pt x="1068" y="748"/>
                          <a:pt x="1068" y="748"/>
                        </a:cubicBezTo>
                        <a:cubicBezTo>
                          <a:pt x="1051" y="748"/>
                          <a:pt x="1038" y="761"/>
                          <a:pt x="1038" y="778"/>
                        </a:cubicBezTo>
                        <a:cubicBezTo>
                          <a:pt x="1038" y="794"/>
                          <a:pt x="1051" y="808"/>
                          <a:pt x="1068" y="808"/>
                        </a:cubicBezTo>
                        <a:cubicBezTo>
                          <a:pt x="1276" y="808"/>
                          <a:pt x="1276" y="808"/>
                          <a:pt x="1276" y="808"/>
                        </a:cubicBezTo>
                        <a:cubicBezTo>
                          <a:pt x="1278" y="825"/>
                          <a:pt x="1280" y="842"/>
                          <a:pt x="1277" y="852"/>
                        </a:cubicBezTo>
                        <a:cubicBezTo>
                          <a:pt x="1274" y="860"/>
                          <a:pt x="1262" y="873"/>
                          <a:pt x="1251" y="884"/>
                        </a:cubicBezTo>
                        <a:cubicBezTo>
                          <a:pt x="1231" y="906"/>
                          <a:pt x="1207" y="931"/>
                          <a:pt x="1207" y="965"/>
                        </a:cubicBezTo>
                        <a:cubicBezTo>
                          <a:pt x="1207" y="1000"/>
                          <a:pt x="1231" y="1024"/>
                          <a:pt x="1251" y="1046"/>
                        </a:cubicBezTo>
                        <a:cubicBezTo>
                          <a:pt x="1262" y="1057"/>
                          <a:pt x="1274" y="1070"/>
                          <a:pt x="1277" y="1079"/>
                        </a:cubicBezTo>
                        <a:cubicBezTo>
                          <a:pt x="1280" y="1089"/>
                          <a:pt x="1278" y="1106"/>
                          <a:pt x="1276" y="1123"/>
                        </a:cubicBezTo>
                        <a:cubicBezTo>
                          <a:pt x="1272" y="1152"/>
                          <a:pt x="1268" y="1186"/>
                          <a:pt x="1287" y="1212"/>
                        </a:cubicBezTo>
                        <a:cubicBezTo>
                          <a:pt x="1307" y="1239"/>
                          <a:pt x="1340" y="1246"/>
                          <a:pt x="1369" y="1251"/>
                        </a:cubicBezTo>
                        <a:cubicBezTo>
                          <a:pt x="1378" y="1253"/>
                          <a:pt x="1387" y="1254"/>
                          <a:pt x="1395" y="1256"/>
                        </a:cubicBezTo>
                        <a:cubicBezTo>
                          <a:pt x="1378" y="1327"/>
                          <a:pt x="1339" y="1471"/>
                          <a:pt x="1267" y="1570"/>
                        </a:cubicBezTo>
                        <a:cubicBezTo>
                          <a:pt x="1255" y="1587"/>
                          <a:pt x="1253" y="1609"/>
                          <a:pt x="1263" y="1627"/>
                        </a:cubicBezTo>
                        <a:cubicBezTo>
                          <a:pt x="1272" y="1646"/>
                          <a:pt x="1291" y="1657"/>
                          <a:pt x="1312" y="1657"/>
                        </a:cubicBezTo>
                        <a:cubicBezTo>
                          <a:pt x="1389" y="1657"/>
                          <a:pt x="1389" y="1657"/>
                          <a:pt x="1389" y="1657"/>
                        </a:cubicBezTo>
                        <a:cubicBezTo>
                          <a:pt x="1447" y="1728"/>
                          <a:pt x="1447" y="1728"/>
                          <a:pt x="1447" y="1728"/>
                        </a:cubicBezTo>
                        <a:cubicBezTo>
                          <a:pt x="1457" y="1741"/>
                          <a:pt x="1473" y="1749"/>
                          <a:pt x="1489" y="1749"/>
                        </a:cubicBezTo>
                        <a:cubicBezTo>
                          <a:pt x="1491" y="1749"/>
                          <a:pt x="1493" y="1749"/>
                          <a:pt x="1495" y="1748"/>
                        </a:cubicBezTo>
                        <a:cubicBezTo>
                          <a:pt x="1514" y="1746"/>
                          <a:pt x="1530" y="1735"/>
                          <a:pt x="1539" y="1719"/>
                        </a:cubicBezTo>
                        <a:cubicBezTo>
                          <a:pt x="1541" y="1714"/>
                          <a:pt x="1543" y="1709"/>
                          <a:pt x="1546" y="1704"/>
                        </a:cubicBezTo>
                        <a:cubicBezTo>
                          <a:pt x="1567" y="1665"/>
                          <a:pt x="1600" y="1602"/>
                          <a:pt x="1627" y="1525"/>
                        </a:cubicBezTo>
                        <a:cubicBezTo>
                          <a:pt x="1639" y="1559"/>
                          <a:pt x="1653" y="1590"/>
                          <a:pt x="1665" y="1618"/>
                        </a:cubicBezTo>
                        <a:cubicBezTo>
                          <a:pt x="1665" y="1918"/>
                          <a:pt x="1665" y="1918"/>
                          <a:pt x="1665" y="1918"/>
                        </a:cubicBezTo>
                        <a:cubicBezTo>
                          <a:pt x="1665" y="1957"/>
                          <a:pt x="1634" y="1988"/>
                          <a:pt x="1596" y="1988"/>
                        </a:cubicBezTo>
                        <a:cubicBezTo>
                          <a:pt x="130" y="1988"/>
                          <a:pt x="130" y="1988"/>
                          <a:pt x="130" y="1988"/>
                        </a:cubicBezTo>
                        <a:cubicBezTo>
                          <a:pt x="91" y="1988"/>
                          <a:pt x="60" y="1957"/>
                          <a:pt x="60" y="1918"/>
                        </a:cubicBezTo>
                        <a:cubicBezTo>
                          <a:pt x="60" y="1493"/>
                          <a:pt x="60" y="1493"/>
                          <a:pt x="60" y="1493"/>
                        </a:cubicBezTo>
                        <a:cubicBezTo>
                          <a:pt x="60" y="1476"/>
                          <a:pt x="47" y="1463"/>
                          <a:pt x="30" y="1463"/>
                        </a:cubicBezTo>
                        <a:cubicBezTo>
                          <a:pt x="13" y="1463"/>
                          <a:pt x="0" y="1476"/>
                          <a:pt x="0" y="1493"/>
                        </a:cubicBezTo>
                        <a:cubicBezTo>
                          <a:pt x="0" y="1918"/>
                          <a:pt x="0" y="1918"/>
                          <a:pt x="0" y="1918"/>
                        </a:cubicBezTo>
                        <a:cubicBezTo>
                          <a:pt x="0" y="1990"/>
                          <a:pt x="58" y="2048"/>
                          <a:pt x="130" y="2048"/>
                        </a:cubicBezTo>
                        <a:cubicBezTo>
                          <a:pt x="1596" y="2048"/>
                          <a:pt x="1596" y="2048"/>
                          <a:pt x="1596" y="2048"/>
                        </a:cubicBezTo>
                        <a:cubicBezTo>
                          <a:pt x="1667" y="2048"/>
                          <a:pt x="1726" y="1990"/>
                          <a:pt x="1726" y="1918"/>
                        </a:cubicBezTo>
                        <a:cubicBezTo>
                          <a:pt x="1726" y="1732"/>
                          <a:pt x="1726" y="1732"/>
                          <a:pt x="1726" y="1732"/>
                        </a:cubicBezTo>
                        <a:cubicBezTo>
                          <a:pt x="1734" y="1741"/>
                          <a:pt x="1746" y="1747"/>
                          <a:pt x="1759" y="1748"/>
                        </a:cubicBezTo>
                        <a:cubicBezTo>
                          <a:pt x="1761" y="1749"/>
                          <a:pt x="1763" y="1749"/>
                          <a:pt x="1765" y="1749"/>
                        </a:cubicBezTo>
                        <a:cubicBezTo>
                          <a:pt x="1782" y="1749"/>
                          <a:pt x="1797" y="1741"/>
                          <a:pt x="1808" y="1728"/>
                        </a:cubicBezTo>
                        <a:cubicBezTo>
                          <a:pt x="1866" y="1657"/>
                          <a:pt x="1866" y="1657"/>
                          <a:pt x="1866" y="1657"/>
                        </a:cubicBezTo>
                        <a:cubicBezTo>
                          <a:pt x="1943" y="1657"/>
                          <a:pt x="1943" y="1657"/>
                          <a:pt x="1943" y="1657"/>
                        </a:cubicBezTo>
                        <a:cubicBezTo>
                          <a:pt x="1964" y="1657"/>
                          <a:pt x="1983" y="1646"/>
                          <a:pt x="1992" y="1627"/>
                        </a:cubicBezTo>
                        <a:cubicBezTo>
                          <a:pt x="2002" y="1609"/>
                          <a:pt x="2000" y="1587"/>
                          <a:pt x="1988" y="1570"/>
                        </a:cubicBezTo>
                        <a:cubicBezTo>
                          <a:pt x="1916" y="1471"/>
                          <a:pt x="1876" y="1327"/>
                          <a:pt x="1860" y="1256"/>
                        </a:cubicBezTo>
                        <a:cubicBezTo>
                          <a:pt x="1868" y="1254"/>
                          <a:pt x="1877" y="1253"/>
                          <a:pt x="1885" y="1251"/>
                        </a:cubicBezTo>
                        <a:cubicBezTo>
                          <a:pt x="1915" y="1246"/>
                          <a:pt x="1948" y="1239"/>
                          <a:pt x="1967" y="1212"/>
                        </a:cubicBezTo>
                        <a:cubicBezTo>
                          <a:pt x="1987" y="1186"/>
                          <a:pt x="1983" y="1152"/>
                          <a:pt x="1979" y="1123"/>
                        </a:cubicBezTo>
                        <a:cubicBezTo>
                          <a:pt x="1977" y="1106"/>
                          <a:pt x="1974" y="1089"/>
                          <a:pt x="1978" y="1079"/>
                        </a:cubicBezTo>
                        <a:cubicBezTo>
                          <a:pt x="1980" y="1070"/>
                          <a:pt x="1993" y="1057"/>
                          <a:pt x="2003" y="1046"/>
                        </a:cubicBezTo>
                        <a:close/>
                        <a:moveTo>
                          <a:pt x="60" y="276"/>
                        </a:moveTo>
                        <a:cubicBezTo>
                          <a:pt x="60" y="130"/>
                          <a:pt x="60" y="130"/>
                          <a:pt x="60" y="130"/>
                        </a:cubicBezTo>
                        <a:cubicBezTo>
                          <a:pt x="60" y="91"/>
                          <a:pt x="91" y="60"/>
                          <a:pt x="130" y="60"/>
                        </a:cubicBezTo>
                        <a:cubicBezTo>
                          <a:pt x="1596" y="60"/>
                          <a:pt x="1596" y="60"/>
                          <a:pt x="1596" y="60"/>
                        </a:cubicBezTo>
                        <a:cubicBezTo>
                          <a:pt x="1598" y="60"/>
                          <a:pt x="1601" y="60"/>
                          <a:pt x="1603" y="60"/>
                        </a:cubicBezTo>
                        <a:cubicBezTo>
                          <a:pt x="1638" y="64"/>
                          <a:pt x="1665" y="94"/>
                          <a:pt x="1665" y="130"/>
                        </a:cubicBezTo>
                        <a:cubicBezTo>
                          <a:pt x="1665" y="276"/>
                          <a:pt x="1665" y="276"/>
                          <a:pt x="1665" y="276"/>
                        </a:cubicBezTo>
                        <a:lnTo>
                          <a:pt x="60" y="276"/>
                        </a:lnTo>
                        <a:close/>
                        <a:moveTo>
                          <a:pt x="1493" y="1676"/>
                        </a:moveTo>
                        <a:cubicBezTo>
                          <a:pt x="1492" y="1679"/>
                          <a:pt x="1490" y="1682"/>
                          <a:pt x="1489" y="1685"/>
                        </a:cubicBezTo>
                        <a:cubicBezTo>
                          <a:pt x="1434" y="1618"/>
                          <a:pt x="1434" y="1618"/>
                          <a:pt x="1434" y="1618"/>
                        </a:cubicBezTo>
                        <a:cubicBezTo>
                          <a:pt x="1423" y="1605"/>
                          <a:pt x="1408" y="1597"/>
                          <a:pt x="1391" y="1597"/>
                        </a:cubicBezTo>
                        <a:cubicBezTo>
                          <a:pt x="1321" y="1597"/>
                          <a:pt x="1321" y="1597"/>
                          <a:pt x="1321" y="1597"/>
                        </a:cubicBezTo>
                        <a:cubicBezTo>
                          <a:pt x="1383" y="1508"/>
                          <a:pt x="1422" y="1392"/>
                          <a:pt x="1443" y="1313"/>
                        </a:cubicBezTo>
                        <a:cubicBezTo>
                          <a:pt x="1455" y="1335"/>
                          <a:pt x="1471" y="1357"/>
                          <a:pt x="1497" y="1365"/>
                        </a:cubicBezTo>
                        <a:cubicBezTo>
                          <a:pt x="1528" y="1375"/>
                          <a:pt x="1558" y="1361"/>
                          <a:pt x="1585" y="1348"/>
                        </a:cubicBezTo>
                        <a:cubicBezTo>
                          <a:pt x="1588" y="1373"/>
                          <a:pt x="1592" y="1396"/>
                          <a:pt x="1597" y="1419"/>
                        </a:cubicBezTo>
                        <a:cubicBezTo>
                          <a:pt x="1571" y="1527"/>
                          <a:pt x="1522" y="1621"/>
                          <a:pt x="1493" y="1676"/>
                        </a:cubicBezTo>
                        <a:close/>
                        <a:moveTo>
                          <a:pt x="1934" y="1597"/>
                        </a:moveTo>
                        <a:cubicBezTo>
                          <a:pt x="1864" y="1597"/>
                          <a:pt x="1864" y="1597"/>
                          <a:pt x="1864" y="1597"/>
                        </a:cubicBezTo>
                        <a:cubicBezTo>
                          <a:pt x="1847" y="1597"/>
                          <a:pt x="1832" y="1605"/>
                          <a:pt x="1821" y="1618"/>
                        </a:cubicBezTo>
                        <a:cubicBezTo>
                          <a:pt x="1766" y="1685"/>
                          <a:pt x="1766" y="1685"/>
                          <a:pt x="1766" y="1685"/>
                        </a:cubicBezTo>
                        <a:cubicBezTo>
                          <a:pt x="1765" y="1682"/>
                          <a:pt x="1763" y="1679"/>
                          <a:pt x="1762" y="1676"/>
                        </a:cubicBezTo>
                        <a:cubicBezTo>
                          <a:pt x="1725" y="1607"/>
                          <a:pt x="1658" y="1478"/>
                          <a:pt x="1644" y="1337"/>
                        </a:cubicBezTo>
                        <a:cubicBezTo>
                          <a:pt x="1652" y="1340"/>
                          <a:pt x="1661" y="1344"/>
                          <a:pt x="1670" y="1348"/>
                        </a:cubicBezTo>
                        <a:cubicBezTo>
                          <a:pt x="1690" y="1358"/>
                          <a:pt x="1712" y="1369"/>
                          <a:pt x="1735" y="1369"/>
                        </a:cubicBezTo>
                        <a:cubicBezTo>
                          <a:pt x="1743" y="1369"/>
                          <a:pt x="1750" y="1368"/>
                          <a:pt x="1757" y="1365"/>
                        </a:cubicBezTo>
                        <a:cubicBezTo>
                          <a:pt x="1784" y="1357"/>
                          <a:pt x="1799" y="1335"/>
                          <a:pt x="1812" y="1313"/>
                        </a:cubicBezTo>
                        <a:cubicBezTo>
                          <a:pt x="1833" y="1392"/>
                          <a:pt x="1871" y="1508"/>
                          <a:pt x="1934" y="1597"/>
                        </a:cubicBezTo>
                        <a:close/>
                        <a:moveTo>
                          <a:pt x="1960" y="1005"/>
                        </a:moveTo>
                        <a:cubicBezTo>
                          <a:pt x="1944" y="1021"/>
                          <a:pt x="1927" y="1039"/>
                          <a:pt x="1920" y="1061"/>
                        </a:cubicBezTo>
                        <a:cubicBezTo>
                          <a:pt x="1913" y="1083"/>
                          <a:pt x="1916" y="1107"/>
                          <a:pt x="1919" y="1131"/>
                        </a:cubicBezTo>
                        <a:cubicBezTo>
                          <a:pt x="1921" y="1148"/>
                          <a:pt x="1924" y="1170"/>
                          <a:pt x="1919" y="1177"/>
                        </a:cubicBezTo>
                        <a:cubicBezTo>
                          <a:pt x="1913" y="1185"/>
                          <a:pt x="1892" y="1189"/>
                          <a:pt x="1874" y="1192"/>
                        </a:cubicBezTo>
                        <a:cubicBezTo>
                          <a:pt x="1851" y="1196"/>
                          <a:pt x="1828" y="1201"/>
                          <a:pt x="1808" y="1215"/>
                        </a:cubicBezTo>
                        <a:cubicBezTo>
                          <a:pt x="1789" y="1228"/>
                          <a:pt x="1778" y="1249"/>
                          <a:pt x="1767" y="1270"/>
                        </a:cubicBezTo>
                        <a:cubicBezTo>
                          <a:pt x="1758" y="1286"/>
                          <a:pt x="1748" y="1305"/>
                          <a:pt x="1739" y="1308"/>
                        </a:cubicBezTo>
                        <a:cubicBezTo>
                          <a:pt x="1730" y="1311"/>
                          <a:pt x="1711" y="1301"/>
                          <a:pt x="1695" y="1294"/>
                        </a:cubicBezTo>
                        <a:cubicBezTo>
                          <a:pt x="1675" y="1284"/>
                          <a:pt x="1652" y="1273"/>
                          <a:pt x="1627" y="1273"/>
                        </a:cubicBezTo>
                        <a:cubicBezTo>
                          <a:pt x="1603" y="1273"/>
                          <a:pt x="1580" y="1284"/>
                          <a:pt x="1559" y="1294"/>
                        </a:cubicBezTo>
                        <a:cubicBezTo>
                          <a:pt x="1544" y="1301"/>
                          <a:pt x="1524" y="1311"/>
                          <a:pt x="1516" y="1308"/>
                        </a:cubicBezTo>
                        <a:cubicBezTo>
                          <a:pt x="1507" y="1305"/>
                          <a:pt x="1496" y="1286"/>
                          <a:pt x="1488" y="1270"/>
                        </a:cubicBezTo>
                        <a:cubicBezTo>
                          <a:pt x="1477" y="1249"/>
                          <a:pt x="1465" y="1228"/>
                          <a:pt x="1446" y="1215"/>
                        </a:cubicBezTo>
                        <a:cubicBezTo>
                          <a:pt x="1427" y="1201"/>
                          <a:pt x="1403" y="1196"/>
                          <a:pt x="1380" y="1192"/>
                        </a:cubicBezTo>
                        <a:cubicBezTo>
                          <a:pt x="1363" y="1189"/>
                          <a:pt x="1341" y="1185"/>
                          <a:pt x="1336" y="1177"/>
                        </a:cubicBezTo>
                        <a:cubicBezTo>
                          <a:pt x="1331" y="1170"/>
                          <a:pt x="1333" y="1148"/>
                          <a:pt x="1336" y="1131"/>
                        </a:cubicBezTo>
                        <a:cubicBezTo>
                          <a:pt x="1339" y="1107"/>
                          <a:pt x="1342" y="1083"/>
                          <a:pt x="1334" y="1061"/>
                        </a:cubicBezTo>
                        <a:cubicBezTo>
                          <a:pt x="1327" y="1039"/>
                          <a:pt x="1311" y="1021"/>
                          <a:pt x="1295" y="1005"/>
                        </a:cubicBezTo>
                        <a:cubicBezTo>
                          <a:pt x="1282" y="991"/>
                          <a:pt x="1267" y="975"/>
                          <a:pt x="1267" y="965"/>
                        </a:cubicBezTo>
                        <a:cubicBezTo>
                          <a:pt x="1267" y="955"/>
                          <a:pt x="1282" y="940"/>
                          <a:pt x="1295" y="926"/>
                        </a:cubicBezTo>
                        <a:cubicBezTo>
                          <a:pt x="1311" y="909"/>
                          <a:pt x="1327" y="892"/>
                          <a:pt x="1334" y="870"/>
                        </a:cubicBezTo>
                        <a:cubicBezTo>
                          <a:pt x="1342" y="847"/>
                          <a:pt x="1339" y="823"/>
                          <a:pt x="1336" y="800"/>
                        </a:cubicBezTo>
                        <a:cubicBezTo>
                          <a:pt x="1333" y="783"/>
                          <a:pt x="1331" y="761"/>
                          <a:pt x="1336" y="754"/>
                        </a:cubicBezTo>
                        <a:cubicBezTo>
                          <a:pt x="1341" y="746"/>
                          <a:pt x="1363" y="742"/>
                          <a:pt x="1380" y="739"/>
                        </a:cubicBezTo>
                        <a:cubicBezTo>
                          <a:pt x="1403" y="734"/>
                          <a:pt x="1427" y="730"/>
                          <a:pt x="1446" y="716"/>
                        </a:cubicBezTo>
                        <a:cubicBezTo>
                          <a:pt x="1465" y="702"/>
                          <a:pt x="1477" y="681"/>
                          <a:pt x="1488" y="661"/>
                        </a:cubicBezTo>
                        <a:cubicBezTo>
                          <a:pt x="1496" y="645"/>
                          <a:pt x="1507" y="626"/>
                          <a:pt x="1516" y="623"/>
                        </a:cubicBezTo>
                        <a:cubicBezTo>
                          <a:pt x="1524" y="620"/>
                          <a:pt x="1544" y="629"/>
                          <a:pt x="1559" y="637"/>
                        </a:cubicBezTo>
                        <a:cubicBezTo>
                          <a:pt x="1580" y="646"/>
                          <a:pt x="1603" y="657"/>
                          <a:pt x="1627" y="657"/>
                        </a:cubicBezTo>
                        <a:cubicBezTo>
                          <a:pt x="1652" y="657"/>
                          <a:pt x="1675" y="646"/>
                          <a:pt x="1695" y="637"/>
                        </a:cubicBezTo>
                        <a:cubicBezTo>
                          <a:pt x="1711" y="629"/>
                          <a:pt x="1731" y="620"/>
                          <a:pt x="1739" y="623"/>
                        </a:cubicBezTo>
                        <a:cubicBezTo>
                          <a:pt x="1748" y="626"/>
                          <a:pt x="1758" y="645"/>
                          <a:pt x="1767" y="661"/>
                        </a:cubicBezTo>
                        <a:cubicBezTo>
                          <a:pt x="1778" y="681"/>
                          <a:pt x="1789" y="702"/>
                          <a:pt x="1808" y="716"/>
                        </a:cubicBezTo>
                        <a:cubicBezTo>
                          <a:pt x="1827" y="730"/>
                          <a:pt x="1851" y="734"/>
                          <a:pt x="1874" y="739"/>
                        </a:cubicBezTo>
                        <a:cubicBezTo>
                          <a:pt x="1892" y="742"/>
                          <a:pt x="1913" y="746"/>
                          <a:pt x="1919" y="754"/>
                        </a:cubicBezTo>
                        <a:cubicBezTo>
                          <a:pt x="1924" y="761"/>
                          <a:pt x="1921" y="783"/>
                          <a:pt x="1919" y="800"/>
                        </a:cubicBezTo>
                        <a:cubicBezTo>
                          <a:pt x="1916" y="823"/>
                          <a:pt x="1913" y="847"/>
                          <a:pt x="1920" y="870"/>
                        </a:cubicBezTo>
                        <a:cubicBezTo>
                          <a:pt x="1927" y="892"/>
                          <a:pt x="1944" y="909"/>
                          <a:pt x="1960" y="926"/>
                        </a:cubicBezTo>
                        <a:cubicBezTo>
                          <a:pt x="1973" y="940"/>
                          <a:pt x="1988" y="955"/>
                          <a:pt x="1988" y="965"/>
                        </a:cubicBezTo>
                        <a:cubicBezTo>
                          <a:pt x="1988" y="976"/>
                          <a:pt x="1973" y="991"/>
                          <a:pt x="1960" y="1005"/>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81" name="Google Shape;1333;p12">
                    <a:extLst>
                      <a:ext uri="{FF2B5EF4-FFF2-40B4-BE49-F238E27FC236}">
                        <a16:creationId xmlns:a16="http://schemas.microsoft.com/office/drawing/2014/main" id="{523AD81F-690A-4DFB-8330-D32B6694657B}"/>
                      </a:ext>
                    </a:extLst>
                  </p:cNvPr>
                  <p:cNvSpPr/>
                  <p:nvPr/>
                </p:nvSpPr>
                <p:spPr>
                  <a:xfrm>
                    <a:off x="3434" y="1129"/>
                    <a:ext cx="797" cy="797"/>
                  </a:xfrm>
                  <a:custGeom>
                    <a:avLst/>
                    <a:gdLst/>
                    <a:ahLst/>
                    <a:cxnLst/>
                    <a:rect l="l" t="t" r="r" b="b"/>
                    <a:pathLst>
                      <a:path w="504" h="504" extrusionOk="0">
                        <a:moveTo>
                          <a:pt x="252" y="0"/>
                        </a:moveTo>
                        <a:cubicBezTo>
                          <a:pt x="113" y="0"/>
                          <a:pt x="0" y="113"/>
                          <a:pt x="0" y="252"/>
                        </a:cubicBezTo>
                        <a:cubicBezTo>
                          <a:pt x="0" y="391"/>
                          <a:pt x="113" y="504"/>
                          <a:pt x="252" y="504"/>
                        </a:cubicBezTo>
                        <a:cubicBezTo>
                          <a:pt x="391" y="504"/>
                          <a:pt x="504" y="391"/>
                          <a:pt x="504" y="252"/>
                        </a:cubicBezTo>
                        <a:cubicBezTo>
                          <a:pt x="504" y="113"/>
                          <a:pt x="391" y="0"/>
                          <a:pt x="252" y="0"/>
                        </a:cubicBezTo>
                        <a:close/>
                        <a:moveTo>
                          <a:pt x="252" y="444"/>
                        </a:moveTo>
                        <a:cubicBezTo>
                          <a:pt x="147" y="444"/>
                          <a:pt x="60" y="358"/>
                          <a:pt x="60" y="252"/>
                        </a:cubicBezTo>
                        <a:cubicBezTo>
                          <a:pt x="60" y="147"/>
                          <a:pt x="147" y="60"/>
                          <a:pt x="252" y="60"/>
                        </a:cubicBezTo>
                        <a:cubicBezTo>
                          <a:pt x="358" y="60"/>
                          <a:pt x="444" y="147"/>
                          <a:pt x="444" y="252"/>
                        </a:cubicBezTo>
                        <a:cubicBezTo>
                          <a:pt x="444" y="358"/>
                          <a:pt x="358" y="444"/>
                          <a:pt x="252" y="444"/>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grpSp>
          </p:grpSp>
          <p:sp>
            <p:nvSpPr>
              <p:cNvPr id="868" name="TextBox 867">
                <a:extLst>
                  <a:ext uri="{FF2B5EF4-FFF2-40B4-BE49-F238E27FC236}">
                    <a16:creationId xmlns:a16="http://schemas.microsoft.com/office/drawing/2014/main" id="{89549EB8-9655-4A98-AA61-76F18F47F12F}"/>
                  </a:ext>
                </a:extLst>
              </p:cNvPr>
              <p:cNvSpPr txBox="1"/>
              <p:nvPr/>
            </p:nvSpPr>
            <p:spPr>
              <a:xfrm>
                <a:off x="952551" y="3635287"/>
                <a:ext cx="2203568" cy="466804"/>
              </a:xfrm>
              <a:prstGeom prst="rect">
                <a:avLst/>
              </a:prstGeom>
              <a:noFill/>
            </p:spPr>
            <p:txBody>
              <a:bodyPr wrap="square">
                <a:spAutoFit/>
              </a:bodyPr>
              <a:lstStyle/>
              <a:p>
                <a:pPr eaLnBrk="1" fontAlgn="auto" hangingPunct="1">
                  <a:spcBef>
                    <a:spcPts val="0"/>
                  </a:spcBef>
                  <a:spcAft>
                    <a:spcPts val="0"/>
                  </a:spcAft>
                  <a:defRPr/>
                </a:pPr>
                <a:r>
                  <a:rPr lang="en-US" sz="750" dirty="0">
                    <a:solidFill>
                      <a:schemeClr val="bg1">
                        <a:lumMod val="50000"/>
                      </a:schemeClr>
                    </a:solidFill>
                    <a:latin typeface="+mn-lt"/>
                  </a:rPr>
                  <a:t>Birth and Death Certificates |</a:t>
                </a:r>
                <a:br>
                  <a:rPr lang="en-US" sz="750" dirty="0">
                    <a:solidFill>
                      <a:schemeClr val="bg1">
                        <a:lumMod val="50000"/>
                      </a:schemeClr>
                    </a:solidFill>
                    <a:latin typeface="+mn-lt"/>
                  </a:rPr>
                </a:br>
                <a:r>
                  <a:rPr lang="en-US" sz="750" dirty="0">
                    <a:solidFill>
                      <a:schemeClr val="bg1">
                        <a:lumMod val="50000"/>
                      </a:schemeClr>
                    </a:solidFill>
                    <a:latin typeface="+mn-lt"/>
                  </a:rPr>
                  <a:t>Marriage and Divorce Certificated</a:t>
                </a:r>
              </a:p>
            </p:txBody>
          </p:sp>
        </p:grpSp>
        <p:grpSp>
          <p:nvGrpSpPr>
            <p:cNvPr id="743" name="Group 84">
              <a:extLst>
                <a:ext uri="{FF2B5EF4-FFF2-40B4-BE49-F238E27FC236}">
                  <a16:creationId xmlns:a16="http://schemas.microsoft.com/office/drawing/2014/main" id="{A0E7448B-E016-4DEB-920D-38069B694207}"/>
                </a:ext>
              </a:extLst>
            </p:cNvPr>
            <p:cNvGrpSpPr>
              <a:grpSpLocks/>
            </p:cNvGrpSpPr>
            <p:nvPr/>
          </p:nvGrpSpPr>
          <p:grpSpPr bwMode="auto">
            <a:xfrm>
              <a:off x="728663" y="1633537"/>
              <a:ext cx="1655758" cy="593040"/>
              <a:chOff x="601725" y="2397849"/>
              <a:chExt cx="2392189" cy="855841"/>
            </a:xfrm>
          </p:grpSpPr>
          <p:grpSp>
            <p:nvGrpSpPr>
              <p:cNvPr id="853" name="Group 85">
                <a:extLst>
                  <a:ext uri="{FF2B5EF4-FFF2-40B4-BE49-F238E27FC236}">
                    <a16:creationId xmlns:a16="http://schemas.microsoft.com/office/drawing/2014/main" id="{F0A664E0-4FFF-4C5D-A8BF-1CCD14B63531}"/>
                  </a:ext>
                </a:extLst>
              </p:cNvPr>
              <p:cNvGrpSpPr>
                <a:grpSpLocks/>
              </p:cNvGrpSpPr>
              <p:nvPr/>
            </p:nvGrpSpPr>
            <p:grpSpPr bwMode="auto">
              <a:xfrm>
                <a:off x="601725" y="2397849"/>
                <a:ext cx="457200" cy="457200"/>
                <a:chOff x="661597" y="1727391"/>
                <a:chExt cx="457200" cy="457200"/>
              </a:xfrm>
            </p:grpSpPr>
            <p:sp>
              <p:nvSpPr>
                <p:cNvPr id="855" name="Oval 854">
                  <a:extLst>
                    <a:ext uri="{FF2B5EF4-FFF2-40B4-BE49-F238E27FC236}">
                      <a16:creationId xmlns:a16="http://schemas.microsoft.com/office/drawing/2014/main" id="{07251186-88C5-444F-BCCA-95F0A15872BF}"/>
                    </a:ext>
                  </a:extLst>
                </p:cNvPr>
                <p:cNvSpPr/>
                <p:nvPr/>
              </p:nvSpPr>
              <p:spPr>
                <a:xfrm>
                  <a:off x="661597" y="1727391"/>
                  <a:ext cx="456420" cy="458197"/>
                </a:xfrm>
                <a:prstGeom prst="ellipse">
                  <a:avLst/>
                </a:prstGeom>
                <a:solidFill>
                  <a:schemeClr val="bg1"/>
                </a:solidFill>
                <a:ln w="6350">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a:p>
              </p:txBody>
            </p:sp>
            <p:grpSp>
              <p:nvGrpSpPr>
                <p:cNvPr id="856" name="Google Shape;1341;p12">
                  <a:extLst>
                    <a:ext uri="{FF2B5EF4-FFF2-40B4-BE49-F238E27FC236}">
                      <a16:creationId xmlns:a16="http://schemas.microsoft.com/office/drawing/2014/main" id="{47A6B492-BB0F-4833-8245-755207B0C618}"/>
                    </a:ext>
                  </a:extLst>
                </p:cNvPr>
                <p:cNvGrpSpPr>
                  <a:grpSpLocks noChangeAspect="1"/>
                </p:cNvGrpSpPr>
                <p:nvPr/>
              </p:nvGrpSpPr>
              <p:grpSpPr>
                <a:xfrm>
                  <a:off x="753037" y="1823378"/>
                  <a:ext cx="274320" cy="265227"/>
                  <a:chOff x="1149" y="2"/>
                  <a:chExt cx="3349" cy="3238"/>
                </a:xfrm>
                <a:solidFill>
                  <a:srgbClr val="2B4158"/>
                </a:solidFill>
              </p:grpSpPr>
              <p:sp>
                <p:nvSpPr>
                  <p:cNvPr id="857" name="Google Shape;1342;p12">
                    <a:extLst>
                      <a:ext uri="{FF2B5EF4-FFF2-40B4-BE49-F238E27FC236}">
                        <a16:creationId xmlns:a16="http://schemas.microsoft.com/office/drawing/2014/main" id="{C9AA8D23-3E3F-4D34-BC3B-80ABDDC46CA8}"/>
                      </a:ext>
                    </a:extLst>
                  </p:cNvPr>
                  <p:cNvSpPr/>
                  <p:nvPr/>
                </p:nvSpPr>
                <p:spPr>
                  <a:xfrm>
                    <a:off x="1149" y="2"/>
                    <a:ext cx="3349" cy="3238"/>
                  </a:xfrm>
                  <a:custGeom>
                    <a:avLst/>
                    <a:gdLst/>
                    <a:ahLst/>
                    <a:cxnLst/>
                    <a:rect l="l" t="t" r="r" b="b"/>
                    <a:pathLst>
                      <a:path w="2118" h="2048" extrusionOk="0">
                        <a:moveTo>
                          <a:pt x="2118" y="1058"/>
                        </a:moveTo>
                        <a:cubicBezTo>
                          <a:pt x="2118" y="922"/>
                          <a:pt x="2118" y="922"/>
                          <a:pt x="2118" y="922"/>
                        </a:cubicBezTo>
                        <a:cubicBezTo>
                          <a:pt x="2118" y="827"/>
                          <a:pt x="2042" y="751"/>
                          <a:pt x="1947" y="751"/>
                        </a:cubicBezTo>
                        <a:cubicBezTo>
                          <a:pt x="1639" y="751"/>
                          <a:pt x="1639" y="751"/>
                          <a:pt x="1639" y="751"/>
                        </a:cubicBezTo>
                        <a:cubicBezTo>
                          <a:pt x="1631" y="565"/>
                          <a:pt x="1557" y="388"/>
                          <a:pt x="1430" y="252"/>
                        </a:cubicBezTo>
                        <a:cubicBezTo>
                          <a:pt x="1430" y="250"/>
                          <a:pt x="1429" y="249"/>
                          <a:pt x="1428" y="248"/>
                        </a:cubicBezTo>
                        <a:cubicBezTo>
                          <a:pt x="1427" y="248"/>
                          <a:pt x="1426" y="247"/>
                          <a:pt x="1426" y="247"/>
                        </a:cubicBezTo>
                        <a:cubicBezTo>
                          <a:pt x="1278" y="89"/>
                          <a:pt x="1071" y="0"/>
                          <a:pt x="855" y="0"/>
                        </a:cubicBezTo>
                        <a:cubicBezTo>
                          <a:pt x="639" y="0"/>
                          <a:pt x="432" y="89"/>
                          <a:pt x="284" y="247"/>
                        </a:cubicBezTo>
                        <a:cubicBezTo>
                          <a:pt x="284" y="247"/>
                          <a:pt x="283" y="248"/>
                          <a:pt x="282" y="248"/>
                        </a:cubicBezTo>
                        <a:cubicBezTo>
                          <a:pt x="281" y="249"/>
                          <a:pt x="280" y="250"/>
                          <a:pt x="280" y="252"/>
                        </a:cubicBezTo>
                        <a:cubicBezTo>
                          <a:pt x="0" y="553"/>
                          <a:pt x="0" y="1019"/>
                          <a:pt x="281" y="1320"/>
                        </a:cubicBezTo>
                        <a:cubicBezTo>
                          <a:pt x="281" y="1321"/>
                          <a:pt x="282" y="1321"/>
                          <a:pt x="282" y="1322"/>
                        </a:cubicBezTo>
                        <a:cubicBezTo>
                          <a:pt x="414" y="1462"/>
                          <a:pt x="592" y="1549"/>
                          <a:pt x="784" y="1566"/>
                        </a:cubicBezTo>
                        <a:cubicBezTo>
                          <a:pt x="795" y="1581"/>
                          <a:pt x="807" y="1594"/>
                          <a:pt x="822" y="1604"/>
                        </a:cubicBezTo>
                        <a:cubicBezTo>
                          <a:pt x="779" y="1636"/>
                          <a:pt x="753" y="1687"/>
                          <a:pt x="753" y="1741"/>
                        </a:cubicBezTo>
                        <a:cubicBezTo>
                          <a:pt x="753" y="1877"/>
                          <a:pt x="753" y="1877"/>
                          <a:pt x="753" y="1877"/>
                        </a:cubicBezTo>
                        <a:cubicBezTo>
                          <a:pt x="753" y="1972"/>
                          <a:pt x="829" y="2048"/>
                          <a:pt x="923" y="2048"/>
                        </a:cubicBezTo>
                        <a:cubicBezTo>
                          <a:pt x="1947" y="2048"/>
                          <a:pt x="1947" y="2048"/>
                          <a:pt x="1947" y="2048"/>
                        </a:cubicBezTo>
                        <a:cubicBezTo>
                          <a:pt x="2042" y="2048"/>
                          <a:pt x="2118" y="1972"/>
                          <a:pt x="2118" y="1877"/>
                        </a:cubicBezTo>
                        <a:cubicBezTo>
                          <a:pt x="2118" y="1741"/>
                          <a:pt x="2118" y="1741"/>
                          <a:pt x="2118" y="1741"/>
                        </a:cubicBezTo>
                        <a:cubicBezTo>
                          <a:pt x="2118" y="1687"/>
                          <a:pt x="2092" y="1636"/>
                          <a:pt x="2049" y="1604"/>
                        </a:cubicBezTo>
                        <a:cubicBezTo>
                          <a:pt x="2092" y="1572"/>
                          <a:pt x="2118" y="1522"/>
                          <a:pt x="2118" y="1468"/>
                        </a:cubicBezTo>
                        <a:cubicBezTo>
                          <a:pt x="2118" y="1331"/>
                          <a:pt x="2118" y="1331"/>
                          <a:pt x="2118" y="1331"/>
                        </a:cubicBezTo>
                        <a:cubicBezTo>
                          <a:pt x="2118" y="1277"/>
                          <a:pt x="2092" y="1227"/>
                          <a:pt x="2049" y="1195"/>
                        </a:cubicBezTo>
                        <a:cubicBezTo>
                          <a:pt x="2092" y="1163"/>
                          <a:pt x="2118" y="1112"/>
                          <a:pt x="2118" y="1058"/>
                        </a:cubicBezTo>
                        <a:close/>
                        <a:moveTo>
                          <a:pt x="1570" y="751"/>
                        </a:moveTo>
                        <a:cubicBezTo>
                          <a:pt x="1298" y="751"/>
                          <a:pt x="1298" y="751"/>
                          <a:pt x="1298" y="751"/>
                        </a:cubicBezTo>
                        <a:cubicBezTo>
                          <a:pt x="1296" y="645"/>
                          <a:pt x="1282" y="539"/>
                          <a:pt x="1254" y="437"/>
                        </a:cubicBezTo>
                        <a:cubicBezTo>
                          <a:pt x="1308" y="405"/>
                          <a:pt x="1358" y="367"/>
                          <a:pt x="1403" y="324"/>
                        </a:cubicBezTo>
                        <a:cubicBezTo>
                          <a:pt x="1504" y="444"/>
                          <a:pt x="1563" y="594"/>
                          <a:pt x="1570" y="751"/>
                        </a:cubicBezTo>
                        <a:close/>
                        <a:moveTo>
                          <a:pt x="1356" y="274"/>
                        </a:moveTo>
                        <a:cubicBezTo>
                          <a:pt x="1319" y="310"/>
                          <a:pt x="1278" y="342"/>
                          <a:pt x="1233" y="370"/>
                        </a:cubicBezTo>
                        <a:cubicBezTo>
                          <a:pt x="1202" y="271"/>
                          <a:pt x="1150" y="181"/>
                          <a:pt x="1080" y="105"/>
                        </a:cubicBezTo>
                        <a:cubicBezTo>
                          <a:pt x="1183" y="139"/>
                          <a:pt x="1278" y="197"/>
                          <a:pt x="1356" y="274"/>
                        </a:cubicBezTo>
                        <a:close/>
                        <a:moveTo>
                          <a:pt x="889" y="72"/>
                        </a:moveTo>
                        <a:cubicBezTo>
                          <a:pt x="1006" y="93"/>
                          <a:pt x="1109" y="222"/>
                          <a:pt x="1171" y="404"/>
                        </a:cubicBezTo>
                        <a:cubicBezTo>
                          <a:pt x="1083" y="447"/>
                          <a:pt x="987" y="472"/>
                          <a:pt x="889" y="477"/>
                        </a:cubicBezTo>
                        <a:cubicBezTo>
                          <a:pt x="889" y="72"/>
                          <a:pt x="889" y="72"/>
                          <a:pt x="889" y="72"/>
                        </a:cubicBezTo>
                        <a:close/>
                        <a:moveTo>
                          <a:pt x="889" y="545"/>
                        </a:moveTo>
                        <a:cubicBezTo>
                          <a:pt x="994" y="541"/>
                          <a:pt x="1096" y="515"/>
                          <a:pt x="1191" y="470"/>
                        </a:cubicBezTo>
                        <a:cubicBezTo>
                          <a:pt x="1214" y="562"/>
                          <a:pt x="1227" y="656"/>
                          <a:pt x="1230" y="751"/>
                        </a:cubicBezTo>
                        <a:cubicBezTo>
                          <a:pt x="889" y="751"/>
                          <a:pt x="889" y="751"/>
                          <a:pt x="889" y="751"/>
                        </a:cubicBezTo>
                        <a:lnTo>
                          <a:pt x="889" y="545"/>
                        </a:lnTo>
                        <a:close/>
                        <a:moveTo>
                          <a:pt x="821" y="72"/>
                        </a:moveTo>
                        <a:cubicBezTo>
                          <a:pt x="821" y="477"/>
                          <a:pt x="821" y="477"/>
                          <a:pt x="821" y="477"/>
                        </a:cubicBezTo>
                        <a:cubicBezTo>
                          <a:pt x="723" y="472"/>
                          <a:pt x="627" y="447"/>
                          <a:pt x="539" y="404"/>
                        </a:cubicBezTo>
                        <a:cubicBezTo>
                          <a:pt x="601" y="222"/>
                          <a:pt x="704" y="93"/>
                          <a:pt x="821" y="72"/>
                        </a:cubicBezTo>
                        <a:close/>
                        <a:moveTo>
                          <a:pt x="481" y="751"/>
                        </a:moveTo>
                        <a:cubicBezTo>
                          <a:pt x="483" y="656"/>
                          <a:pt x="496" y="562"/>
                          <a:pt x="520" y="470"/>
                        </a:cubicBezTo>
                        <a:cubicBezTo>
                          <a:pt x="614" y="515"/>
                          <a:pt x="717" y="541"/>
                          <a:pt x="821" y="545"/>
                        </a:cubicBezTo>
                        <a:cubicBezTo>
                          <a:pt x="821" y="751"/>
                          <a:pt x="821" y="751"/>
                          <a:pt x="821" y="751"/>
                        </a:cubicBezTo>
                        <a:cubicBezTo>
                          <a:pt x="481" y="751"/>
                          <a:pt x="481" y="751"/>
                          <a:pt x="481" y="751"/>
                        </a:cubicBezTo>
                        <a:close/>
                        <a:moveTo>
                          <a:pt x="788" y="819"/>
                        </a:moveTo>
                        <a:cubicBezTo>
                          <a:pt x="765" y="849"/>
                          <a:pt x="753" y="885"/>
                          <a:pt x="753" y="922"/>
                        </a:cubicBezTo>
                        <a:cubicBezTo>
                          <a:pt x="753" y="1031"/>
                          <a:pt x="753" y="1031"/>
                          <a:pt x="753" y="1031"/>
                        </a:cubicBezTo>
                        <a:cubicBezTo>
                          <a:pt x="672" y="1041"/>
                          <a:pt x="593" y="1064"/>
                          <a:pt x="519" y="1100"/>
                        </a:cubicBezTo>
                        <a:cubicBezTo>
                          <a:pt x="496" y="1008"/>
                          <a:pt x="483" y="914"/>
                          <a:pt x="481" y="819"/>
                        </a:cubicBezTo>
                        <a:lnTo>
                          <a:pt x="788" y="819"/>
                        </a:lnTo>
                        <a:close/>
                        <a:moveTo>
                          <a:pt x="631" y="105"/>
                        </a:moveTo>
                        <a:cubicBezTo>
                          <a:pt x="561" y="181"/>
                          <a:pt x="508" y="271"/>
                          <a:pt x="477" y="370"/>
                        </a:cubicBezTo>
                        <a:cubicBezTo>
                          <a:pt x="432" y="342"/>
                          <a:pt x="391" y="310"/>
                          <a:pt x="354" y="274"/>
                        </a:cubicBezTo>
                        <a:cubicBezTo>
                          <a:pt x="432" y="197"/>
                          <a:pt x="527" y="139"/>
                          <a:pt x="631" y="105"/>
                        </a:cubicBezTo>
                        <a:close/>
                        <a:moveTo>
                          <a:pt x="307" y="324"/>
                        </a:moveTo>
                        <a:cubicBezTo>
                          <a:pt x="352" y="367"/>
                          <a:pt x="402" y="405"/>
                          <a:pt x="456" y="437"/>
                        </a:cubicBezTo>
                        <a:cubicBezTo>
                          <a:pt x="429" y="539"/>
                          <a:pt x="414" y="645"/>
                          <a:pt x="412" y="751"/>
                        </a:cubicBezTo>
                        <a:cubicBezTo>
                          <a:pt x="140" y="751"/>
                          <a:pt x="140" y="751"/>
                          <a:pt x="140" y="751"/>
                        </a:cubicBezTo>
                        <a:cubicBezTo>
                          <a:pt x="147" y="594"/>
                          <a:pt x="206" y="444"/>
                          <a:pt x="307" y="324"/>
                        </a:cubicBezTo>
                        <a:close/>
                        <a:moveTo>
                          <a:pt x="140" y="819"/>
                        </a:moveTo>
                        <a:cubicBezTo>
                          <a:pt x="413" y="819"/>
                          <a:pt x="413" y="819"/>
                          <a:pt x="413" y="819"/>
                        </a:cubicBezTo>
                        <a:cubicBezTo>
                          <a:pt x="415" y="925"/>
                          <a:pt x="430" y="1031"/>
                          <a:pt x="457" y="1133"/>
                        </a:cubicBezTo>
                        <a:cubicBezTo>
                          <a:pt x="403" y="1165"/>
                          <a:pt x="353" y="1203"/>
                          <a:pt x="308" y="1247"/>
                        </a:cubicBezTo>
                        <a:cubicBezTo>
                          <a:pt x="206" y="1127"/>
                          <a:pt x="147" y="976"/>
                          <a:pt x="140" y="819"/>
                        </a:cubicBezTo>
                        <a:close/>
                        <a:moveTo>
                          <a:pt x="354" y="1297"/>
                        </a:moveTo>
                        <a:cubicBezTo>
                          <a:pt x="392" y="1260"/>
                          <a:pt x="433" y="1228"/>
                          <a:pt x="477" y="1200"/>
                        </a:cubicBezTo>
                        <a:cubicBezTo>
                          <a:pt x="509" y="1299"/>
                          <a:pt x="563" y="1390"/>
                          <a:pt x="633" y="1466"/>
                        </a:cubicBezTo>
                        <a:cubicBezTo>
                          <a:pt x="528" y="1432"/>
                          <a:pt x="433" y="1374"/>
                          <a:pt x="354" y="1297"/>
                        </a:cubicBezTo>
                        <a:close/>
                        <a:moveTo>
                          <a:pt x="753" y="1331"/>
                        </a:moveTo>
                        <a:cubicBezTo>
                          <a:pt x="753" y="1468"/>
                          <a:pt x="753" y="1468"/>
                          <a:pt x="753" y="1468"/>
                        </a:cubicBezTo>
                        <a:cubicBezTo>
                          <a:pt x="753" y="1470"/>
                          <a:pt x="753" y="1472"/>
                          <a:pt x="753" y="1474"/>
                        </a:cubicBezTo>
                        <a:cubicBezTo>
                          <a:pt x="666" y="1426"/>
                          <a:pt x="588" y="1316"/>
                          <a:pt x="538" y="1167"/>
                        </a:cubicBezTo>
                        <a:cubicBezTo>
                          <a:pt x="607" y="1133"/>
                          <a:pt x="682" y="1110"/>
                          <a:pt x="758" y="1100"/>
                        </a:cubicBezTo>
                        <a:cubicBezTo>
                          <a:pt x="768" y="1137"/>
                          <a:pt x="790" y="1170"/>
                          <a:pt x="821" y="1194"/>
                        </a:cubicBezTo>
                        <a:cubicBezTo>
                          <a:pt x="821" y="1196"/>
                          <a:pt x="821" y="1196"/>
                          <a:pt x="821" y="1196"/>
                        </a:cubicBezTo>
                        <a:cubicBezTo>
                          <a:pt x="778" y="1228"/>
                          <a:pt x="753" y="1278"/>
                          <a:pt x="753" y="1331"/>
                        </a:cubicBezTo>
                        <a:close/>
                        <a:moveTo>
                          <a:pt x="2050" y="1741"/>
                        </a:moveTo>
                        <a:cubicBezTo>
                          <a:pt x="2050" y="1877"/>
                          <a:pt x="2050" y="1877"/>
                          <a:pt x="2050" y="1877"/>
                        </a:cubicBezTo>
                        <a:cubicBezTo>
                          <a:pt x="2050" y="1934"/>
                          <a:pt x="2004" y="1980"/>
                          <a:pt x="1947" y="1980"/>
                        </a:cubicBezTo>
                        <a:cubicBezTo>
                          <a:pt x="923" y="1980"/>
                          <a:pt x="923" y="1980"/>
                          <a:pt x="923" y="1980"/>
                        </a:cubicBezTo>
                        <a:cubicBezTo>
                          <a:pt x="867" y="1980"/>
                          <a:pt x="821" y="1934"/>
                          <a:pt x="821" y="1877"/>
                        </a:cubicBezTo>
                        <a:cubicBezTo>
                          <a:pt x="821" y="1741"/>
                          <a:pt x="821" y="1741"/>
                          <a:pt x="821" y="1741"/>
                        </a:cubicBezTo>
                        <a:cubicBezTo>
                          <a:pt x="821" y="1684"/>
                          <a:pt x="867" y="1638"/>
                          <a:pt x="923" y="1638"/>
                        </a:cubicBezTo>
                        <a:cubicBezTo>
                          <a:pt x="1947" y="1638"/>
                          <a:pt x="1947" y="1638"/>
                          <a:pt x="1947" y="1638"/>
                        </a:cubicBezTo>
                        <a:cubicBezTo>
                          <a:pt x="2004" y="1638"/>
                          <a:pt x="2050" y="1684"/>
                          <a:pt x="2050" y="1741"/>
                        </a:cubicBezTo>
                        <a:close/>
                        <a:moveTo>
                          <a:pt x="2050" y="1331"/>
                        </a:moveTo>
                        <a:cubicBezTo>
                          <a:pt x="2050" y="1468"/>
                          <a:pt x="2050" y="1468"/>
                          <a:pt x="2050" y="1468"/>
                        </a:cubicBezTo>
                        <a:cubicBezTo>
                          <a:pt x="2050" y="1524"/>
                          <a:pt x="2004" y="1570"/>
                          <a:pt x="1947" y="1570"/>
                        </a:cubicBezTo>
                        <a:cubicBezTo>
                          <a:pt x="923" y="1570"/>
                          <a:pt x="923" y="1570"/>
                          <a:pt x="923" y="1570"/>
                        </a:cubicBezTo>
                        <a:cubicBezTo>
                          <a:pt x="867" y="1570"/>
                          <a:pt x="821" y="1524"/>
                          <a:pt x="821" y="1468"/>
                        </a:cubicBezTo>
                        <a:cubicBezTo>
                          <a:pt x="821" y="1331"/>
                          <a:pt x="821" y="1331"/>
                          <a:pt x="821" y="1331"/>
                        </a:cubicBezTo>
                        <a:cubicBezTo>
                          <a:pt x="821" y="1275"/>
                          <a:pt x="867" y="1229"/>
                          <a:pt x="923" y="1229"/>
                        </a:cubicBezTo>
                        <a:cubicBezTo>
                          <a:pt x="1947" y="1229"/>
                          <a:pt x="1947" y="1229"/>
                          <a:pt x="1947" y="1229"/>
                        </a:cubicBezTo>
                        <a:cubicBezTo>
                          <a:pt x="2004" y="1229"/>
                          <a:pt x="2050" y="1275"/>
                          <a:pt x="2050" y="1331"/>
                        </a:cubicBezTo>
                        <a:close/>
                        <a:moveTo>
                          <a:pt x="2050" y="1058"/>
                        </a:moveTo>
                        <a:cubicBezTo>
                          <a:pt x="2050" y="1115"/>
                          <a:pt x="2004" y="1161"/>
                          <a:pt x="1947" y="1161"/>
                        </a:cubicBezTo>
                        <a:cubicBezTo>
                          <a:pt x="923" y="1161"/>
                          <a:pt x="923" y="1161"/>
                          <a:pt x="923" y="1161"/>
                        </a:cubicBezTo>
                        <a:cubicBezTo>
                          <a:pt x="867" y="1161"/>
                          <a:pt x="821" y="1115"/>
                          <a:pt x="821" y="1058"/>
                        </a:cubicBezTo>
                        <a:cubicBezTo>
                          <a:pt x="821" y="922"/>
                          <a:pt x="821" y="922"/>
                          <a:pt x="821" y="922"/>
                        </a:cubicBezTo>
                        <a:cubicBezTo>
                          <a:pt x="821" y="865"/>
                          <a:pt x="867" y="819"/>
                          <a:pt x="923" y="819"/>
                        </a:cubicBezTo>
                        <a:cubicBezTo>
                          <a:pt x="1947" y="819"/>
                          <a:pt x="1947" y="819"/>
                          <a:pt x="1947" y="819"/>
                        </a:cubicBezTo>
                        <a:cubicBezTo>
                          <a:pt x="2004" y="819"/>
                          <a:pt x="2050" y="865"/>
                          <a:pt x="2050" y="922"/>
                        </a:cubicBezTo>
                        <a:lnTo>
                          <a:pt x="2050" y="1058"/>
                        </a:ln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58" name="Google Shape;1343;p12">
                    <a:extLst>
                      <a:ext uri="{FF2B5EF4-FFF2-40B4-BE49-F238E27FC236}">
                        <a16:creationId xmlns:a16="http://schemas.microsoft.com/office/drawing/2014/main" id="{0661BAFE-02F0-480B-8328-A42499D8A575}"/>
                      </a:ext>
                    </a:extLst>
                  </p:cNvPr>
                  <p:cNvSpPr/>
                  <p:nvPr/>
                </p:nvSpPr>
                <p:spPr>
                  <a:xfrm>
                    <a:off x="3905" y="1513"/>
                    <a:ext cx="215" cy="108"/>
                  </a:xfrm>
                  <a:custGeom>
                    <a:avLst/>
                    <a:gdLst/>
                    <a:ahLst/>
                    <a:cxnLst/>
                    <a:rect l="l" t="t" r="r" b="b"/>
                    <a:pathLst>
                      <a:path w="136" h="68" extrusionOk="0">
                        <a:moveTo>
                          <a:pt x="102" y="0"/>
                        </a:moveTo>
                        <a:cubicBezTo>
                          <a:pt x="34" y="0"/>
                          <a:pt x="34" y="0"/>
                          <a:pt x="34" y="0"/>
                        </a:cubicBezTo>
                        <a:cubicBezTo>
                          <a:pt x="15" y="0"/>
                          <a:pt x="0" y="15"/>
                          <a:pt x="0" y="34"/>
                        </a:cubicBezTo>
                        <a:cubicBezTo>
                          <a:pt x="0" y="53"/>
                          <a:pt x="15" y="68"/>
                          <a:pt x="34" y="68"/>
                        </a:cubicBezTo>
                        <a:cubicBezTo>
                          <a:pt x="102" y="68"/>
                          <a:pt x="102" y="68"/>
                          <a:pt x="102" y="68"/>
                        </a:cubicBezTo>
                        <a:cubicBezTo>
                          <a:pt x="121" y="68"/>
                          <a:pt x="136" y="53"/>
                          <a:pt x="136" y="34"/>
                        </a:cubicBezTo>
                        <a:cubicBezTo>
                          <a:pt x="136" y="15"/>
                          <a:pt x="121" y="0"/>
                          <a:pt x="102" y="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59" name="Google Shape;1344;p12">
                    <a:extLst>
                      <a:ext uri="{FF2B5EF4-FFF2-40B4-BE49-F238E27FC236}">
                        <a16:creationId xmlns:a16="http://schemas.microsoft.com/office/drawing/2014/main" id="{2DC38D2E-1249-40E0-B45E-5C751EB3C60D}"/>
                      </a:ext>
                    </a:extLst>
                  </p:cNvPr>
                  <p:cNvSpPr/>
                  <p:nvPr/>
                </p:nvSpPr>
                <p:spPr>
                  <a:xfrm>
                    <a:off x="3581" y="1513"/>
                    <a:ext cx="215" cy="108"/>
                  </a:xfrm>
                  <a:custGeom>
                    <a:avLst/>
                    <a:gdLst/>
                    <a:ahLst/>
                    <a:cxnLst/>
                    <a:rect l="l" t="t" r="r" b="b"/>
                    <a:pathLst>
                      <a:path w="136" h="68" extrusionOk="0">
                        <a:moveTo>
                          <a:pt x="102" y="0"/>
                        </a:moveTo>
                        <a:cubicBezTo>
                          <a:pt x="34" y="0"/>
                          <a:pt x="34" y="0"/>
                          <a:pt x="34" y="0"/>
                        </a:cubicBezTo>
                        <a:cubicBezTo>
                          <a:pt x="15" y="0"/>
                          <a:pt x="0" y="15"/>
                          <a:pt x="0" y="34"/>
                        </a:cubicBezTo>
                        <a:cubicBezTo>
                          <a:pt x="0" y="53"/>
                          <a:pt x="15" y="68"/>
                          <a:pt x="34" y="68"/>
                        </a:cubicBezTo>
                        <a:cubicBezTo>
                          <a:pt x="102" y="68"/>
                          <a:pt x="102" y="68"/>
                          <a:pt x="102" y="68"/>
                        </a:cubicBezTo>
                        <a:cubicBezTo>
                          <a:pt x="121" y="68"/>
                          <a:pt x="136" y="53"/>
                          <a:pt x="136" y="34"/>
                        </a:cubicBezTo>
                        <a:cubicBezTo>
                          <a:pt x="136" y="15"/>
                          <a:pt x="121" y="0"/>
                          <a:pt x="102" y="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60" name="Google Shape;1345;p12">
                    <a:extLst>
                      <a:ext uri="{FF2B5EF4-FFF2-40B4-BE49-F238E27FC236}">
                        <a16:creationId xmlns:a16="http://schemas.microsoft.com/office/drawing/2014/main" id="{150E72E2-A9F3-4509-A29C-0326A65DB3E9}"/>
                      </a:ext>
                    </a:extLst>
                  </p:cNvPr>
                  <p:cNvSpPr/>
                  <p:nvPr/>
                </p:nvSpPr>
                <p:spPr>
                  <a:xfrm>
                    <a:off x="2663" y="1404"/>
                    <a:ext cx="324" cy="324"/>
                  </a:xfrm>
                  <a:custGeom>
                    <a:avLst/>
                    <a:gdLst/>
                    <a:ahLst/>
                    <a:cxnLst/>
                    <a:rect l="l" t="t" r="r" b="b"/>
                    <a:pathLst>
                      <a:path w="205" h="205" extrusionOk="0">
                        <a:moveTo>
                          <a:pt x="103" y="0"/>
                        </a:moveTo>
                        <a:cubicBezTo>
                          <a:pt x="46" y="0"/>
                          <a:pt x="0" y="46"/>
                          <a:pt x="0" y="103"/>
                        </a:cubicBezTo>
                        <a:cubicBezTo>
                          <a:pt x="0" y="159"/>
                          <a:pt x="46" y="205"/>
                          <a:pt x="103" y="205"/>
                        </a:cubicBezTo>
                        <a:cubicBezTo>
                          <a:pt x="159" y="205"/>
                          <a:pt x="205" y="159"/>
                          <a:pt x="205" y="103"/>
                        </a:cubicBezTo>
                        <a:cubicBezTo>
                          <a:pt x="205" y="46"/>
                          <a:pt x="159" y="0"/>
                          <a:pt x="103" y="0"/>
                        </a:cubicBezTo>
                        <a:close/>
                        <a:moveTo>
                          <a:pt x="103" y="137"/>
                        </a:moveTo>
                        <a:cubicBezTo>
                          <a:pt x="84" y="137"/>
                          <a:pt x="69" y="122"/>
                          <a:pt x="69" y="103"/>
                        </a:cubicBezTo>
                        <a:cubicBezTo>
                          <a:pt x="69" y="84"/>
                          <a:pt x="84" y="69"/>
                          <a:pt x="103" y="69"/>
                        </a:cubicBezTo>
                        <a:cubicBezTo>
                          <a:pt x="122" y="69"/>
                          <a:pt x="137" y="84"/>
                          <a:pt x="137" y="103"/>
                        </a:cubicBezTo>
                        <a:cubicBezTo>
                          <a:pt x="137" y="122"/>
                          <a:pt x="122" y="137"/>
                          <a:pt x="103" y="137"/>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61" name="Google Shape;1346;p12">
                    <a:extLst>
                      <a:ext uri="{FF2B5EF4-FFF2-40B4-BE49-F238E27FC236}">
                        <a16:creationId xmlns:a16="http://schemas.microsoft.com/office/drawing/2014/main" id="{CCEFD84F-7969-4AE9-A3EF-01100B99DFDC}"/>
                      </a:ext>
                    </a:extLst>
                  </p:cNvPr>
                  <p:cNvSpPr/>
                  <p:nvPr/>
                </p:nvSpPr>
                <p:spPr>
                  <a:xfrm>
                    <a:off x="3905" y="2160"/>
                    <a:ext cx="215" cy="109"/>
                  </a:xfrm>
                  <a:custGeom>
                    <a:avLst/>
                    <a:gdLst/>
                    <a:ahLst/>
                    <a:cxnLst/>
                    <a:rect l="l" t="t" r="r" b="b"/>
                    <a:pathLst>
                      <a:path w="136" h="69" extrusionOk="0">
                        <a:moveTo>
                          <a:pt x="102" y="0"/>
                        </a:moveTo>
                        <a:cubicBezTo>
                          <a:pt x="34" y="0"/>
                          <a:pt x="34" y="0"/>
                          <a:pt x="34" y="0"/>
                        </a:cubicBezTo>
                        <a:cubicBezTo>
                          <a:pt x="15" y="0"/>
                          <a:pt x="0" y="16"/>
                          <a:pt x="0" y="34"/>
                        </a:cubicBezTo>
                        <a:cubicBezTo>
                          <a:pt x="0" y="53"/>
                          <a:pt x="15" y="69"/>
                          <a:pt x="34" y="69"/>
                        </a:cubicBezTo>
                        <a:cubicBezTo>
                          <a:pt x="102" y="69"/>
                          <a:pt x="102" y="69"/>
                          <a:pt x="102" y="69"/>
                        </a:cubicBezTo>
                        <a:cubicBezTo>
                          <a:pt x="121" y="69"/>
                          <a:pt x="136" y="53"/>
                          <a:pt x="136" y="34"/>
                        </a:cubicBezTo>
                        <a:cubicBezTo>
                          <a:pt x="136" y="16"/>
                          <a:pt x="121" y="0"/>
                          <a:pt x="102" y="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62" name="Google Shape;1347;p12">
                    <a:extLst>
                      <a:ext uri="{FF2B5EF4-FFF2-40B4-BE49-F238E27FC236}">
                        <a16:creationId xmlns:a16="http://schemas.microsoft.com/office/drawing/2014/main" id="{901BADE1-ABD3-47C4-AA78-C4280E5A2D87}"/>
                      </a:ext>
                    </a:extLst>
                  </p:cNvPr>
                  <p:cNvSpPr/>
                  <p:nvPr/>
                </p:nvSpPr>
                <p:spPr>
                  <a:xfrm>
                    <a:off x="3581" y="2160"/>
                    <a:ext cx="215" cy="109"/>
                  </a:xfrm>
                  <a:custGeom>
                    <a:avLst/>
                    <a:gdLst/>
                    <a:ahLst/>
                    <a:cxnLst/>
                    <a:rect l="l" t="t" r="r" b="b"/>
                    <a:pathLst>
                      <a:path w="136" h="69" extrusionOk="0">
                        <a:moveTo>
                          <a:pt x="102" y="0"/>
                        </a:moveTo>
                        <a:cubicBezTo>
                          <a:pt x="34" y="0"/>
                          <a:pt x="34" y="0"/>
                          <a:pt x="34" y="0"/>
                        </a:cubicBezTo>
                        <a:cubicBezTo>
                          <a:pt x="15" y="0"/>
                          <a:pt x="0" y="16"/>
                          <a:pt x="0" y="34"/>
                        </a:cubicBezTo>
                        <a:cubicBezTo>
                          <a:pt x="0" y="53"/>
                          <a:pt x="15" y="69"/>
                          <a:pt x="34" y="69"/>
                        </a:cubicBezTo>
                        <a:cubicBezTo>
                          <a:pt x="102" y="69"/>
                          <a:pt x="102" y="69"/>
                          <a:pt x="102" y="69"/>
                        </a:cubicBezTo>
                        <a:cubicBezTo>
                          <a:pt x="121" y="69"/>
                          <a:pt x="136" y="53"/>
                          <a:pt x="136" y="34"/>
                        </a:cubicBezTo>
                        <a:cubicBezTo>
                          <a:pt x="136" y="16"/>
                          <a:pt x="121" y="0"/>
                          <a:pt x="102" y="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63" name="Google Shape;1348;p12">
                    <a:extLst>
                      <a:ext uri="{FF2B5EF4-FFF2-40B4-BE49-F238E27FC236}">
                        <a16:creationId xmlns:a16="http://schemas.microsoft.com/office/drawing/2014/main" id="{EE2FFABF-E5AE-4241-BCC7-B0166DB2B276}"/>
                      </a:ext>
                    </a:extLst>
                  </p:cNvPr>
                  <p:cNvSpPr/>
                  <p:nvPr/>
                </p:nvSpPr>
                <p:spPr>
                  <a:xfrm>
                    <a:off x="2663" y="2053"/>
                    <a:ext cx="324" cy="324"/>
                  </a:xfrm>
                  <a:custGeom>
                    <a:avLst/>
                    <a:gdLst/>
                    <a:ahLst/>
                    <a:cxnLst/>
                    <a:rect l="l" t="t" r="r" b="b"/>
                    <a:pathLst>
                      <a:path w="205" h="205" extrusionOk="0">
                        <a:moveTo>
                          <a:pt x="103" y="0"/>
                        </a:moveTo>
                        <a:cubicBezTo>
                          <a:pt x="46" y="0"/>
                          <a:pt x="0" y="46"/>
                          <a:pt x="0" y="102"/>
                        </a:cubicBezTo>
                        <a:cubicBezTo>
                          <a:pt x="0" y="159"/>
                          <a:pt x="46" y="205"/>
                          <a:pt x="103" y="205"/>
                        </a:cubicBezTo>
                        <a:cubicBezTo>
                          <a:pt x="159" y="205"/>
                          <a:pt x="205" y="159"/>
                          <a:pt x="205" y="102"/>
                        </a:cubicBezTo>
                        <a:cubicBezTo>
                          <a:pt x="205" y="46"/>
                          <a:pt x="159" y="0"/>
                          <a:pt x="103" y="0"/>
                        </a:cubicBezTo>
                        <a:close/>
                        <a:moveTo>
                          <a:pt x="103" y="137"/>
                        </a:moveTo>
                        <a:cubicBezTo>
                          <a:pt x="84" y="137"/>
                          <a:pt x="69" y="121"/>
                          <a:pt x="69" y="102"/>
                        </a:cubicBezTo>
                        <a:cubicBezTo>
                          <a:pt x="69" y="84"/>
                          <a:pt x="84" y="68"/>
                          <a:pt x="103" y="68"/>
                        </a:cubicBezTo>
                        <a:cubicBezTo>
                          <a:pt x="122" y="68"/>
                          <a:pt x="137" y="84"/>
                          <a:pt x="137" y="102"/>
                        </a:cubicBezTo>
                        <a:cubicBezTo>
                          <a:pt x="137" y="121"/>
                          <a:pt x="122" y="137"/>
                          <a:pt x="103" y="137"/>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64" name="Google Shape;1349;p12">
                    <a:extLst>
                      <a:ext uri="{FF2B5EF4-FFF2-40B4-BE49-F238E27FC236}">
                        <a16:creationId xmlns:a16="http://schemas.microsoft.com/office/drawing/2014/main" id="{26C5D6BE-0BEE-4A6A-B662-B13D0094C213}"/>
                      </a:ext>
                    </a:extLst>
                  </p:cNvPr>
                  <p:cNvSpPr/>
                  <p:nvPr/>
                </p:nvSpPr>
                <p:spPr>
                  <a:xfrm>
                    <a:off x="3905" y="2808"/>
                    <a:ext cx="215" cy="108"/>
                  </a:xfrm>
                  <a:custGeom>
                    <a:avLst/>
                    <a:gdLst/>
                    <a:ahLst/>
                    <a:cxnLst/>
                    <a:rect l="l" t="t" r="r" b="b"/>
                    <a:pathLst>
                      <a:path w="136" h="68" extrusionOk="0">
                        <a:moveTo>
                          <a:pt x="102" y="0"/>
                        </a:moveTo>
                        <a:cubicBezTo>
                          <a:pt x="34" y="0"/>
                          <a:pt x="34" y="0"/>
                          <a:pt x="34" y="0"/>
                        </a:cubicBezTo>
                        <a:cubicBezTo>
                          <a:pt x="15" y="0"/>
                          <a:pt x="0" y="15"/>
                          <a:pt x="0" y="34"/>
                        </a:cubicBezTo>
                        <a:cubicBezTo>
                          <a:pt x="0" y="53"/>
                          <a:pt x="15" y="68"/>
                          <a:pt x="34" y="68"/>
                        </a:cubicBezTo>
                        <a:cubicBezTo>
                          <a:pt x="102" y="68"/>
                          <a:pt x="102" y="68"/>
                          <a:pt x="102" y="68"/>
                        </a:cubicBezTo>
                        <a:cubicBezTo>
                          <a:pt x="121" y="68"/>
                          <a:pt x="136" y="53"/>
                          <a:pt x="136" y="34"/>
                        </a:cubicBezTo>
                        <a:cubicBezTo>
                          <a:pt x="136" y="15"/>
                          <a:pt x="121" y="0"/>
                          <a:pt x="102" y="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65" name="Google Shape;1350;p12">
                    <a:extLst>
                      <a:ext uri="{FF2B5EF4-FFF2-40B4-BE49-F238E27FC236}">
                        <a16:creationId xmlns:a16="http://schemas.microsoft.com/office/drawing/2014/main" id="{A3B6E9CB-8E92-4A61-B771-5EA3A3E996CA}"/>
                      </a:ext>
                    </a:extLst>
                  </p:cNvPr>
                  <p:cNvSpPr/>
                  <p:nvPr/>
                </p:nvSpPr>
                <p:spPr>
                  <a:xfrm>
                    <a:off x="3581" y="2808"/>
                    <a:ext cx="215" cy="108"/>
                  </a:xfrm>
                  <a:custGeom>
                    <a:avLst/>
                    <a:gdLst/>
                    <a:ahLst/>
                    <a:cxnLst/>
                    <a:rect l="l" t="t" r="r" b="b"/>
                    <a:pathLst>
                      <a:path w="136" h="68" extrusionOk="0">
                        <a:moveTo>
                          <a:pt x="102" y="0"/>
                        </a:moveTo>
                        <a:cubicBezTo>
                          <a:pt x="34" y="0"/>
                          <a:pt x="34" y="0"/>
                          <a:pt x="34" y="0"/>
                        </a:cubicBezTo>
                        <a:cubicBezTo>
                          <a:pt x="15" y="0"/>
                          <a:pt x="0" y="15"/>
                          <a:pt x="0" y="34"/>
                        </a:cubicBezTo>
                        <a:cubicBezTo>
                          <a:pt x="0" y="53"/>
                          <a:pt x="15" y="68"/>
                          <a:pt x="34" y="68"/>
                        </a:cubicBezTo>
                        <a:cubicBezTo>
                          <a:pt x="102" y="68"/>
                          <a:pt x="102" y="68"/>
                          <a:pt x="102" y="68"/>
                        </a:cubicBezTo>
                        <a:cubicBezTo>
                          <a:pt x="121" y="68"/>
                          <a:pt x="136" y="53"/>
                          <a:pt x="136" y="34"/>
                        </a:cubicBezTo>
                        <a:cubicBezTo>
                          <a:pt x="136" y="15"/>
                          <a:pt x="121" y="0"/>
                          <a:pt x="102" y="0"/>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sp>
                <p:nvSpPr>
                  <p:cNvPr id="866" name="Google Shape;1351;p12">
                    <a:extLst>
                      <a:ext uri="{FF2B5EF4-FFF2-40B4-BE49-F238E27FC236}">
                        <a16:creationId xmlns:a16="http://schemas.microsoft.com/office/drawing/2014/main" id="{1BA9666A-CC07-4570-8AE3-39A739F71E66}"/>
                      </a:ext>
                    </a:extLst>
                  </p:cNvPr>
                  <p:cNvSpPr/>
                  <p:nvPr/>
                </p:nvSpPr>
                <p:spPr>
                  <a:xfrm>
                    <a:off x="2663" y="2701"/>
                    <a:ext cx="324" cy="322"/>
                  </a:xfrm>
                  <a:custGeom>
                    <a:avLst/>
                    <a:gdLst/>
                    <a:ahLst/>
                    <a:cxnLst/>
                    <a:rect l="l" t="t" r="r" b="b"/>
                    <a:pathLst>
                      <a:path w="205" h="204" extrusionOk="0">
                        <a:moveTo>
                          <a:pt x="103" y="0"/>
                        </a:moveTo>
                        <a:cubicBezTo>
                          <a:pt x="46" y="0"/>
                          <a:pt x="0" y="46"/>
                          <a:pt x="0" y="102"/>
                        </a:cubicBezTo>
                        <a:cubicBezTo>
                          <a:pt x="0" y="159"/>
                          <a:pt x="46" y="204"/>
                          <a:pt x="103" y="204"/>
                        </a:cubicBezTo>
                        <a:cubicBezTo>
                          <a:pt x="159" y="204"/>
                          <a:pt x="205" y="159"/>
                          <a:pt x="205" y="102"/>
                        </a:cubicBezTo>
                        <a:cubicBezTo>
                          <a:pt x="205" y="46"/>
                          <a:pt x="159" y="0"/>
                          <a:pt x="103" y="0"/>
                        </a:cubicBezTo>
                        <a:close/>
                        <a:moveTo>
                          <a:pt x="103" y="136"/>
                        </a:moveTo>
                        <a:cubicBezTo>
                          <a:pt x="84" y="136"/>
                          <a:pt x="69" y="121"/>
                          <a:pt x="69" y="102"/>
                        </a:cubicBezTo>
                        <a:cubicBezTo>
                          <a:pt x="69" y="83"/>
                          <a:pt x="84" y="68"/>
                          <a:pt x="103" y="68"/>
                        </a:cubicBezTo>
                        <a:cubicBezTo>
                          <a:pt x="122" y="68"/>
                          <a:pt x="137" y="83"/>
                          <a:pt x="137" y="102"/>
                        </a:cubicBezTo>
                        <a:cubicBezTo>
                          <a:pt x="137" y="121"/>
                          <a:pt x="122" y="136"/>
                          <a:pt x="103" y="136"/>
                        </a:cubicBezTo>
                        <a:close/>
                      </a:path>
                    </a:pathLst>
                  </a:custGeom>
                  <a:grpFill/>
                  <a:ln>
                    <a:noFill/>
                  </a:ln>
                </p:spPr>
                <p:txBody>
                  <a:bodyPr spcFirstLastPara="1" lIns="91425" tIns="45700" rIns="91425" bIns="45700"/>
                  <a:lstStyle/>
                  <a:p>
                    <a:pPr defTabSz="914378" eaLnBrk="1" fontAlgn="auto" hangingPunct="1">
                      <a:spcBef>
                        <a:spcPts val="0"/>
                      </a:spcBef>
                      <a:spcAft>
                        <a:spcPts val="0"/>
                      </a:spcAft>
                      <a:buClr>
                        <a:srgbClr val="000000"/>
                      </a:buClr>
                      <a:defRPr/>
                    </a:pPr>
                    <a:endParaRPr sz="1350" kern="0">
                      <a:solidFill>
                        <a:srgbClr val="1F1F1F"/>
                      </a:solidFill>
                      <a:latin typeface="+mn-lt"/>
                      <a:ea typeface="Calibri"/>
                      <a:sym typeface="Calibri"/>
                    </a:endParaRPr>
                  </a:p>
                </p:txBody>
              </p:sp>
            </p:grpSp>
          </p:grpSp>
          <p:sp>
            <p:nvSpPr>
              <p:cNvPr id="854" name="TextBox 853">
                <a:extLst>
                  <a:ext uri="{FF2B5EF4-FFF2-40B4-BE49-F238E27FC236}">
                    <a16:creationId xmlns:a16="http://schemas.microsoft.com/office/drawing/2014/main" id="{E264638B-EC77-407A-B59C-515732D0B493}"/>
                  </a:ext>
                </a:extLst>
              </p:cNvPr>
              <p:cNvSpPr txBox="1"/>
              <p:nvPr/>
            </p:nvSpPr>
            <p:spPr>
              <a:xfrm>
                <a:off x="980164" y="2787317"/>
                <a:ext cx="2013750" cy="466373"/>
              </a:xfrm>
              <a:prstGeom prst="rect">
                <a:avLst/>
              </a:prstGeom>
              <a:noFill/>
            </p:spPr>
            <p:txBody>
              <a:bodyPr wrap="square">
                <a:spAutoFit/>
              </a:bodyPr>
              <a:lstStyle/>
              <a:p>
                <a:pPr eaLnBrk="1" fontAlgn="auto" hangingPunct="1">
                  <a:spcBef>
                    <a:spcPts val="0"/>
                  </a:spcBef>
                  <a:spcAft>
                    <a:spcPts val="0"/>
                  </a:spcAft>
                  <a:defRPr/>
                </a:pPr>
                <a:r>
                  <a:rPr lang="en-US" sz="750" dirty="0">
                    <a:solidFill>
                      <a:schemeClr val="bg1">
                        <a:lumMod val="50000"/>
                      </a:schemeClr>
                    </a:solidFill>
                    <a:latin typeface="+mn-lt"/>
                  </a:rPr>
                  <a:t>National census, social security and voter registration</a:t>
                </a:r>
              </a:p>
            </p:txBody>
          </p:sp>
        </p:grpSp>
        <p:sp>
          <p:nvSpPr>
            <p:cNvPr id="744" name="Google Shape;1335;p12">
              <a:extLst>
                <a:ext uri="{FF2B5EF4-FFF2-40B4-BE49-F238E27FC236}">
                  <a16:creationId xmlns:a16="http://schemas.microsoft.com/office/drawing/2014/main" id="{85732AA3-6729-4C9A-8348-C37ADA5D045B}"/>
                </a:ext>
              </a:extLst>
            </p:cNvPr>
            <p:cNvSpPr txBox="1"/>
            <p:nvPr/>
          </p:nvSpPr>
          <p:spPr>
            <a:xfrm>
              <a:off x="3294063" y="3327872"/>
              <a:ext cx="1122363" cy="166199"/>
            </a:xfrm>
            <a:prstGeom prst="rect">
              <a:avLst/>
            </a:prstGeom>
            <a:solidFill>
              <a:srgbClr val="4BB9B9"/>
            </a:solidFill>
            <a:ln>
              <a:noFill/>
            </a:ln>
          </p:spPr>
          <p:txBody>
            <a:bodyPr spcFirstLastPara="1" wrap="square" lIns="0" tIns="0" rIns="0" bIns="0">
              <a:spAutoFit/>
            </a:bodyPr>
            <a:lstStyle/>
            <a:p>
              <a:pPr defTabSz="914378" eaLnBrk="1" fontAlgn="auto" hangingPunct="1">
                <a:lnSpc>
                  <a:spcPct val="90000"/>
                </a:lnSpc>
                <a:spcBef>
                  <a:spcPts val="0"/>
                </a:spcBef>
                <a:spcAft>
                  <a:spcPts val="0"/>
                </a:spcAft>
                <a:buClr>
                  <a:srgbClr val="000000"/>
                </a:buClr>
                <a:defRPr/>
              </a:pPr>
              <a:r>
                <a:rPr lang="en-US" sz="1200" kern="0" dirty="0">
                  <a:solidFill>
                    <a:schemeClr val="bg1"/>
                  </a:solidFill>
                  <a:latin typeface="+mn-lt"/>
                  <a:ea typeface="Calibri"/>
                  <a:sym typeface="Calibri"/>
                </a:rPr>
                <a:t>Access Control</a:t>
              </a:r>
              <a:endParaRPr sz="1200" kern="0" dirty="0">
                <a:solidFill>
                  <a:schemeClr val="bg1"/>
                </a:solidFill>
                <a:latin typeface="+mn-lt"/>
                <a:ea typeface="Calibri"/>
                <a:sym typeface="Calibri"/>
              </a:endParaRPr>
            </a:p>
          </p:txBody>
        </p:sp>
        <p:sp>
          <p:nvSpPr>
            <p:cNvPr id="745" name="Oval 744">
              <a:extLst>
                <a:ext uri="{FF2B5EF4-FFF2-40B4-BE49-F238E27FC236}">
                  <a16:creationId xmlns:a16="http://schemas.microsoft.com/office/drawing/2014/main" id="{1B53D835-C874-4DA7-90E2-3638578614B1}"/>
                </a:ext>
              </a:extLst>
            </p:cNvPr>
            <p:cNvSpPr/>
            <p:nvPr/>
          </p:nvSpPr>
          <p:spPr>
            <a:xfrm>
              <a:off x="2916238" y="3248025"/>
              <a:ext cx="317500" cy="315913"/>
            </a:xfrm>
            <a:prstGeom prst="ellipse">
              <a:avLst/>
            </a:prstGeom>
            <a:solidFill>
              <a:schemeClr val="bg1"/>
            </a:solidFill>
            <a:ln w="6350">
              <a:solidFill>
                <a:srgbClr val="21A99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a:p>
          </p:txBody>
        </p:sp>
        <p:sp>
          <p:nvSpPr>
            <p:cNvPr id="746" name="Oval 745">
              <a:extLst>
                <a:ext uri="{FF2B5EF4-FFF2-40B4-BE49-F238E27FC236}">
                  <a16:creationId xmlns:a16="http://schemas.microsoft.com/office/drawing/2014/main" id="{7B2FD2EA-7F06-4165-8509-03ADC483E613}"/>
                </a:ext>
              </a:extLst>
            </p:cNvPr>
            <p:cNvSpPr/>
            <p:nvPr/>
          </p:nvSpPr>
          <p:spPr>
            <a:xfrm>
              <a:off x="2889250" y="3865563"/>
              <a:ext cx="315913" cy="317500"/>
            </a:xfrm>
            <a:prstGeom prst="ellipse">
              <a:avLst/>
            </a:prstGeom>
            <a:solidFill>
              <a:schemeClr val="bg1"/>
            </a:solidFill>
            <a:ln w="6350">
              <a:solidFill>
                <a:srgbClr val="21A99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a:p>
          </p:txBody>
        </p:sp>
        <p:sp>
          <p:nvSpPr>
            <p:cNvPr id="747" name="Google Shape;1335;p12">
              <a:extLst>
                <a:ext uri="{FF2B5EF4-FFF2-40B4-BE49-F238E27FC236}">
                  <a16:creationId xmlns:a16="http://schemas.microsoft.com/office/drawing/2014/main" id="{C3B099F8-8EBC-4B2C-ABD8-D52CA94AF454}"/>
                </a:ext>
              </a:extLst>
            </p:cNvPr>
            <p:cNvSpPr txBox="1"/>
            <p:nvPr/>
          </p:nvSpPr>
          <p:spPr>
            <a:xfrm>
              <a:off x="5154613" y="3328988"/>
              <a:ext cx="1201737" cy="153987"/>
            </a:xfrm>
            <a:prstGeom prst="rect">
              <a:avLst/>
            </a:prstGeom>
            <a:solidFill>
              <a:srgbClr val="4BB9B9"/>
            </a:solidFill>
            <a:ln>
              <a:noFill/>
            </a:ln>
          </p:spPr>
          <p:txBody>
            <a:bodyPr spcFirstLastPara="1" lIns="0" tIns="0" rIns="0" bIns="0">
              <a:spAutoFit/>
            </a:bodyPr>
            <a:lstStyle/>
            <a:p>
              <a:pPr defTabSz="914378" eaLnBrk="1" fontAlgn="auto" hangingPunct="1">
                <a:lnSpc>
                  <a:spcPct val="90000"/>
                </a:lnSpc>
                <a:spcBef>
                  <a:spcPts val="0"/>
                </a:spcBef>
                <a:spcAft>
                  <a:spcPts val="0"/>
                </a:spcAft>
                <a:buClr>
                  <a:srgbClr val="000000"/>
                </a:buClr>
                <a:defRPr/>
              </a:pPr>
              <a:r>
                <a:rPr lang="en-US" sz="1200" kern="0" dirty="0">
                  <a:solidFill>
                    <a:schemeClr val="bg1"/>
                  </a:solidFill>
                  <a:latin typeface="+mn-lt"/>
                  <a:ea typeface="Calibri"/>
                  <a:sym typeface="Calibri"/>
                </a:rPr>
                <a:t>Sensor Analytics</a:t>
              </a:r>
              <a:endParaRPr sz="1200" kern="0" dirty="0">
                <a:solidFill>
                  <a:schemeClr val="bg1"/>
                </a:solidFill>
                <a:latin typeface="+mn-lt"/>
                <a:ea typeface="Calibri"/>
                <a:sym typeface="Calibri"/>
              </a:endParaRPr>
            </a:p>
          </p:txBody>
        </p:sp>
        <p:sp>
          <p:nvSpPr>
            <p:cNvPr id="748" name="Oval 747">
              <a:extLst>
                <a:ext uri="{FF2B5EF4-FFF2-40B4-BE49-F238E27FC236}">
                  <a16:creationId xmlns:a16="http://schemas.microsoft.com/office/drawing/2014/main" id="{A09A3704-619F-4FF6-A179-FCD541D6AC77}"/>
                </a:ext>
              </a:extLst>
            </p:cNvPr>
            <p:cNvSpPr/>
            <p:nvPr/>
          </p:nvSpPr>
          <p:spPr>
            <a:xfrm>
              <a:off x="4791075" y="3252788"/>
              <a:ext cx="317500" cy="315912"/>
            </a:xfrm>
            <a:prstGeom prst="ellipse">
              <a:avLst/>
            </a:prstGeom>
            <a:solidFill>
              <a:schemeClr val="bg1"/>
            </a:solidFill>
            <a:ln w="6350">
              <a:solidFill>
                <a:srgbClr val="21A99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dirty="0"/>
            </a:p>
          </p:txBody>
        </p:sp>
        <p:sp>
          <p:nvSpPr>
            <p:cNvPr id="749" name="Google Shape;1335;p12">
              <a:extLst>
                <a:ext uri="{FF2B5EF4-FFF2-40B4-BE49-F238E27FC236}">
                  <a16:creationId xmlns:a16="http://schemas.microsoft.com/office/drawing/2014/main" id="{250097C6-D836-4A51-811E-004B018B0827}"/>
                </a:ext>
              </a:extLst>
            </p:cNvPr>
            <p:cNvSpPr txBox="1"/>
            <p:nvPr/>
          </p:nvSpPr>
          <p:spPr>
            <a:xfrm>
              <a:off x="5164138" y="3938588"/>
              <a:ext cx="1203325" cy="144462"/>
            </a:xfrm>
            <a:prstGeom prst="rect">
              <a:avLst/>
            </a:prstGeom>
            <a:solidFill>
              <a:srgbClr val="4BB9B9"/>
            </a:solidFill>
            <a:ln>
              <a:noFill/>
            </a:ln>
          </p:spPr>
          <p:txBody>
            <a:bodyPr spcFirstLastPara="1" lIns="0" tIns="0" rIns="0" bIns="0">
              <a:spAutoFit/>
            </a:bodyPr>
            <a:lstStyle/>
            <a:p>
              <a:pPr defTabSz="914378" eaLnBrk="1" fontAlgn="auto" hangingPunct="1">
                <a:lnSpc>
                  <a:spcPct val="90000"/>
                </a:lnSpc>
                <a:spcBef>
                  <a:spcPts val="0"/>
                </a:spcBef>
                <a:spcAft>
                  <a:spcPts val="0"/>
                </a:spcAft>
                <a:buClr>
                  <a:srgbClr val="000000"/>
                </a:buClr>
                <a:defRPr/>
              </a:pPr>
              <a:r>
                <a:rPr lang="en-US" sz="1125" kern="0" dirty="0">
                  <a:solidFill>
                    <a:schemeClr val="bg1"/>
                  </a:solidFill>
                  <a:latin typeface="+mn-lt"/>
                  <a:ea typeface="Calibri"/>
                  <a:sym typeface="Calibri"/>
                </a:rPr>
                <a:t>Behavioral Analytics</a:t>
              </a:r>
            </a:p>
          </p:txBody>
        </p:sp>
        <p:sp>
          <p:nvSpPr>
            <p:cNvPr id="750" name="Oval 749">
              <a:extLst>
                <a:ext uri="{FF2B5EF4-FFF2-40B4-BE49-F238E27FC236}">
                  <a16:creationId xmlns:a16="http://schemas.microsoft.com/office/drawing/2014/main" id="{70704F08-422F-4E10-872B-2F5C5E2E6705}"/>
                </a:ext>
              </a:extLst>
            </p:cNvPr>
            <p:cNvSpPr/>
            <p:nvPr/>
          </p:nvSpPr>
          <p:spPr>
            <a:xfrm>
              <a:off x="4791075" y="3844925"/>
              <a:ext cx="317500" cy="315913"/>
            </a:xfrm>
            <a:prstGeom prst="ellipse">
              <a:avLst/>
            </a:prstGeom>
            <a:solidFill>
              <a:schemeClr val="bg1"/>
            </a:solidFill>
            <a:ln w="6350">
              <a:solidFill>
                <a:srgbClr val="21A99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a:p>
          </p:txBody>
        </p:sp>
        <p:sp>
          <p:nvSpPr>
            <p:cNvPr id="751" name="TextBox 750">
              <a:extLst>
                <a:ext uri="{FF2B5EF4-FFF2-40B4-BE49-F238E27FC236}">
                  <a16:creationId xmlns:a16="http://schemas.microsoft.com/office/drawing/2014/main" id="{5286A717-C166-4BFA-8711-8D9D39073E6F}"/>
                </a:ext>
              </a:extLst>
            </p:cNvPr>
            <p:cNvSpPr txBox="1"/>
            <p:nvPr/>
          </p:nvSpPr>
          <p:spPr>
            <a:xfrm>
              <a:off x="5045075" y="4097338"/>
              <a:ext cx="1412875" cy="323850"/>
            </a:xfrm>
            <a:prstGeom prst="rect">
              <a:avLst/>
            </a:prstGeom>
            <a:noFill/>
          </p:spPr>
          <p:txBody>
            <a:bodyPr wrap="none">
              <a:spAutoFit/>
            </a:bodyPr>
            <a:lstStyle/>
            <a:p>
              <a:pPr eaLnBrk="1" fontAlgn="auto" hangingPunct="1">
                <a:spcBef>
                  <a:spcPts val="0"/>
                </a:spcBef>
                <a:spcAft>
                  <a:spcPts val="0"/>
                </a:spcAft>
                <a:defRPr/>
              </a:pPr>
              <a:r>
                <a:rPr lang="en-US" sz="750" dirty="0">
                  <a:solidFill>
                    <a:schemeClr val="bg1">
                      <a:lumMod val="50000"/>
                    </a:schemeClr>
                  </a:solidFill>
                  <a:latin typeface="+mn-lt"/>
                </a:rPr>
                <a:t>Aggressive behavior, loitering |</a:t>
              </a:r>
              <a:br>
                <a:rPr lang="en-US" sz="750" dirty="0">
                  <a:solidFill>
                    <a:schemeClr val="bg1">
                      <a:lumMod val="50000"/>
                    </a:schemeClr>
                  </a:solidFill>
                  <a:latin typeface="+mn-lt"/>
                </a:rPr>
              </a:br>
              <a:r>
                <a:rPr lang="en-US" sz="750" dirty="0">
                  <a:solidFill>
                    <a:schemeClr val="bg1">
                      <a:lumMod val="50000"/>
                    </a:schemeClr>
                  </a:solidFill>
                  <a:latin typeface="+mn-lt"/>
                </a:rPr>
                <a:t>Heatmap analytics</a:t>
              </a:r>
            </a:p>
          </p:txBody>
        </p:sp>
        <p:sp>
          <p:nvSpPr>
            <p:cNvPr id="752" name="TextBox 751">
              <a:extLst>
                <a:ext uri="{FF2B5EF4-FFF2-40B4-BE49-F238E27FC236}">
                  <a16:creationId xmlns:a16="http://schemas.microsoft.com/office/drawing/2014/main" id="{0B67D2D2-DFDB-4D79-97BB-2A72EE38F1AB}"/>
                </a:ext>
              </a:extLst>
            </p:cNvPr>
            <p:cNvSpPr txBox="1"/>
            <p:nvPr/>
          </p:nvSpPr>
          <p:spPr>
            <a:xfrm>
              <a:off x="4999644" y="3505544"/>
              <a:ext cx="1527574" cy="323165"/>
            </a:xfrm>
            <a:prstGeom prst="rect">
              <a:avLst/>
            </a:prstGeom>
            <a:noFill/>
          </p:spPr>
          <p:txBody>
            <a:bodyPr wrap="square">
              <a:spAutoFit/>
            </a:bodyPr>
            <a:lstStyle/>
            <a:p>
              <a:pPr eaLnBrk="1" fontAlgn="auto" hangingPunct="1">
                <a:spcBef>
                  <a:spcPts val="0"/>
                </a:spcBef>
                <a:spcAft>
                  <a:spcPts val="0"/>
                </a:spcAft>
                <a:defRPr/>
              </a:pPr>
              <a:r>
                <a:rPr lang="en-US" sz="750" dirty="0">
                  <a:solidFill>
                    <a:schemeClr val="bg1">
                      <a:lumMod val="50000"/>
                    </a:schemeClr>
                  </a:solidFill>
                  <a:latin typeface="+mn-lt"/>
                </a:rPr>
                <a:t>IoT devices | Telco towers</a:t>
              </a:r>
            </a:p>
            <a:p>
              <a:pPr eaLnBrk="1" fontAlgn="auto" hangingPunct="1">
                <a:spcBef>
                  <a:spcPts val="0"/>
                </a:spcBef>
                <a:spcAft>
                  <a:spcPts val="0"/>
                </a:spcAft>
                <a:defRPr/>
              </a:pPr>
              <a:r>
                <a:rPr lang="en-US" sz="750" dirty="0">
                  <a:solidFill>
                    <a:schemeClr val="bg1">
                      <a:lumMod val="50000"/>
                    </a:schemeClr>
                  </a:solidFill>
                  <a:latin typeface="+mn-lt"/>
                </a:rPr>
                <a:t>Smoke, motion &amp; noise detectors</a:t>
              </a:r>
            </a:p>
          </p:txBody>
        </p:sp>
        <p:sp>
          <p:nvSpPr>
            <p:cNvPr id="753" name="TextBox 752">
              <a:extLst>
                <a:ext uri="{FF2B5EF4-FFF2-40B4-BE49-F238E27FC236}">
                  <a16:creationId xmlns:a16="http://schemas.microsoft.com/office/drawing/2014/main" id="{7DD94561-36CE-4D74-955E-22BDBD845F12}"/>
                </a:ext>
              </a:extLst>
            </p:cNvPr>
            <p:cNvSpPr txBox="1"/>
            <p:nvPr/>
          </p:nvSpPr>
          <p:spPr>
            <a:xfrm>
              <a:off x="3101975" y="4132263"/>
              <a:ext cx="1427163" cy="553998"/>
            </a:xfrm>
            <a:prstGeom prst="rect">
              <a:avLst/>
            </a:prstGeom>
            <a:noFill/>
          </p:spPr>
          <p:txBody>
            <a:bodyPr wrap="square">
              <a:spAutoFit/>
            </a:bodyPr>
            <a:lstStyle/>
            <a:p>
              <a:pPr eaLnBrk="1" fontAlgn="auto" hangingPunct="1">
                <a:spcBef>
                  <a:spcPts val="0"/>
                </a:spcBef>
                <a:spcAft>
                  <a:spcPts val="0"/>
                </a:spcAft>
                <a:defRPr/>
              </a:pPr>
              <a:r>
                <a:rPr lang="en-US" sz="750" dirty="0">
                  <a:solidFill>
                    <a:schemeClr val="bg1">
                      <a:lumMod val="50000"/>
                    </a:schemeClr>
                  </a:solidFill>
                  <a:latin typeface="+mn-lt"/>
                </a:rPr>
                <a:t>Face recognition | Abandoned Object People Queuing| Theft &amp; Shoplifting</a:t>
              </a:r>
              <a:br>
                <a:rPr lang="en-US" sz="750" dirty="0">
                  <a:latin typeface="+mn-lt"/>
                </a:rPr>
              </a:br>
              <a:endParaRPr lang="en-US" sz="750" dirty="0">
                <a:latin typeface="+mn-lt"/>
              </a:endParaRPr>
            </a:p>
          </p:txBody>
        </p:sp>
        <p:sp>
          <p:nvSpPr>
            <p:cNvPr id="754" name="TextBox 753">
              <a:extLst>
                <a:ext uri="{FF2B5EF4-FFF2-40B4-BE49-F238E27FC236}">
                  <a16:creationId xmlns:a16="http://schemas.microsoft.com/office/drawing/2014/main" id="{53F2E937-26C4-464D-8E22-95C4ECA019BF}"/>
                </a:ext>
              </a:extLst>
            </p:cNvPr>
            <p:cNvSpPr txBox="1"/>
            <p:nvPr/>
          </p:nvSpPr>
          <p:spPr>
            <a:xfrm>
              <a:off x="3133725" y="3478213"/>
              <a:ext cx="1606550" cy="438150"/>
            </a:xfrm>
            <a:prstGeom prst="rect">
              <a:avLst/>
            </a:prstGeom>
            <a:noFill/>
          </p:spPr>
          <p:txBody>
            <a:bodyPr>
              <a:spAutoFit/>
            </a:bodyPr>
            <a:lstStyle/>
            <a:p>
              <a:pPr eaLnBrk="1" fontAlgn="auto" hangingPunct="1">
                <a:spcBef>
                  <a:spcPts val="0"/>
                </a:spcBef>
                <a:spcAft>
                  <a:spcPts val="0"/>
                </a:spcAft>
                <a:defRPr/>
              </a:pPr>
              <a:r>
                <a:rPr lang="en-US" sz="750" dirty="0">
                  <a:solidFill>
                    <a:schemeClr val="bg1">
                      <a:lumMod val="50000"/>
                    </a:schemeClr>
                  </a:solidFill>
                  <a:latin typeface="+mn-lt"/>
                </a:rPr>
                <a:t>CCTV Monitoring |Bio-Therma </a:t>
              </a:r>
              <a:br>
                <a:rPr lang="en-US" sz="750" dirty="0">
                  <a:solidFill>
                    <a:schemeClr val="bg1">
                      <a:lumMod val="50000"/>
                    </a:schemeClr>
                  </a:solidFill>
                  <a:latin typeface="+mn-lt"/>
                </a:rPr>
              </a:br>
              <a:r>
                <a:rPr lang="en-US" sz="750" dirty="0">
                  <a:solidFill>
                    <a:schemeClr val="bg1">
                      <a:lumMod val="50000"/>
                    </a:schemeClr>
                  </a:solidFill>
                  <a:latin typeface="+mn-lt"/>
                </a:rPr>
                <a:t>COVID-19 detection|  Intrusion </a:t>
              </a:r>
              <a:br>
                <a:rPr lang="en-US" sz="750" dirty="0">
                  <a:solidFill>
                    <a:schemeClr val="bg1">
                      <a:lumMod val="50000"/>
                    </a:schemeClr>
                  </a:solidFill>
                  <a:latin typeface="+mn-lt"/>
                </a:rPr>
              </a:br>
              <a:r>
                <a:rPr lang="en-US" sz="750" dirty="0">
                  <a:solidFill>
                    <a:schemeClr val="bg1">
                      <a:lumMod val="50000"/>
                    </a:schemeClr>
                  </a:solidFill>
                  <a:latin typeface="+mn-lt"/>
                </a:rPr>
                <a:t>detection </a:t>
              </a:r>
            </a:p>
          </p:txBody>
        </p:sp>
        <p:grpSp>
          <p:nvGrpSpPr>
            <p:cNvPr id="755" name="Group 117">
              <a:extLst>
                <a:ext uri="{FF2B5EF4-FFF2-40B4-BE49-F238E27FC236}">
                  <a16:creationId xmlns:a16="http://schemas.microsoft.com/office/drawing/2014/main" id="{C3B59CF7-3C6E-40D3-B249-481D1AA05F23}"/>
                </a:ext>
              </a:extLst>
            </p:cNvPr>
            <p:cNvGrpSpPr>
              <a:grpSpLocks/>
            </p:cNvGrpSpPr>
            <p:nvPr/>
          </p:nvGrpSpPr>
          <p:grpSpPr bwMode="auto">
            <a:xfrm>
              <a:off x="6272213" y="1809750"/>
              <a:ext cx="441325" cy="1835150"/>
              <a:chOff x="8607386" y="2535366"/>
              <a:chExt cx="637234" cy="2650839"/>
            </a:xfrm>
          </p:grpSpPr>
          <p:grpSp>
            <p:nvGrpSpPr>
              <p:cNvPr id="843" name="Google Shape;1370;p12">
                <a:extLst>
                  <a:ext uri="{FF2B5EF4-FFF2-40B4-BE49-F238E27FC236}">
                    <a16:creationId xmlns:a16="http://schemas.microsoft.com/office/drawing/2014/main" id="{DC729500-DD10-4289-87DA-4873C3570F7F}"/>
                  </a:ext>
                </a:extLst>
              </p:cNvPr>
              <p:cNvGrpSpPr>
                <a:grpSpLocks/>
              </p:cNvGrpSpPr>
              <p:nvPr/>
            </p:nvGrpSpPr>
            <p:grpSpPr bwMode="auto">
              <a:xfrm rot="-5400000" flipH="1" flipV="1">
                <a:off x="8901071" y="2481307"/>
                <a:ext cx="269331" cy="377450"/>
                <a:chOff x="1826684" y="1520887"/>
                <a:chExt cx="201999" cy="283087"/>
              </a:xfrm>
            </p:grpSpPr>
            <p:cxnSp>
              <p:nvCxnSpPr>
                <p:cNvPr id="851" name="Google Shape;1371;p12">
                  <a:extLst>
                    <a:ext uri="{FF2B5EF4-FFF2-40B4-BE49-F238E27FC236}">
                      <a16:creationId xmlns:a16="http://schemas.microsoft.com/office/drawing/2014/main" id="{411D7604-D100-4BCA-845D-E59BEBCE72A3}"/>
                    </a:ext>
                  </a:extLst>
                </p:cNvPr>
                <p:cNvCxnSpPr>
                  <a:cxnSpLocks noChangeShapeType="1"/>
                </p:cNvCxnSpPr>
                <p:nvPr/>
              </p:nvCxnSpPr>
              <p:spPr bwMode="auto">
                <a:xfrm rot="5400000">
                  <a:off x="1723813" y="1623758"/>
                  <a:ext cx="205741" cy="0"/>
                </a:xfrm>
                <a:prstGeom prst="bentConnector3">
                  <a:avLst>
                    <a:gd name="adj1" fmla="val 50000"/>
                  </a:avLst>
                </a:prstGeom>
                <a:noFill/>
                <a:ln w="6350">
                  <a:solidFill>
                    <a:srgbClr val="2288AF"/>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852" name="Google Shape;1372;p12">
                  <a:extLst>
                    <a:ext uri="{FF2B5EF4-FFF2-40B4-BE49-F238E27FC236}">
                      <a16:creationId xmlns:a16="http://schemas.microsoft.com/office/drawing/2014/main" id="{D6D2CB06-DAA7-4AC8-AD5F-A3AB6A30C5CE}"/>
                    </a:ext>
                  </a:extLst>
                </p:cNvPr>
                <p:cNvCxnSpPr>
                  <a:cxnSpLocks/>
                </p:cNvCxnSpPr>
                <p:nvPr/>
              </p:nvCxnSpPr>
              <p:spPr bwMode="auto">
                <a:xfrm rot="5400000" flipV="1">
                  <a:off x="1889178" y="1664468"/>
                  <a:ext cx="77344" cy="201667"/>
                </a:xfrm>
                <a:prstGeom prst="straightConnector1">
                  <a:avLst/>
                </a:prstGeom>
                <a:noFill/>
                <a:ln w="6350">
                  <a:solidFill>
                    <a:srgbClr val="107EB3"/>
                  </a:solidFill>
                  <a:miter lim="800000"/>
                  <a:headEnd type="none" w="lg" len="lg"/>
                  <a:tailEnd type="oval" w="lg" len="lg"/>
                </a:ln>
                <a:extLst>
                  <a:ext uri="{909E8E84-426E-40DD-AFC4-6F175D3DCCD1}">
                    <a14:hiddenFill xmlns:a14="http://schemas.microsoft.com/office/drawing/2010/main">
                      <a:noFill/>
                    </a14:hiddenFill>
                  </a:ext>
                </a:extLst>
              </p:spPr>
            </p:cxnSp>
          </p:grpSp>
          <p:grpSp>
            <p:nvGrpSpPr>
              <p:cNvPr id="844" name="Google Shape;1370;p12">
                <a:extLst>
                  <a:ext uri="{FF2B5EF4-FFF2-40B4-BE49-F238E27FC236}">
                    <a16:creationId xmlns:a16="http://schemas.microsoft.com/office/drawing/2014/main" id="{607A504A-D936-4A28-A29C-187B527CC85E}"/>
                  </a:ext>
                </a:extLst>
              </p:cNvPr>
              <p:cNvGrpSpPr>
                <a:grpSpLocks/>
              </p:cNvGrpSpPr>
              <p:nvPr/>
            </p:nvGrpSpPr>
            <p:grpSpPr bwMode="auto">
              <a:xfrm rot="5400000" flipH="1">
                <a:off x="8338913" y="4284127"/>
                <a:ext cx="1170551" cy="633606"/>
                <a:chOff x="1129049" y="1326574"/>
                <a:chExt cx="877916" cy="475202"/>
              </a:xfrm>
            </p:grpSpPr>
            <p:cxnSp>
              <p:nvCxnSpPr>
                <p:cNvPr id="849" name="Google Shape;1371;p12">
                  <a:extLst>
                    <a:ext uri="{FF2B5EF4-FFF2-40B4-BE49-F238E27FC236}">
                      <a16:creationId xmlns:a16="http://schemas.microsoft.com/office/drawing/2014/main" id="{14134773-99A0-4E1A-AF8D-16DB8E0A1637}"/>
                    </a:ext>
                  </a:extLst>
                </p:cNvPr>
                <p:cNvCxnSpPr>
                  <a:cxnSpLocks noChangeShapeType="1"/>
                </p:cNvCxnSpPr>
                <p:nvPr/>
              </p:nvCxnSpPr>
              <p:spPr bwMode="auto">
                <a:xfrm rot="5400000">
                  <a:off x="1060469" y="1395154"/>
                  <a:ext cx="137160" cy="0"/>
                </a:xfrm>
                <a:prstGeom prst="bentConnector3">
                  <a:avLst>
                    <a:gd name="adj1" fmla="val 50000"/>
                  </a:avLst>
                </a:prstGeom>
                <a:noFill/>
                <a:ln w="6350">
                  <a:solidFill>
                    <a:srgbClr val="107EB3"/>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850" name="Google Shape;1372;p12">
                  <a:extLst>
                    <a:ext uri="{FF2B5EF4-FFF2-40B4-BE49-F238E27FC236}">
                      <a16:creationId xmlns:a16="http://schemas.microsoft.com/office/drawing/2014/main" id="{6D668A04-050B-4A3F-8BF3-CCA59B6057AD}"/>
                    </a:ext>
                  </a:extLst>
                </p:cNvPr>
                <p:cNvCxnSpPr>
                  <a:cxnSpLocks/>
                </p:cNvCxnSpPr>
                <p:nvPr/>
              </p:nvCxnSpPr>
              <p:spPr bwMode="auto">
                <a:xfrm rot="5400000" flipV="1">
                  <a:off x="1398986" y="1193797"/>
                  <a:ext cx="338042" cy="877916"/>
                </a:xfrm>
                <a:prstGeom prst="straightConnector1">
                  <a:avLst/>
                </a:prstGeom>
                <a:noFill/>
                <a:ln w="6350">
                  <a:solidFill>
                    <a:srgbClr val="107EB3"/>
                  </a:solidFill>
                  <a:miter lim="800000"/>
                  <a:headEnd type="none" w="lg" len="lg"/>
                  <a:tailEnd type="oval" w="lg" len="lg"/>
                </a:ln>
                <a:extLst>
                  <a:ext uri="{909E8E84-426E-40DD-AFC4-6F175D3DCCD1}">
                    <a14:hiddenFill xmlns:a14="http://schemas.microsoft.com/office/drawing/2010/main">
                      <a:noFill/>
                    </a14:hiddenFill>
                  </a:ext>
                </a:extLst>
              </p:spPr>
            </p:cxnSp>
          </p:grpSp>
          <p:grpSp>
            <p:nvGrpSpPr>
              <p:cNvPr id="845" name="Google Shape;1370;p12">
                <a:extLst>
                  <a:ext uri="{FF2B5EF4-FFF2-40B4-BE49-F238E27FC236}">
                    <a16:creationId xmlns:a16="http://schemas.microsoft.com/office/drawing/2014/main" id="{095F86F6-63F1-41B7-B1C9-5B13F205843A}"/>
                  </a:ext>
                </a:extLst>
              </p:cNvPr>
              <p:cNvGrpSpPr>
                <a:grpSpLocks/>
              </p:cNvGrpSpPr>
              <p:nvPr/>
            </p:nvGrpSpPr>
            <p:grpSpPr bwMode="auto">
              <a:xfrm rot="5400000" flipH="1">
                <a:off x="8757999" y="3792078"/>
                <a:ext cx="575631" cy="397611"/>
                <a:chOff x="1535298" y="1546215"/>
                <a:chExt cx="431723" cy="298208"/>
              </a:xfrm>
            </p:grpSpPr>
            <p:cxnSp>
              <p:nvCxnSpPr>
                <p:cNvPr id="847" name="Google Shape;1371;p12">
                  <a:extLst>
                    <a:ext uri="{FF2B5EF4-FFF2-40B4-BE49-F238E27FC236}">
                      <a16:creationId xmlns:a16="http://schemas.microsoft.com/office/drawing/2014/main" id="{7B1A621A-8C6D-4134-B173-DCAB7A71E1E0}"/>
                    </a:ext>
                  </a:extLst>
                </p:cNvPr>
                <p:cNvCxnSpPr>
                  <a:cxnSpLocks noChangeShapeType="1"/>
                </p:cNvCxnSpPr>
                <p:nvPr/>
              </p:nvCxnSpPr>
              <p:spPr bwMode="auto">
                <a:xfrm rot="5400000">
                  <a:off x="1466718" y="1614795"/>
                  <a:ext cx="137160" cy="0"/>
                </a:xfrm>
                <a:prstGeom prst="bentConnector3">
                  <a:avLst>
                    <a:gd name="adj1" fmla="val 53204"/>
                  </a:avLst>
                </a:prstGeom>
                <a:noFill/>
                <a:ln w="6350">
                  <a:solidFill>
                    <a:srgbClr val="107EB3"/>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848" name="Google Shape;1372;p12">
                  <a:extLst>
                    <a:ext uri="{FF2B5EF4-FFF2-40B4-BE49-F238E27FC236}">
                      <a16:creationId xmlns:a16="http://schemas.microsoft.com/office/drawing/2014/main" id="{FF045838-C678-4E60-A5C6-067A6905A35F}"/>
                    </a:ext>
                  </a:extLst>
                </p:cNvPr>
                <p:cNvCxnSpPr>
                  <a:cxnSpLocks/>
                </p:cNvCxnSpPr>
                <p:nvPr/>
              </p:nvCxnSpPr>
              <p:spPr bwMode="auto">
                <a:xfrm rot="5400000" flipV="1">
                  <a:off x="1670185" y="1547588"/>
                  <a:ext cx="164583" cy="429088"/>
                </a:xfrm>
                <a:prstGeom prst="straightConnector1">
                  <a:avLst/>
                </a:prstGeom>
                <a:noFill/>
                <a:ln w="6350">
                  <a:solidFill>
                    <a:srgbClr val="107EB3"/>
                  </a:solidFill>
                  <a:miter lim="800000"/>
                  <a:headEnd type="none" w="lg" len="lg"/>
                  <a:tailEnd type="oval" w="lg" len="lg"/>
                </a:ln>
                <a:extLst>
                  <a:ext uri="{909E8E84-426E-40DD-AFC4-6F175D3DCCD1}">
                    <a14:hiddenFill xmlns:a14="http://schemas.microsoft.com/office/drawing/2010/main">
                      <a:noFill/>
                    </a14:hiddenFill>
                  </a:ext>
                </a:extLst>
              </p:spPr>
            </p:cxnSp>
          </p:grpSp>
          <p:cxnSp>
            <p:nvCxnSpPr>
              <p:cNvPr id="846" name="Google Shape;1372;p12">
                <a:extLst>
                  <a:ext uri="{FF2B5EF4-FFF2-40B4-BE49-F238E27FC236}">
                    <a16:creationId xmlns:a16="http://schemas.microsoft.com/office/drawing/2014/main" id="{F964DC8F-2E32-4952-A6BB-A3266A5789B1}"/>
                  </a:ext>
                </a:extLst>
              </p:cNvPr>
              <p:cNvCxnSpPr>
                <a:cxnSpLocks/>
              </p:cNvCxnSpPr>
              <p:nvPr/>
            </p:nvCxnSpPr>
            <p:spPr bwMode="auto">
              <a:xfrm flipH="1">
                <a:off x="8962012" y="3298222"/>
                <a:ext cx="270376" cy="0"/>
              </a:xfrm>
              <a:prstGeom prst="straightConnector1">
                <a:avLst/>
              </a:prstGeom>
              <a:noFill/>
              <a:ln w="6350">
                <a:solidFill>
                  <a:srgbClr val="107EB3"/>
                </a:solidFill>
                <a:miter lim="800000"/>
                <a:headEnd type="none" w="lg" len="lg"/>
                <a:tailEnd type="oval" w="lg" len="lg"/>
              </a:ln>
              <a:extLst>
                <a:ext uri="{909E8E84-426E-40DD-AFC4-6F175D3DCCD1}">
                  <a14:hiddenFill xmlns:a14="http://schemas.microsoft.com/office/drawing/2010/main">
                    <a:noFill/>
                  </a14:hiddenFill>
                </a:ext>
              </a:extLst>
            </p:spPr>
          </p:cxnSp>
        </p:grpSp>
        <p:grpSp>
          <p:nvGrpSpPr>
            <p:cNvPr id="756" name="Group 4">
              <a:extLst>
                <a:ext uri="{FF2B5EF4-FFF2-40B4-BE49-F238E27FC236}">
                  <a16:creationId xmlns:a16="http://schemas.microsoft.com/office/drawing/2014/main" id="{63911CD7-DFFC-4F2E-B427-AA2580D94AEC}"/>
                </a:ext>
              </a:extLst>
            </p:cNvPr>
            <p:cNvGrpSpPr>
              <a:grpSpLocks noChangeAspect="1"/>
            </p:cNvGrpSpPr>
            <p:nvPr/>
          </p:nvGrpSpPr>
          <p:grpSpPr bwMode="auto">
            <a:xfrm rot="20289127">
              <a:off x="2977696" y="3307726"/>
              <a:ext cx="191976" cy="174036"/>
              <a:chOff x="1092" y="2"/>
              <a:chExt cx="3574" cy="3240"/>
            </a:xfrm>
            <a:solidFill>
              <a:srgbClr val="00918E"/>
            </a:solidFill>
          </p:grpSpPr>
          <p:sp>
            <p:nvSpPr>
              <p:cNvPr id="835" name="Freeform 5">
                <a:extLst>
                  <a:ext uri="{FF2B5EF4-FFF2-40B4-BE49-F238E27FC236}">
                    <a16:creationId xmlns:a16="http://schemas.microsoft.com/office/drawing/2014/main" id="{551818E1-E0C6-4CAA-AC22-6B16F2969D6A}"/>
                  </a:ext>
                </a:extLst>
              </p:cNvPr>
              <p:cNvSpPr>
                <a:spLocks noEditPoints="1"/>
              </p:cNvSpPr>
              <p:nvPr/>
            </p:nvSpPr>
            <p:spPr bwMode="auto">
              <a:xfrm>
                <a:off x="1092" y="2"/>
                <a:ext cx="3574" cy="3240"/>
              </a:xfrm>
              <a:custGeom>
                <a:avLst/>
                <a:gdLst>
                  <a:gd name="T0" fmla="*/ 1843 w 1966"/>
                  <a:gd name="T1" fmla="*/ 340 h 1782"/>
                  <a:gd name="T2" fmla="*/ 1372 w 1966"/>
                  <a:gd name="T3" fmla="*/ 340 h 1782"/>
                  <a:gd name="T4" fmla="*/ 1286 w 1966"/>
                  <a:gd name="T5" fmla="*/ 86 h 1782"/>
                  <a:gd name="T6" fmla="*/ 1151 w 1966"/>
                  <a:gd name="T7" fmla="*/ 0 h 1782"/>
                  <a:gd name="T8" fmla="*/ 811 w 1966"/>
                  <a:gd name="T9" fmla="*/ 0 h 1782"/>
                  <a:gd name="T10" fmla="*/ 676 w 1966"/>
                  <a:gd name="T11" fmla="*/ 86 h 1782"/>
                  <a:gd name="T12" fmla="*/ 590 w 1966"/>
                  <a:gd name="T13" fmla="*/ 340 h 1782"/>
                  <a:gd name="T14" fmla="*/ 123 w 1966"/>
                  <a:gd name="T15" fmla="*/ 340 h 1782"/>
                  <a:gd name="T16" fmla="*/ 0 w 1966"/>
                  <a:gd name="T17" fmla="*/ 463 h 1782"/>
                  <a:gd name="T18" fmla="*/ 0 w 1966"/>
                  <a:gd name="T19" fmla="*/ 1659 h 1782"/>
                  <a:gd name="T20" fmla="*/ 123 w 1966"/>
                  <a:gd name="T21" fmla="*/ 1782 h 1782"/>
                  <a:gd name="T22" fmla="*/ 1843 w 1966"/>
                  <a:gd name="T23" fmla="*/ 1782 h 1782"/>
                  <a:gd name="T24" fmla="*/ 1966 w 1966"/>
                  <a:gd name="T25" fmla="*/ 1659 h 1782"/>
                  <a:gd name="T26" fmla="*/ 1966 w 1966"/>
                  <a:gd name="T27" fmla="*/ 463 h 1782"/>
                  <a:gd name="T28" fmla="*/ 1843 w 1966"/>
                  <a:gd name="T29" fmla="*/ 340 h 1782"/>
                  <a:gd name="T30" fmla="*/ 754 w 1966"/>
                  <a:gd name="T31" fmla="*/ 111 h 1782"/>
                  <a:gd name="T32" fmla="*/ 811 w 1966"/>
                  <a:gd name="T33" fmla="*/ 82 h 1782"/>
                  <a:gd name="T34" fmla="*/ 1151 w 1966"/>
                  <a:gd name="T35" fmla="*/ 82 h 1782"/>
                  <a:gd name="T36" fmla="*/ 1208 w 1966"/>
                  <a:gd name="T37" fmla="*/ 111 h 1782"/>
                  <a:gd name="T38" fmla="*/ 1286 w 1966"/>
                  <a:gd name="T39" fmla="*/ 340 h 1782"/>
                  <a:gd name="T40" fmla="*/ 680 w 1966"/>
                  <a:gd name="T41" fmla="*/ 340 h 1782"/>
                  <a:gd name="T42" fmla="*/ 754 w 1966"/>
                  <a:gd name="T43" fmla="*/ 111 h 1782"/>
                  <a:gd name="T44" fmla="*/ 1884 w 1966"/>
                  <a:gd name="T45" fmla="*/ 1659 h 1782"/>
                  <a:gd name="T46" fmla="*/ 1843 w 1966"/>
                  <a:gd name="T47" fmla="*/ 1700 h 1782"/>
                  <a:gd name="T48" fmla="*/ 123 w 1966"/>
                  <a:gd name="T49" fmla="*/ 1700 h 1782"/>
                  <a:gd name="T50" fmla="*/ 82 w 1966"/>
                  <a:gd name="T51" fmla="*/ 1659 h 1782"/>
                  <a:gd name="T52" fmla="*/ 82 w 1966"/>
                  <a:gd name="T53" fmla="*/ 463 h 1782"/>
                  <a:gd name="T54" fmla="*/ 123 w 1966"/>
                  <a:gd name="T55" fmla="*/ 422 h 1782"/>
                  <a:gd name="T56" fmla="*/ 1843 w 1966"/>
                  <a:gd name="T57" fmla="*/ 422 h 1782"/>
                  <a:gd name="T58" fmla="*/ 1884 w 1966"/>
                  <a:gd name="T59" fmla="*/ 463 h 1782"/>
                  <a:gd name="T60" fmla="*/ 1884 w 1966"/>
                  <a:gd name="T61" fmla="*/ 1659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66" h="1782">
                    <a:moveTo>
                      <a:pt x="1843" y="340"/>
                    </a:moveTo>
                    <a:cubicBezTo>
                      <a:pt x="1372" y="340"/>
                      <a:pt x="1372" y="340"/>
                      <a:pt x="1372" y="340"/>
                    </a:cubicBezTo>
                    <a:cubicBezTo>
                      <a:pt x="1286" y="86"/>
                      <a:pt x="1286" y="86"/>
                      <a:pt x="1286" y="86"/>
                    </a:cubicBezTo>
                    <a:cubicBezTo>
                      <a:pt x="1270" y="37"/>
                      <a:pt x="1212" y="0"/>
                      <a:pt x="1151" y="0"/>
                    </a:cubicBezTo>
                    <a:cubicBezTo>
                      <a:pt x="811" y="0"/>
                      <a:pt x="811" y="0"/>
                      <a:pt x="811" y="0"/>
                    </a:cubicBezTo>
                    <a:cubicBezTo>
                      <a:pt x="750" y="0"/>
                      <a:pt x="692" y="37"/>
                      <a:pt x="676" y="86"/>
                    </a:cubicBezTo>
                    <a:cubicBezTo>
                      <a:pt x="590" y="340"/>
                      <a:pt x="590" y="340"/>
                      <a:pt x="590" y="340"/>
                    </a:cubicBezTo>
                    <a:cubicBezTo>
                      <a:pt x="123" y="340"/>
                      <a:pt x="123" y="340"/>
                      <a:pt x="123" y="340"/>
                    </a:cubicBezTo>
                    <a:cubicBezTo>
                      <a:pt x="53" y="340"/>
                      <a:pt x="0" y="393"/>
                      <a:pt x="0" y="463"/>
                    </a:cubicBezTo>
                    <a:cubicBezTo>
                      <a:pt x="0" y="1659"/>
                      <a:pt x="0" y="1659"/>
                      <a:pt x="0" y="1659"/>
                    </a:cubicBezTo>
                    <a:cubicBezTo>
                      <a:pt x="0" y="1729"/>
                      <a:pt x="53" y="1782"/>
                      <a:pt x="123" y="1782"/>
                    </a:cubicBezTo>
                    <a:cubicBezTo>
                      <a:pt x="1843" y="1782"/>
                      <a:pt x="1843" y="1782"/>
                      <a:pt x="1843" y="1782"/>
                    </a:cubicBezTo>
                    <a:cubicBezTo>
                      <a:pt x="1913" y="1782"/>
                      <a:pt x="1966" y="1729"/>
                      <a:pt x="1966" y="1659"/>
                    </a:cubicBezTo>
                    <a:cubicBezTo>
                      <a:pt x="1966" y="463"/>
                      <a:pt x="1966" y="463"/>
                      <a:pt x="1966" y="463"/>
                    </a:cubicBezTo>
                    <a:cubicBezTo>
                      <a:pt x="1966" y="393"/>
                      <a:pt x="1913" y="340"/>
                      <a:pt x="1843" y="340"/>
                    </a:cubicBezTo>
                    <a:close/>
                    <a:moveTo>
                      <a:pt x="754" y="111"/>
                    </a:moveTo>
                    <a:cubicBezTo>
                      <a:pt x="758" y="98"/>
                      <a:pt x="782" y="82"/>
                      <a:pt x="811" y="82"/>
                    </a:cubicBezTo>
                    <a:cubicBezTo>
                      <a:pt x="1151" y="82"/>
                      <a:pt x="1151" y="82"/>
                      <a:pt x="1151" y="82"/>
                    </a:cubicBezTo>
                    <a:cubicBezTo>
                      <a:pt x="1180" y="82"/>
                      <a:pt x="1204" y="98"/>
                      <a:pt x="1208" y="111"/>
                    </a:cubicBezTo>
                    <a:cubicBezTo>
                      <a:pt x="1286" y="340"/>
                      <a:pt x="1286" y="340"/>
                      <a:pt x="1286" y="340"/>
                    </a:cubicBezTo>
                    <a:cubicBezTo>
                      <a:pt x="680" y="340"/>
                      <a:pt x="680" y="340"/>
                      <a:pt x="680" y="340"/>
                    </a:cubicBezTo>
                    <a:lnTo>
                      <a:pt x="754" y="111"/>
                    </a:lnTo>
                    <a:close/>
                    <a:moveTo>
                      <a:pt x="1884" y="1659"/>
                    </a:moveTo>
                    <a:cubicBezTo>
                      <a:pt x="1884" y="1684"/>
                      <a:pt x="1868" y="1700"/>
                      <a:pt x="1843" y="1700"/>
                    </a:cubicBezTo>
                    <a:cubicBezTo>
                      <a:pt x="123" y="1700"/>
                      <a:pt x="123" y="1700"/>
                      <a:pt x="123" y="1700"/>
                    </a:cubicBezTo>
                    <a:cubicBezTo>
                      <a:pt x="98" y="1700"/>
                      <a:pt x="82" y="1684"/>
                      <a:pt x="82" y="1659"/>
                    </a:cubicBezTo>
                    <a:cubicBezTo>
                      <a:pt x="82" y="463"/>
                      <a:pt x="82" y="463"/>
                      <a:pt x="82" y="463"/>
                    </a:cubicBezTo>
                    <a:cubicBezTo>
                      <a:pt x="82" y="438"/>
                      <a:pt x="98" y="422"/>
                      <a:pt x="123" y="422"/>
                    </a:cubicBezTo>
                    <a:cubicBezTo>
                      <a:pt x="1843" y="422"/>
                      <a:pt x="1843" y="422"/>
                      <a:pt x="1843" y="422"/>
                    </a:cubicBezTo>
                    <a:cubicBezTo>
                      <a:pt x="1868" y="422"/>
                      <a:pt x="1884" y="438"/>
                      <a:pt x="1884" y="463"/>
                    </a:cubicBezTo>
                    <a:lnTo>
                      <a:pt x="1884" y="1659"/>
                    </a:lnTo>
                    <a:close/>
                  </a:path>
                </a:pathLst>
              </a:custGeom>
              <a:grp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836" name="Freeform 6">
                <a:extLst>
                  <a:ext uri="{FF2B5EF4-FFF2-40B4-BE49-F238E27FC236}">
                    <a16:creationId xmlns:a16="http://schemas.microsoft.com/office/drawing/2014/main" id="{AE0F2718-76E3-4CD8-A6F7-1E42EF39304B}"/>
                  </a:ext>
                </a:extLst>
              </p:cNvPr>
              <p:cNvSpPr>
                <a:spLocks noEditPoints="1"/>
              </p:cNvSpPr>
              <p:nvPr/>
            </p:nvSpPr>
            <p:spPr bwMode="auto">
              <a:xfrm>
                <a:off x="1525" y="1029"/>
                <a:ext cx="1503" cy="1729"/>
              </a:xfrm>
              <a:custGeom>
                <a:avLst/>
                <a:gdLst>
                  <a:gd name="T0" fmla="*/ 634 w 827"/>
                  <a:gd name="T1" fmla="*/ 611 h 951"/>
                  <a:gd name="T2" fmla="*/ 548 w 827"/>
                  <a:gd name="T3" fmla="*/ 525 h 951"/>
                  <a:gd name="T4" fmla="*/ 548 w 827"/>
                  <a:gd name="T5" fmla="*/ 500 h 951"/>
                  <a:gd name="T6" fmla="*/ 651 w 827"/>
                  <a:gd name="T7" fmla="*/ 238 h 951"/>
                  <a:gd name="T8" fmla="*/ 413 w 827"/>
                  <a:gd name="T9" fmla="*/ 0 h 951"/>
                  <a:gd name="T10" fmla="*/ 176 w 827"/>
                  <a:gd name="T11" fmla="*/ 238 h 951"/>
                  <a:gd name="T12" fmla="*/ 278 w 827"/>
                  <a:gd name="T13" fmla="*/ 500 h 951"/>
                  <a:gd name="T14" fmla="*/ 278 w 827"/>
                  <a:gd name="T15" fmla="*/ 525 h 951"/>
                  <a:gd name="T16" fmla="*/ 192 w 827"/>
                  <a:gd name="T17" fmla="*/ 611 h 951"/>
                  <a:gd name="T18" fmla="*/ 0 w 827"/>
                  <a:gd name="T19" fmla="*/ 832 h 951"/>
                  <a:gd name="T20" fmla="*/ 0 w 827"/>
                  <a:gd name="T21" fmla="*/ 910 h 951"/>
                  <a:gd name="T22" fmla="*/ 40 w 827"/>
                  <a:gd name="T23" fmla="*/ 951 h 951"/>
                  <a:gd name="T24" fmla="*/ 786 w 827"/>
                  <a:gd name="T25" fmla="*/ 951 h 951"/>
                  <a:gd name="T26" fmla="*/ 827 w 827"/>
                  <a:gd name="T27" fmla="*/ 910 h 951"/>
                  <a:gd name="T28" fmla="*/ 827 w 827"/>
                  <a:gd name="T29" fmla="*/ 832 h 951"/>
                  <a:gd name="T30" fmla="*/ 634 w 827"/>
                  <a:gd name="T31" fmla="*/ 611 h 951"/>
                  <a:gd name="T32" fmla="*/ 258 w 827"/>
                  <a:gd name="T33" fmla="*/ 238 h 951"/>
                  <a:gd name="T34" fmla="*/ 413 w 827"/>
                  <a:gd name="T35" fmla="*/ 82 h 951"/>
                  <a:gd name="T36" fmla="*/ 569 w 827"/>
                  <a:gd name="T37" fmla="*/ 238 h 951"/>
                  <a:gd name="T38" fmla="*/ 413 w 827"/>
                  <a:gd name="T39" fmla="*/ 480 h 951"/>
                  <a:gd name="T40" fmla="*/ 258 w 827"/>
                  <a:gd name="T41" fmla="*/ 238 h 951"/>
                  <a:gd name="T42" fmla="*/ 745 w 827"/>
                  <a:gd name="T43" fmla="*/ 869 h 951"/>
                  <a:gd name="T44" fmla="*/ 81 w 827"/>
                  <a:gd name="T45" fmla="*/ 869 h 951"/>
                  <a:gd name="T46" fmla="*/ 81 w 827"/>
                  <a:gd name="T47" fmla="*/ 832 h 951"/>
                  <a:gd name="T48" fmla="*/ 217 w 827"/>
                  <a:gd name="T49" fmla="*/ 689 h 951"/>
                  <a:gd name="T50" fmla="*/ 356 w 827"/>
                  <a:gd name="T51" fmla="*/ 553 h 951"/>
                  <a:gd name="T52" fmla="*/ 413 w 827"/>
                  <a:gd name="T53" fmla="*/ 566 h 951"/>
                  <a:gd name="T54" fmla="*/ 471 w 827"/>
                  <a:gd name="T55" fmla="*/ 553 h 951"/>
                  <a:gd name="T56" fmla="*/ 610 w 827"/>
                  <a:gd name="T57" fmla="*/ 689 h 951"/>
                  <a:gd name="T58" fmla="*/ 745 w 827"/>
                  <a:gd name="T59" fmla="*/ 832 h 951"/>
                  <a:gd name="T60" fmla="*/ 745 w 827"/>
                  <a:gd name="T61" fmla="*/ 869 h 9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27" h="951">
                    <a:moveTo>
                      <a:pt x="634" y="611"/>
                    </a:moveTo>
                    <a:cubicBezTo>
                      <a:pt x="581" y="594"/>
                      <a:pt x="548" y="562"/>
                      <a:pt x="548" y="525"/>
                    </a:cubicBezTo>
                    <a:cubicBezTo>
                      <a:pt x="548" y="500"/>
                      <a:pt x="548" y="500"/>
                      <a:pt x="548" y="500"/>
                    </a:cubicBezTo>
                    <a:cubicBezTo>
                      <a:pt x="610" y="439"/>
                      <a:pt x="651" y="332"/>
                      <a:pt x="651" y="238"/>
                    </a:cubicBezTo>
                    <a:cubicBezTo>
                      <a:pt x="651" y="95"/>
                      <a:pt x="557" y="0"/>
                      <a:pt x="413" y="0"/>
                    </a:cubicBezTo>
                    <a:cubicBezTo>
                      <a:pt x="270" y="0"/>
                      <a:pt x="176" y="95"/>
                      <a:pt x="176" y="238"/>
                    </a:cubicBezTo>
                    <a:cubicBezTo>
                      <a:pt x="176" y="332"/>
                      <a:pt x="217" y="435"/>
                      <a:pt x="278" y="500"/>
                    </a:cubicBezTo>
                    <a:cubicBezTo>
                      <a:pt x="278" y="525"/>
                      <a:pt x="278" y="525"/>
                      <a:pt x="278" y="525"/>
                    </a:cubicBezTo>
                    <a:cubicBezTo>
                      <a:pt x="278" y="557"/>
                      <a:pt x="245" y="594"/>
                      <a:pt x="192" y="611"/>
                    </a:cubicBezTo>
                    <a:cubicBezTo>
                      <a:pt x="77" y="648"/>
                      <a:pt x="0" y="738"/>
                      <a:pt x="0" y="832"/>
                    </a:cubicBezTo>
                    <a:cubicBezTo>
                      <a:pt x="0" y="910"/>
                      <a:pt x="0" y="910"/>
                      <a:pt x="0" y="910"/>
                    </a:cubicBezTo>
                    <a:cubicBezTo>
                      <a:pt x="0" y="934"/>
                      <a:pt x="16" y="951"/>
                      <a:pt x="40" y="951"/>
                    </a:cubicBezTo>
                    <a:cubicBezTo>
                      <a:pt x="786" y="951"/>
                      <a:pt x="786" y="951"/>
                      <a:pt x="786" y="951"/>
                    </a:cubicBezTo>
                    <a:cubicBezTo>
                      <a:pt x="811" y="951"/>
                      <a:pt x="827" y="934"/>
                      <a:pt x="827" y="910"/>
                    </a:cubicBezTo>
                    <a:cubicBezTo>
                      <a:pt x="827" y="832"/>
                      <a:pt x="827" y="832"/>
                      <a:pt x="827" y="832"/>
                    </a:cubicBezTo>
                    <a:cubicBezTo>
                      <a:pt x="827" y="734"/>
                      <a:pt x="753" y="648"/>
                      <a:pt x="634" y="611"/>
                    </a:cubicBezTo>
                    <a:close/>
                    <a:moveTo>
                      <a:pt x="258" y="238"/>
                    </a:moveTo>
                    <a:cubicBezTo>
                      <a:pt x="258" y="99"/>
                      <a:pt x="368" y="82"/>
                      <a:pt x="413" y="82"/>
                    </a:cubicBezTo>
                    <a:cubicBezTo>
                      <a:pt x="458" y="82"/>
                      <a:pt x="569" y="99"/>
                      <a:pt x="569" y="238"/>
                    </a:cubicBezTo>
                    <a:cubicBezTo>
                      <a:pt x="569" y="357"/>
                      <a:pt x="491" y="480"/>
                      <a:pt x="413" y="480"/>
                    </a:cubicBezTo>
                    <a:cubicBezTo>
                      <a:pt x="335" y="480"/>
                      <a:pt x="258" y="361"/>
                      <a:pt x="258" y="238"/>
                    </a:cubicBezTo>
                    <a:close/>
                    <a:moveTo>
                      <a:pt x="745" y="869"/>
                    </a:moveTo>
                    <a:cubicBezTo>
                      <a:pt x="81" y="869"/>
                      <a:pt x="81" y="869"/>
                      <a:pt x="81" y="869"/>
                    </a:cubicBezTo>
                    <a:cubicBezTo>
                      <a:pt x="81" y="832"/>
                      <a:pt x="81" y="832"/>
                      <a:pt x="81" y="832"/>
                    </a:cubicBezTo>
                    <a:cubicBezTo>
                      <a:pt x="81" y="770"/>
                      <a:pt x="135" y="713"/>
                      <a:pt x="217" y="689"/>
                    </a:cubicBezTo>
                    <a:cubicBezTo>
                      <a:pt x="294" y="664"/>
                      <a:pt x="344" y="615"/>
                      <a:pt x="356" y="553"/>
                    </a:cubicBezTo>
                    <a:cubicBezTo>
                      <a:pt x="372" y="562"/>
                      <a:pt x="393" y="566"/>
                      <a:pt x="413" y="566"/>
                    </a:cubicBezTo>
                    <a:cubicBezTo>
                      <a:pt x="434" y="566"/>
                      <a:pt x="450" y="562"/>
                      <a:pt x="471" y="553"/>
                    </a:cubicBezTo>
                    <a:cubicBezTo>
                      <a:pt x="483" y="611"/>
                      <a:pt x="532" y="664"/>
                      <a:pt x="610" y="689"/>
                    </a:cubicBezTo>
                    <a:cubicBezTo>
                      <a:pt x="692" y="717"/>
                      <a:pt x="745" y="775"/>
                      <a:pt x="745" y="832"/>
                    </a:cubicBezTo>
                    <a:lnTo>
                      <a:pt x="745" y="869"/>
                    </a:lnTo>
                    <a:close/>
                  </a:path>
                </a:pathLst>
              </a:custGeom>
              <a:grp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37" name="Freeform 7">
                <a:extLst>
                  <a:ext uri="{FF2B5EF4-FFF2-40B4-BE49-F238E27FC236}">
                    <a16:creationId xmlns:a16="http://schemas.microsoft.com/office/drawing/2014/main" id="{50ABDFD5-F65D-45FA-B894-DC2C864F3489}"/>
                  </a:ext>
                </a:extLst>
              </p:cNvPr>
              <p:cNvSpPr>
                <a:spLocks/>
              </p:cNvSpPr>
              <p:nvPr/>
            </p:nvSpPr>
            <p:spPr bwMode="auto">
              <a:xfrm>
                <a:off x="3057" y="1529"/>
                <a:ext cx="320" cy="909"/>
              </a:xfrm>
              <a:custGeom>
                <a:avLst/>
                <a:gdLst>
                  <a:gd name="T0" fmla="*/ 86 w 176"/>
                  <a:gd name="T1" fmla="*/ 201 h 500"/>
                  <a:gd name="T2" fmla="*/ 107 w 176"/>
                  <a:gd name="T3" fmla="*/ 61 h 500"/>
                  <a:gd name="T4" fmla="*/ 78 w 176"/>
                  <a:gd name="T5" fmla="*/ 8 h 500"/>
                  <a:gd name="T6" fmla="*/ 25 w 176"/>
                  <a:gd name="T7" fmla="*/ 37 h 500"/>
                  <a:gd name="T8" fmla="*/ 0 w 176"/>
                  <a:gd name="T9" fmla="*/ 201 h 500"/>
                  <a:gd name="T10" fmla="*/ 103 w 176"/>
                  <a:gd name="T11" fmla="*/ 487 h 500"/>
                  <a:gd name="T12" fmla="*/ 131 w 176"/>
                  <a:gd name="T13" fmla="*/ 500 h 500"/>
                  <a:gd name="T14" fmla="*/ 160 w 176"/>
                  <a:gd name="T15" fmla="*/ 487 h 500"/>
                  <a:gd name="T16" fmla="*/ 164 w 176"/>
                  <a:gd name="T17" fmla="*/ 430 h 500"/>
                  <a:gd name="T18" fmla="*/ 86 w 176"/>
                  <a:gd name="T19" fmla="*/ 201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500">
                    <a:moveTo>
                      <a:pt x="86" y="201"/>
                    </a:moveTo>
                    <a:cubicBezTo>
                      <a:pt x="86" y="155"/>
                      <a:pt x="95" y="106"/>
                      <a:pt x="107" y="61"/>
                    </a:cubicBezTo>
                    <a:cubicBezTo>
                      <a:pt x="115" y="41"/>
                      <a:pt x="103" y="16"/>
                      <a:pt x="78" y="8"/>
                    </a:cubicBezTo>
                    <a:cubicBezTo>
                      <a:pt x="58" y="0"/>
                      <a:pt x="33" y="12"/>
                      <a:pt x="25" y="37"/>
                    </a:cubicBezTo>
                    <a:cubicBezTo>
                      <a:pt x="8" y="90"/>
                      <a:pt x="0" y="143"/>
                      <a:pt x="0" y="201"/>
                    </a:cubicBezTo>
                    <a:cubicBezTo>
                      <a:pt x="0" y="311"/>
                      <a:pt x="37" y="414"/>
                      <a:pt x="103" y="487"/>
                    </a:cubicBezTo>
                    <a:cubicBezTo>
                      <a:pt x="111" y="495"/>
                      <a:pt x="123" y="500"/>
                      <a:pt x="131" y="500"/>
                    </a:cubicBezTo>
                    <a:cubicBezTo>
                      <a:pt x="140" y="500"/>
                      <a:pt x="152" y="495"/>
                      <a:pt x="160" y="487"/>
                    </a:cubicBezTo>
                    <a:cubicBezTo>
                      <a:pt x="176" y="471"/>
                      <a:pt x="176" y="446"/>
                      <a:pt x="164" y="430"/>
                    </a:cubicBezTo>
                    <a:cubicBezTo>
                      <a:pt x="115" y="373"/>
                      <a:pt x="86" y="291"/>
                      <a:pt x="86" y="201"/>
                    </a:cubicBezTo>
                    <a:close/>
                  </a:path>
                </a:pathLst>
              </a:custGeom>
              <a:grp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38" name="Freeform 8">
                <a:extLst>
                  <a:ext uri="{FF2B5EF4-FFF2-40B4-BE49-F238E27FC236}">
                    <a16:creationId xmlns:a16="http://schemas.microsoft.com/office/drawing/2014/main" id="{7BA89E7D-D3EA-4777-B8F5-AE1B3C060A31}"/>
                  </a:ext>
                </a:extLst>
              </p:cNvPr>
              <p:cNvSpPr>
                <a:spLocks/>
              </p:cNvSpPr>
              <p:nvPr/>
            </p:nvSpPr>
            <p:spPr bwMode="auto">
              <a:xfrm>
                <a:off x="3519" y="2006"/>
                <a:ext cx="685" cy="589"/>
              </a:xfrm>
              <a:custGeom>
                <a:avLst/>
                <a:gdLst>
                  <a:gd name="T0" fmla="*/ 344 w 377"/>
                  <a:gd name="T1" fmla="*/ 4 h 324"/>
                  <a:gd name="T2" fmla="*/ 295 w 377"/>
                  <a:gd name="T3" fmla="*/ 33 h 324"/>
                  <a:gd name="T4" fmla="*/ 70 w 377"/>
                  <a:gd name="T5" fmla="*/ 242 h 324"/>
                  <a:gd name="T6" fmla="*/ 49 w 377"/>
                  <a:gd name="T7" fmla="*/ 242 h 324"/>
                  <a:gd name="T8" fmla="*/ 4 w 377"/>
                  <a:gd name="T9" fmla="*/ 279 h 324"/>
                  <a:gd name="T10" fmla="*/ 41 w 377"/>
                  <a:gd name="T11" fmla="*/ 324 h 324"/>
                  <a:gd name="T12" fmla="*/ 70 w 377"/>
                  <a:gd name="T13" fmla="*/ 324 h 324"/>
                  <a:gd name="T14" fmla="*/ 377 w 377"/>
                  <a:gd name="T15" fmla="*/ 53 h 324"/>
                  <a:gd name="T16" fmla="*/ 344 w 377"/>
                  <a:gd name="T17" fmla="*/ 4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7" h="324">
                    <a:moveTo>
                      <a:pt x="344" y="4"/>
                    </a:moveTo>
                    <a:cubicBezTo>
                      <a:pt x="324" y="0"/>
                      <a:pt x="299" y="12"/>
                      <a:pt x="295" y="33"/>
                    </a:cubicBezTo>
                    <a:cubicBezTo>
                      <a:pt x="266" y="160"/>
                      <a:pt x="176" y="242"/>
                      <a:pt x="70" y="242"/>
                    </a:cubicBezTo>
                    <a:cubicBezTo>
                      <a:pt x="62" y="242"/>
                      <a:pt x="58" y="242"/>
                      <a:pt x="49" y="242"/>
                    </a:cubicBezTo>
                    <a:cubicBezTo>
                      <a:pt x="25" y="238"/>
                      <a:pt x="8" y="254"/>
                      <a:pt x="4" y="279"/>
                    </a:cubicBezTo>
                    <a:cubicBezTo>
                      <a:pt x="0" y="299"/>
                      <a:pt x="17" y="319"/>
                      <a:pt x="41" y="324"/>
                    </a:cubicBezTo>
                    <a:cubicBezTo>
                      <a:pt x="70" y="324"/>
                      <a:pt x="70" y="324"/>
                      <a:pt x="70" y="324"/>
                    </a:cubicBezTo>
                    <a:cubicBezTo>
                      <a:pt x="213" y="324"/>
                      <a:pt x="336" y="213"/>
                      <a:pt x="377" y="53"/>
                    </a:cubicBezTo>
                    <a:cubicBezTo>
                      <a:pt x="377" y="33"/>
                      <a:pt x="365" y="8"/>
                      <a:pt x="344" y="4"/>
                    </a:cubicBezTo>
                    <a:close/>
                  </a:path>
                </a:pathLst>
              </a:custGeom>
              <a:grp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39" name="Freeform 9">
                <a:extLst>
                  <a:ext uri="{FF2B5EF4-FFF2-40B4-BE49-F238E27FC236}">
                    <a16:creationId xmlns:a16="http://schemas.microsoft.com/office/drawing/2014/main" id="{36880C85-3157-48BE-91C1-7928011469C0}"/>
                  </a:ext>
                </a:extLst>
              </p:cNvPr>
              <p:cNvSpPr>
                <a:spLocks/>
              </p:cNvSpPr>
              <p:nvPr/>
            </p:nvSpPr>
            <p:spPr bwMode="auto">
              <a:xfrm>
                <a:off x="3244" y="1104"/>
                <a:ext cx="982" cy="731"/>
              </a:xfrm>
              <a:custGeom>
                <a:avLst/>
                <a:gdLst>
                  <a:gd name="T0" fmla="*/ 221 w 540"/>
                  <a:gd name="T1" fmla="*/ 0 h 402"/>
                  <a:gd name="T2" fmla="*/ 16 w 540"/>
                  <a:gd name="T3" fmla="*/ 107 h 402"/>
                  <a:gd name="T4" fmla="*/ 20 w 540"/>
                  <a:gd name="T5" fmla="*/ 164 h 402"/>
                  <a:gd name="T6" fmla="*/ 78 w 540"/>
                  <a:gd name="T7" fmla="*/ 160 h 402"/>
                  <a:gd name="T8" fmla="*/ 221 w 540"/>
                  <a:gd name="T9" fmla="*/ 82 h 402"/>
                  <a:gd name="T10" fmla="*/ 454 w 540"/>
                  <a:gd name="T11" fmla="*/ 365 h 402"/>
                  <a:gd name="T12" fmla="*/ 495 w 540"/>
                  <a:gd name="T13" fmla="*/ 402 h 402"/>
                  <a:gd name="T14" fmla="*/ 504 w 540"/>
                  <a:gd name="T15" fmla="*/ 402 h 402"/>
                  <a:gd name="T16" fmla="*/ 536 w 540"/>
                  <a:gd name="T17" fmla="*/ 357 h 402"/>
                  <a:gd name="T18" fmla="*/ 221 w 540"/>
                  <a:gd name="T19" fmla="*/ 0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0" h="402">
                    <a:moveTo>
                      <a:pt x="221" y="0"/>
                    </a:moveTo>
                    <a:cubicBezTo>
                      <a:pt x="147" y="0"/>
                      <a:pt x="73" y="37"/>
                      <a:pt x="16" y="107"/>
                    </a:cubicBezTo>
                    <a:cubicBezTo>
                      <a:pt x="0" y="123"/>
                      <a:pt x="4" y="152"/>
                      <a:pt x="20" y="164"/>
                    </a:cubicBezTo>
                    <a:cubicBezTo>
                      <a:pt x="37" y="181"/>
                      <a:pt x="65" y="177"/>
                      <a:pt x="78" y="160"/>
                    </a:cubicBezTo>
                    <a:cubicBezTo>
                      <a:pt x="106" y="123"/>
                      <a:pt x="155" y="82"/>
                      <a:pt x="221" y="82"/>
                    </a:cubicBezTo>
                    <a:cubicBezTo>
                      <a:pt x="327" y="82"/>
                      <a:pt x="430" y="205"/>
                      <a:pt x="454" y="365"/>
                    </a:cubicBezTo>
                    <a:cubicBezTo>
                      <a:pt x="458" y="385"/>
                      <a:pt x="475" y="402"/>
                      <a:pt x="495" y="402"/>
                    </a:cubicBezTo>
                    <a:cubicBezTo>
                      <a:pt x="504" y="402"/>
                      <a:pt x="504" y="402"/>
                      <a:pt x="504" y="402"/>
                    </a:cubicBezTo>
                    <a:cubicBezTo>
                      <a:pt x="524" y="398"/>
                      <a:pt x="540" y="377"/>
                      <a:pt x="536" y="357"/>
                    </a:cubicBezTo>
                    <a:cubicBezTo>
                      <a:pt x="499" y="152"/>
                      <a:pt x="368" y="0"/>
                      <a:pt x="221" y="0"/>
                    </a:cubicBezTo>
                    <a:close/>
                  </a:path>
                </a:pathLst>
              </a:custGeom>
              <a:grp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40" name="Freeform 10">
                <a:extLst>
                  <a:ext uri="{FF2B5EF4-FFF2-40B4-BE49-F238E27FC236}">
                    <a16:creationId xmlns:a16="http://schemas.microsoft.com/office/drawing/2014/main" id="{10A5C390-00A8-4908-A588-13C2F5C4B39B}"/>
                  </a:ext>
                </a:extLst>
              </p:cNvPr>
              <p:cNvSpPr>
                <a:spLocks/>
              </p:cNvSpPr>
              <p:nvPr/>
            </p:nvSpPr>
            <p:spPr bwMode="auto">
              <a:xfrm>
                <a:off x="3386" y="1409"/>
                <a:ext cx="328" cy="411"/>
              </a:xfrm>
              <a:custGeom>
                <a:avLst/>
                <a:gdLst>
                  <a:gd name="T0" fmla="*/ 32 w 180"/>
                  <a:gd name="T1" fmla="*/ 226 h 226"/>
                  <a:gd name="T2" fmla="*/ 40 w 180"/>
                  <a:gd name="T3" fmla="*/ 226 h 226"/>
                  <a:gd name="T4" fmla="*/ 81 w 180"/>
                  <a:gd name="T5" fmla="*/ 193 h 226"/>
                  <a:gd name="T6" fmla="*/ 143 w 180"/>
                  <a:gd name="T7" fmla="*/ 82 h 226"/>
                  <a:gd name="T8" fmla="*/ 180 w 180"/>
                  <a:gd name="T9" fmla="*/ 41 h 226"/>
                  <a:gd name="T10" fmla="*/ 139 w 180"/>
                  <a:gd name="T11" fmla="*/ 0 h 226"/>
                  <a:gd name="T12" fmla="*/ 0 w 180"/>
                  <a:gd name="T13" fmla="*/ 172 h 226"/>
                  <a:gd name="T14" fmla="*/ 32 w 180"/>
                  <a:gd name="T15" fmla="*/ 226 h 2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226">
                    <a:moveTo>
                      <a:pt x="32" y="226"/>
                    </a:moveTo>
                    <a:cubicBezTo>
                      <a:pt x="40" y="226"/>
                      <a:pt x="40" y="226"/>
                      <a:pt x="40" y="226"/>
                    </a:cubicBezTo>
                    <a:cubicBezTo>
                      <a:pt x="57" y="226"/>
                      <a:pt x="77" y="213"/>
                      <a:pt x="81" y="193"/>
                    </a:cubicBezTo>
                    <a:cubicBezTo>
                      <a:pt x="98" y="127"/>
                      <a:pt x="131" y="90"/>
                      <a:pt x="143" y="82"/>
                    </a:cubicBezTo>
                    <a:cubicBezTo>
                      <a:pt x="163" y="78"/>
                      <a:pt x="180" y="62"/>
                      <a:pt x="180" y="41"/>
                    </a:cubicBezTo>
                    <a:cubicBezTo>
                      <a:pt x="180" y="17"/>
                      <a:pt x="163" y="0"/>
                      <a:pt x="139" y="0"/>
                    </a:cubicBezTo>
                    <a:cubicBezTo>
                      <a:pt x="86" y="0"/>
                      <a:pt x="24" y="78"/>
                      <a:pt x="0" y="172"/>
                    </a:cubicBezTo>
                    <a:cubicBezTo>
                      <a:pt x="0" y="197"/>
                      <a:pt x="12" y="221"/>
                      <a:pt x="32" y="226"/>
                    </a:cubicBezTo>
                    <a:close/>
                  </a:path>
                </a:pathLst>
              </a:custGeom>
              <a:grp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41" name="Freeform 11">
                <a:extLst>
                  <a:ext uri="{FF2B5EF4-FFF2-40B4-BE49-F238E27FC236}">
                    <a16:creationId xmlns:a16="http://schemas.microsoft.com/office/drawing/2014/main" id="{CAF533AF-42E2-4B19-AA03-10E585B30922}"/>
                  </a:ext>
                </a:extLst>
              </p:cNvPr>
              <p:cNvSpPr>
                <a:spLocks/>
              </p:cNvSpPr>
              <p:nvPr/>
            </p:nvSpPr>
            <p:spPr bwMode="auto">
              <a:xfrm>
                <a:off x="3377" y="1820"/>
                <a:ext cx="536" cy="469"/>
              </a:xfrm>
              <a:custGeom>
                <a:avLst/>
                <a:gdLst>
                  <a:gd name="T0" fmla="*/ 148 w 295"/>
                  <a:gd name="T1" fmla="*/ 258 h 258"/>
                  <a:gd name="T2" fmla="*/ 295 w 295"/>
                  <a:gd name="T3" fmla="*/ 41 h 258"/>
                  <a:gd name="T4" fmla="*/ 254 w 295"/>
                  <a:gd name="T5" fmla="*/ 0 h 258"/>
                  <a:gd name="T6" fmla="*/ 213 w 295"/>
                  <a:gd name="T7" fmla="*/ 41 h 258"/>
                  <a:gd name="T8" fmla="*/ 148 w 295"/>
                  <a:gd name="T9" fmla="*/ 176 h 258"/>
                  <a:gd name="T10" fmla="*/ 86 w 295"/>
                  <a:gd name="T11" fmla="*/ 90 h 258"/>
                  <a:gd name="T12" fmla="*/ 37 w 295"/>
                  <a:gd name="T13" fmla="*/ 57 h 258"/>
                  <a:gd name="T14" fmla="*/ 5 w 295"/>
                  <a:gd name="T15" fmla="*/ 106 h 258"/>
                  <a:gd name="T16" fmla="*/ 148 w 295"/>
                  <a:gd name="T17" fmla="*/ 258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58">
                    <a:moveTo>
                      <a:pt x="148" y="258"/>
                    </a:moveTo>
                    <a:cubicBezTo>
                      <a:pt x="246" y="258"/>
                      <a:pt x="295" y="143"/>
                      <a:pt x="295" y="41"/>
                    </a:cubicBezTo>
                    <a:cubicBezTo>
                      <a:pt x="295" y="16"/>
                      <a:pt x="279" y="0"/>
                      <a:pt x="254" y="0"/>
                    </a:cubicBezTo>
                    <a:cubicBezTo>
                      <a:pt x="230" y="0"/>
                      <a:pt x="213" y="16"/>
                      <a:pt x="213" y="41"/>
                    </a:cubicBezTo>
                    <a:cubicBezTo>
                      <a:pt x="213" y="86"/>
                      <a:pt x="193" y="176"/>
                      <a:pt x="148" y="176"/>
                    </a:cubicBezTo>
                    <a:cubicBezTo>
                      <a:pt x="123" y="176"/>
                      <a:pt x="95" y="139"/>
                      <a:pt x="86" y="90"/>
                    </a:cubicBezTo>
                    <a:cubicBezTo>
                      <a:pt x="82" y="69"/>
                      <a:pt x="62" y="53"/>
                      <a:pt x="37" y="57"/>
                    </a:cubicBezTo>
                    <a:cubicBezTo>
                      <a:pt x="17" y="61"/>
                      <a:pt x="0" y="82"/>
                      <a:pt x="5" y="106"/>
                    </a:cubicBezTo>
                    <a:cubicBezTo>
                      <a:pt x="21" y="196"/>
                      <a:pt x="78" y="258"/>
                      <a:pt x="148" y="258"/>
                    </a:cubicBezTo>
                    <a:close/>
                  </a:path>
                </a:pathLst>
              </a:custGeom>
              <a:grp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42" name="Freeform 12">
                <a:extLst>
                  <a:ext uri="{FF2B5EF4-FFF2-40B4-BE49-F238E27FC236}">
                    <a16:creationId xmlns:a16="http://schemas.microsoft.com/office/drawing/2014/main" id="{A594BC0A-D541-4322-81D4-B030F133F161}"/>
                  </a:ext>
                </a:extLst>
              </p:cNvPr>
              <p:cNvSpPr>
                <a:spLocks/>
              </p:cNvSpPr>
              <p:nvPr/>
            </p:nvSpPr>
            <p:spPr bwMode="auto">
              <a:xfrm>
                <a:off x="2641" y="307"/>
                <a:ext cx="476" cy="149"/>
              </a:xfrm>
              <a:custGeom>
                <a:avLst/>
                <a:gdLst>
                  <a:gd name="T0" fmla="*/ 221 w 262"/>
                  <a:gd name="T1" fmla="*/ 0 h 82"/>
                  <a:gd name="T2" fmla="*/ 41 w 262"/>
                  <a:gd name="T3" fmla="*/ 0 h 82"/>
                  <a:gd name="T4" fmla="*/ 0 w 262"/>
                  <a:gd name="T5" fmla="*/ 41 h 82"/>
                  <a:gd name="T6" fmla="*/ 41 w 262"/>
                  <a:gd name="T7" fmla="*/ 82 h 82"/>
                  <a:gd name="T8" fmla="*/ 221 w 262"/>
                  <a:gd name="T9" fmla="*/ 82 h 82"/>
                  <a:gd name="T10" fmla="*/ 262 w 262"/>
                  <a:gd name="T11" fmla="*/ 41 h 82"/>
                  <a:gd name="T12" fmla="*/ 221 w 262"/>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262" h="82">
                    <a:moveTo>
                      <a:pt x="221" y="0"/>
                    </a:moveTo>
                    <a:cubicBezTo>
                      <a:pt x="41" y="0"/>
                      <a:pt x="41" y="0"/>
                      <a:pt x="41" y="0"/>
                    </a:cubicBezTo>
                    <a:cubicBezTo>
                      <a:pt x="16" y="0"/>
                      <a:pt x="0" y="16"/>
                      <a:pt x="0" y="41"/>
                    </a:cubicBezTo>
                    <a:cubicBezTo>
                      <a:pt x="0" y="66"/>
                      <a:pt x="16" y="82"/>
                      <a:pt x="41" y="82"/>
                    </a:cubicBezTo>
                    <a:cubicBezTo>
                      <a:pt x="221" y="82"/>
                      <a:pt x="221" y="82"/>
                      <a:pt x="221" y="82"/>
                    </a:cubicBezTo>
                    <a:cubicBezTo>
                      <a:pt x="246" y="82"/>
                      <a:pt x="262" y="66"/>
                      <a:pt x="262" y="41"/>
                    </a:cubicBezTo>
                    <a:cubicBezTo>
                      <a:pt x="262" y="16"/>
                      <a:pt x="242" y="0"/>
                      <a:pt x="221" y="0"/>
                    </a:cubicBezTo>
                    <a:close/>
                  </a:path>
                </a:pathLst>
              </a:custGeom>
              <a:grp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grpSp>
        <p:grpSp>
          <p:nvGrpSpPr>
            <p:cNvPr id="757" name="Group 756">
              <a:extLst>
                <a:ext uri="{FF2B5EF4-FFF2-40B4-BE49-F238E27FC236}">
                  <a16:creationId xmlns:a16="http://schemas.microsoft.com/office/drawing/2014/main" id="{C1848AC5-4574-44B4-9D9B-CCC5D792F345}"/>
                </a:ext>
              </a:extLst>
            </p:cNvPr>
            <p:cNvGrpSpPr>
              <a:grpSpLocks noChangeAspect="1"/>
            </p:cNvGrpSpPr>
            <p:nvPr/>
          </p:nvGrpSpPr>
          <p:grpSpPr bwMode="auto">
            <a:xfrm flipH="1">
              <a:off x="2964315" y="3927094"/>
              <a:ext cx="189946" cy="205990"/>
              <a:chOff x="1361" y="-47"/>
              <a:chExt cx="3031" cy="3287"/>
            </a:xfrm>
            <a:solidFill>
              <a:srgbClr val="00918E"/>
            </a:solidFill>
          </p:grpSpPr>
          <p:sp>
            <p:nvSpPr>
              <p:cNvPr id="831" name="Freeform 5">
                <a:extLst>
                  <a:ext uri="{FF2B5EF4-FFF2-40B4-BE49-F238E27FC236}">
                    <a16:creationId xmlns:a16="http://schemas.microsoft.com/office/drawing/2014/main" id="{D90A168B-0398-40E0-8A59-F0B83D8BACCE}"/>
                  </a:ext>
                </a:extLst>
              </p:cNvPr>
              <p:cNvSpPr>
                <a:spLocks/>
              </p:cNvSpPr>
              <p:nvPr/>
            </p:nvSpPr>
            <p:spPr bwMode="auto">
              <a:xfrm>
                <a:off x="2544" y="530"/>
                <a:ext cx="456" cy="155"/>
              </a:xfrm>
              <a:custGeom>
                <a:avLst/>
                <a:gdLst>
                  <a:gd name="T0" fmla="*/ 25 w 270"/>
                  <a:gd name="T1" fmla="*/ 26 h 92"/>
                  <a:gd name="T2" fmla="*/ 6 w 270"/>
                  <a:gd name="T3" fmla="*/ 67 h 92"/>
                  <a:gd name="T4" fmla="*/ 47 w 270"/>
                  <a:gd name="T5" fmla="*/ 86 h 92"/>
                  <a:gd name="T6" fmla="*/ 223 w 270"/>
                  <a:gd name="T7" fmla="*/ 86 h 92"/>
                  <a:gd name="T8" fmla="*/ 264 w 270"/>
                  <a:gd name="T9" fmla="*/ 67 h 92"/>
                  <a:gd name="T10" fmla="*/ 246 w 270"/>
                  <a:gd name="T11" fmla="*/ 26 h 92"/>
                  <a:gd name="T12" fmla="*/ 25 w 270"/>
                  <a:gd name="T13" fmla="*/ 26 h 92"/>
                </a:gdLst>
                <a:ahLst/>
                <a:cxnLst>
                  <a:cxn ang="0">
                    <a:pos x="T0" y="T1"/>
                  </a:cxn>
                  <a:cxn ang="0">
                    <a:pos x="T2" y="T3"/>
                  </a:cxn>
                  <a:cxn ang="0">
                    <a:pos x="T4" y="T5"/>
                  </a:cxn>
                  <a:cxn ang="0">
                    <a:pos x="T6" y="T7"/>
                  </a:cxn>
                  <a:cxn ang="0">
                    <a:pos x="T8" y="T9"/>
                  </a:cxn>
                  <a:cxn ang="0">
                    <a:pos x="T10" y="T11"/>
                  </a:cxn>
                  <a:cxn ang="0">
                    <a:pos x="T12" y="T13"/>
                  </a:cxn>
                </a:cxnLst>
                <a:rect l="0" t="0" r="r" b="b"/>
                <a:pathLst>
                  <a:path w="270" h="92">
                    <a:moveTo>
                      <a:pt x="25" y="26"/>
                    </a:moveTo>
                    <a:cubicBezTo>
                      <a:pt x="8" y="33"/>
                      <a:pt x="0" y="51"/>
                      <a:pt x="6" y="67"/>
                    </a:cubicBezTo>
                    <a:cubicBezTo>
                      <a:pt x="12" y="84"/>
                      <a:pt x="30" y="92"/>
                      <a:pt x="47" y="86"/>
                    </a:cubicBezTo>
                    <a:cubicBezTo>
                      <a:pt x="104" y="65"/>
                      <a:pt x="167" y="65"/>
                      <a:pt x="223" y="86"/>
                    </a:cubicBezTo>
                    <a:cubicBezTo>
                      <a:pt x="240" y="92"/>
                      <a:pt x="258" y="84"/>
                      <a:pt x="264" y="67"/>
                    </a:cubicBezTo>
                    <a:cubicBezTo>
                      <a:pt x="270" y="51"/>
                      <a:pt x="262" y="33"/>
                      <a:pt x="246" y="26"/>
                    </a:cubicBezTo>
                    <a:cubicBezTo>
                      <a:pt x="174" y="0"/>
                      <a:pt x="96" y="0"/>
                      <a:pt x="25" y="26"/>
                    </a:cubicBezTo>
                    <a:close/>
                  </a:path>
                </a:pathLst>
              </a:custGeom>
              <a:grp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32" name="Freeform 6">
                <a:extLst>
                  <a:ext uri="{FF2B5EF4-FFF2-40B4-BE49-F238E27FC236}">
                    <a16:creationId xmlns:a16="http://schemas.microsoft.com/office/drawing/2014/main" id="{F7303AB5-F25B-40ED-AA54-307041ABEF86}"/>
                  </a:ext>
                </a:extLst>
              </p:cNvPr>
              <p:cNvSpPr>
                <a:spLocks/>
              </p:cNvSpPr>
              <p:nvPr/>
            </p:nvSpPr>
            <p:spPr bwMode="auto">
              <a:xfrm>
                <a:off x="2392" y="243"/>
                <a:ext cx="761" cy="218"/>
              </a:xfrm>
              <a:custGeom>
                <a:avLst/>
                <a:gdLst>
                  <a:gd name="T0" fmla="*/ 417 w 451"/>
                  <a:gd name="T1" fmla="*/ 127 h 129"/>
                  <a:gd name="T2" fmla="*/ 448 w 451"/>
                  <a:gd name="T3" fmla="*/ 103 h 129"/>
                  <a:gd name="T4" fmla="*/ 431 w 451"/>
                  <a:gd name="T5" fmla="*/ 67 h 129"/>
                  <a:gd name="T6" fmla="*/ 19 w 451"/>
                  <a:gd name="T7" fmla="*/ 67 h 129"/>
                  <a:gd name="T8" fmla="*/ 1 w 451"/>
                  <a:gd name="T9" fmla="*/ 94 h 129"/>
                  <a:gd name="T10" fmla="*/ 16 w 451"/>
                  <a:gd name="T11" fmla="*/ 123 h 129"/>
                  <a:gd name="T12" fmla="*/ 49 w 451"/>
                  <a:gd name="T13" fmla="*/ 124 h 129"/>
                  <a:gd name="T14" fmla="*/ 402 w 451"/>
                  <a:gd name="T15" fmla="*/ 124 h 129"/>
                  <a:gd name="T16" fmla="*/ 417 w 451"/>
                  <a:gd name="T17" fmla="*/ 12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1" h="129">
                    <a:moveTo>
                      <a:pt x="417" y="127"/>
                    </a:moveTo>
                    <a:cubicBezTo>
                      <a:pt x="431" y="127"/>
                      <a:pt x="444" y="117"/>
                      <a:pt x="448" y="103"/>
                    </a:cubicBezTo>
                    <a:cubicBezTo>
                      <a:pt x="451" y="88"/>
                      <a:pt x="444" y="74"/>
                      <a:pt x="431" y="67"/>
                    </a:cubicBezTo>
                    <a:cubicBezTo>
                      <a:pt x="302" y="0"/>
                      <a:pt x="148" y="0"/>
                      <a:pt x="19" y="67"/>
                    </a:cubicBezTo>
                    <a:cubicBezTo>
                      <a:pt x="9" y="72"/>
                      <a:pt x="2" y="82"/>
                      <a:pt x="1" y="94"/>
                    </a:cubicBezTo>
                    <a:cubicBezTo>
                      <a:pt x="0" y="106"/>
                      <a:pt x="6" y="117"/>
                      <a:pt x="16" y="123"/>
                    </a:cubicBezTo>
                    <a:cubicBezTo>
                      <a:pt x="26" y="129"/>
                      <a:pt x="38" y="129"/>
                      <a:pt x="49" y="124"/>
                    </a:cubicBezTo>
                    <a:cubicBezTo>
                      <a:pt x="159" y="66"/>
                      <a:pt x="291" y="66"/>
                      <a:pt x="402" y="124"/>
                    </a:cubicBezTo>
                    <a:cubicBezTo>
                      <a:pt x="406" y="126"/>
                      <a:pt x="411" y="127"/>
                      <a:pt x="417" y="127"/>
                    </a:cubicBezTo>
                    <a:close/>
                  </a:path>
                </a:pathLst>
              </a:custGeom>
              <a:grp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33" name="Freeform 7">
                <a:extLst>
                  <a:ext uri="{FF2B5EF4-FFF2-40B4-BE49-F238E27FC236}">
                    <a16:creationId xmlns:a16="http://schemas.microsoft.com/office/drawing/2014/main" id="{71DC59B2-E334-4B44-A902-5CF8FFB1FE4A}"/>
                  </a:ext>
                </a:extLst>
              </p:cNvPr>
              <p:cNvSpPr>
                <a:spLocks/>
              </p:cNvSpPr>
              <p:nvPr/>
            </p:nvSpPr>
            <p:spPr bwMode="auto">
              <a:xfrm>
                <a:off x="2237" y="-47"/>
                <a:ext cx="1070" cy="295"/>
              </a:xfrm>
              <a:custGeom>
                <a:avLst/>
                <a:gdLst>
                  <a:gd name="T0" fmla="*/ 53 w 634"/>
                  <a:gd name="T1" fmla="*/ 166 h 175"/>
                  <a:gd name="T2" fmla="*/ 582 w 634"/>
                  <a:gd name="T3" fmla="*/ 166 h 175"/>
                  <a:gd name="T4" fmla="*/ 625 w 634"/>
                  <a:gd name="T5" fmla="*/ 155 h 175"/>
                  <a:gd name="T6" fmla="*/ 615 w 634"/>
                  <a:gd name="T7" fmla="*/ 112 h 175"/>
                  <a:gd name="T8" fmla="*/ 19 w 634"/>
                  <a:gd name="T9" fmla="*/ 112 h 175"/>
                  <a:gd name="T10" fmla="*/ 9 w 634"/>
                  <a:gd name="T11" fmla="*/ 156 h 175"/>
                  <a:gd name="T12" fmla="*/ 53 w 634"/>
                  <a:gd name="T13" fmla="*/ 166 h 175"/>
                </a:gdLst>
                <a:ahLst/>
                <a:cxnLst>
                  <a:cxn ang="0">
                    <a:pos x="T0" y="T1"/>
                  </a:cxn>
                  <a:cxn ang="0">
                    <a:pos x="T2" y="T3"/>
                  </a:cxn>
                  <a:cxn ang="0">
                    <a:pos x="T4" y="T5"/>
                  </a:cxn>
                  <a:cxn ang="0">
                    <a:pos x="T6" y="T7"/>
                  </a:cxn>
                  <a:cxn ang="0">
                    <a:pos x="T8" y="T9"/>
                  </a:cxn>
                  <a:cxn ang="0">
                    <a:pos x="T10" y="T11"/>
                  </a:cxn>
                  <a:cxn ang="0">
                    <a:pos x="T12" y="T13"/>
                  </a:cxn>
                </a:cxnLst>
                <a:rect l="0" t="0" r="r" b="b"/>
                <a:pathLst>
                  <a:path w="634" h="175">
                    <a:moveTo>
                      <a:pt x="53" y="166"/>
                    </a:moveTo>
                    <a:cubicBezTo>
                      <a:pt x="215" y="67"/>
                      <a:pt x="419" y="67"/>
                      <a:pt x="582" y="166"/>
                    </a:cubicBezTo>
                    <a:cubicBezTo>
                      <a:pt x="597" y="175"/>
                      <a:pt x="616" y="170"/>
                      <a:pt x="625" y="155"/>
                    </a:cubicBezTo>
                    <a:cubicBezTo>
                      <a:pt x="634" y="140"/>
                      <a:pt x="629" y="121"/>
                      <a:pt x="615" y="112"/>
                    </a:cubicBezTo>
                    <a:cubicBezTo>
                      <a:pt x="432" y="0"/>
                      <a:pt x="202" y="0"/>
                      <a:pt x="19" y="112"/>
                    </a:cubicBezTo>
                    <a:cubicBezTo>
                      <a:pt x="4" y="121"/>
                      <a:pt x="0" y="140"/>
                      <a:pt x="9" y="156"/>
                    </a:cubicBezTo>
                    <a:cubicBezTo>
                      <a:pt x="18" y="171"/>
                      <a:pt x="38" y="175"/>
                      <a:pt x="53" y="166"/>
                    </a:cubicBezTo>
                    <a:close/>
                  </a:path>
                </a:pathLst>
              </a:custGeom>
              <a:grp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34" name="Freeform 8">
                <a:extLst>
                  <a:ext uri="{FF2B5EF4-FFF2-40B4-BE49-F238E27FC236}">
                    <a16:creationId xmlns:a16="http://schemas.microsoft.com/office/drawing/2014/main" id="{88338FCA-F16F-4483-AD77-748302CBAFE4}"/>
                  </a:ext>
                </a:extLst>
              </p:cNvPr>
              <p:cNvSpPr>
                <a:spLocks noEditPoints="1"/>
              </p:cNvSpPr>
              <p:nvPr/>
            </p:nvSpPr>
            <p:spPr bwMode="auto">
              <a:xfrm>
                <a:off x="1361" y="641"/>
                <a:ext cx="3031" cy="2599"/>
              </a:xfrm>
              <a:custGeom>
                <a:avLst/>
                <a:gdLst>
                  <a:gd name="T0" fmla="*/ 1572 w 1796"/>
                  <a:gd name="T1" fmla="*/ 68 h 1540"/>
                  <a:gd name="T2" fmla="*/ 1540 w 1796"/>
                  <a:gd name="T3" fmla="*/ 863 h 1540"/>
                  <a:gd name="T4" fmla="*/ 1038 w 1796"/>
                  <a:gd name="T5" fmla="*/ 933 h 1540"/>
                  <a:gd name="T6" fmla="*/ 1365 w 1796"/>
                  <a:gd name="T7" fmla="*/ 591 h 1540"/>
                  <a:gd name="T8" fmla="*/ 1291 w 1796"/>
                  <a:gd name="T9" fmla="*/ 294 h 1540"/>
                  <a:gd name="T10" fmla="*/ 1329 w 1796"/>
                  <a:gd name="T11" fmla="*/ 25 h 1540"/>
                  <a:gd name="T12" fmla="*/ 26 w 1796"/>
                  <a:gd name="T13" fmla="*/ 466 h 1540"/>
                  <a:gd name="T14" fmla="*/ 107 w 1796"/>
                  <a:gd name="T15" fmla="*/ 640 h 1540"/>
                  <a:gd name="T16" fmla="*/ 72 w 1796"/>
                  <a:gd name="T17" fmla="*/ 687 h 1540"/>
                  <a:gd name="T18" fmla="*/ 176 w 1796"/>
                  <a:gd name="T19" fmla="*/ 946 h 1540"/>
                  <a:gd name="T20" fmla="*/ 291 w 1796"/>
                  <a:gd name="T21" fmla="*/ 914 h 1540"/>
                  <a:gd name="T22" fmla="*/ 318 w 1796"/>
                  <a:gd name="T23" fmla="*/ 962 h 1540"/>
                  <a:gd name="T24" fmla="*/ 756 w 1796"/>
                  <a:gd name="T25" fmla="*/ 813 h 1540"/>
                  <a:gd name="T26" fmla="*/ 826 w 1796"/>
                  <a:gd name="T27" fmla="*/ 1274 h 1540"/>
                  <a:gd name="T28" fmla="*/ 1233 w 1796"/>
                  <a:gd name="T29" fmla="*/ 1214 h 1540"/>
                  <a:gd name="T30" fmla="*/ 1540 w 1796"/>
                  <a:gd name="T31" fmla="*/ 1508 h 1540"/>
                  <a:gd name="T32" fmla="*/ 1604 w 1796"/>
                  <a:gd name="T33" fmla="*/ 1508 h 1540"/>
                  <a:gd name="T34" fmla="*/ 1732 w 1796"/>
                  <a:gd name="T35" fmla="*/ 132 h 1540"/>
                  <a:gd name="T36" fmla="*/ 1764 w 1796"/>
                  <a:gd name="T37" fmla="*/ 1540 h 1540"/>
                  <a:gd name="T38" fmla="*/ 1796 w 1796"/>
                  <a:gd name="T39" fmla="*/ 100 h 1540"/>
                  <a:gd name="T40" fmla="*/ 80 w 1796"/>
                  <a:gd name="T41" fmla="*/ 514 h 1540"/>
                  <a:gd name="T42" fmla="*/ 1283 w 1796"/>
                  <a:gd name="T43" fmla="*/ 124 h 1540"/>
                  <a:gd name="T44" fmla="*/ 353 w 1796"/>
                  <a:gd name="T45" fmla="*/ 619 h 1540"/>
                  <a:gd name="T46" fmla="*/ 195 w 1796"/>
                  <a:gd name="T47" fmla="*/ 617 h 1540"/>
                  <a:gd name="T48" fmla="*/ 209 w 1796"/>
                  <a:gd name="T49" fmla="*/ 876 h 1540"/>
                  <a:gd name="T50" fmla="*/ 183 w 1796"/>
                  <a:gd name="T51" fmla="*/ 681 h 1540"/>
                  <a:gd name="T52" fmla="*/ 204 w 1796"/>
                  <a:gd name="T53" fmla="*/ 687 h 1540"/>
                  <a:gd name="T54" fmla="*/ 216 w 1796"/>
                  <a:gd name="T55" fmla="*/ 708 h 1540"/>
                  <a:gd name="T56" fmla="*/ 209 w 1796"/>
                  <a:gd name="T57" fmla="*/ 876 h 1540"/>
                  <a:gd name="T58" fmla="*/ 295 w 1796"/>
                  <a:gd name="T59" fmla="*/ 737 h 1540"/>
                  <a:gd name="T60" fmla="*/ 292 w 1796"/>
                  <a:gd name="T61" fmla="*/ 696 h 1540"/>
                  <a:gd name="T62" fmla="*/ 1157 w 1796"/>
                  <a:gd name="T63" fmla="*/ 394 h 1540"/>
                  <a:gd name="T64" fmla="*/ 1199 w 1796"/>
                  <a:gd name="T65" fmla="*/ 375 h 1540"/>
                  <a:gd name="T66" fmla="*/ 1229 w 1796"/>
                  <a:gd name="T67" fmla="*/ 356 h 1540"/>
                  <a:gd name="T68" fmla="*/ 1313 w 1796"/>
                  <a:gd name="T69" fmla="*/ 542 h 1540"/>
                  <a:gd name="T70" fmla="*/ 914 w 1796"/>
                  <a:gd name="T71" fmla="*/ 687 h 1540"/>
                  <a:gd name="T72" fmla="*/ 340 w 1796"/>
                  <a:gd name="T73" fmla="*/ 862 h 1540"/>
                  <a:gd name="T74" fmla="*/ 906 w 1796"/>
                  <a:gd name="T75" fmla="*/ 758 h 1540"/>
                  <a:gd name="T76" fmla="*/ 940 w 1796"/>
                  <a:gd name="T77" fmla="*/ 945 h 1540"/>
                  <a:gd name="T78" fmla="*/ 904 w 1796"/>
                  <a:gd name="T79" fmla="*/ 963 h 1540"/>
                  <a:gd name="T80" fmla="*/ 884 w 1796"/>
                  <a:gd name="T81" fmla="*/ 976 h 1540"/>
                  <a:gd name="T82" fmla="*/ 1174 w 1796"/>
                  <a:gd name="T83" fmla="*/ 1184 h 1540"/>
                  <a:gd name="T84" fmla="*/ 1017 w 1796"/>
                  <a:gd name="T85" fmla="*/ 1316 h 1540"/>
                  <a:gd name="T86" fmla="*/ 962 w 1796"/>
                  <a:gd name="T87" fmla="*/ 1006 h 1540"/>
                  <a:gd name="T88" fmla="*/ 1017 w 1796"/>
                  <a:gd name="T89" fmla="*/ 996 h 1540"/>
                  <a:gd name="T90" fmla="*/ 1167 w 1796"/>
                  <a:gd name="T91" fmla="*/ 1102 h 1540"/>
                  <a:gd name="T92" fmla="*/ 1174 w 1796"/>
                  <a:gd name="T93" fmla="*/ 1184 h 1540"/>
                  <a:gd name="T94" fmla="*/ 1241 w 1796"/>
                  <a:gd name="T95" fmla="*/ 1143 h 1540"/>
                  <a:gd name="T96" fmla="*/ 1238 w 1796"/>
                  <a:gd name="T97" fmla="*/ 1119 h 1540"/>
                  <a:gd name="T98" fmla="*/ 1228 w 1796"/>
                  <a:gd name="T99" fmla="*/ 1079 h 1540"/>
                  <a:gd name="T100" fmla="*/ 1540 w 1796"/>
                  <a:gd name="T101" fmla="*/ 931 h 1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96" h="1540">
                    <a:moveTo>
                      <a:pt x="1764" y="68"/>
                    </a:moveTo>
                    <a:cubicBezTo>
                      <a:pt x="1572" y="68"/>
                      <a:pt x="1572" y="68"/>
                      <a:pt x="1572" y="68"/>
                    </a:cubicBezTo>
                    <a:cubicBezTo>
                      <a:pt x="1554" y="68"/>
                      <a:pt x="1540" y="83"/>
                      <a:pt x="1540" y="100"/>
                    </a:cubicBezTo>
                    <a:cubicBezTo>
                      <a:pt x="1540" y="863"/>
                      <a:pt x="1540" y="863"/>
                      <a:pt x="1540" y="863"/>
                    </a:cubicBezTo>
                    <a:cubicBezTo>
                      <a:pt x="1174" y="997"/>
                      <a:pt x="1174" y="997"/>
                      <a:pt x="1174" y="997"/>
                    </a:cubicBezTo>
                    <a:cubicBezTo>
                      <a:pt x="1137" y="961"/>
                      <a:pt x="1089" y="938"/>
                      <a:pt x="1038" y="933"/>
                    </a:cubicBezTo>
                    <a:cubicBezTo>
                      <a:pt x="967" y="736"/>
                      <a:pt x="967" y="736"/>
                      <a:pt x="967" y="736"/>
                    </a:cubicBezTo>
                    <a:cubicBezTo>
                      <a:pt x="1365" y="591"/>
                      <a:pt x="1365" y="591"/>
                      <a:pt x="1365" y="591"/>
                    </a:cubicBezTo>
                    <a:cubicBezTo>
                      <a:pt x="1381" y="585"/>
                      <a:pt x="1390" y="567"/>
                      <a:pt x="1384" y="550"/>
                    </a:cubicBezTo>
                    <a:cubicBezTo>
                      <a:pt x="1291" y="294"/>
                      <a:pt x="1291" y="294"/>
                      <a:pt x="1291" y="294"/>
                    </a:cubicBezTo>
                    <a:cubicBezTo>
                      <a:pt x="1327" y="244"/>
                      <a:pt x="1346" y="185"/>
                      <a:pt x="1347" y="124"/>
                    </a:cubicBezTo>
                    <a:cubicBezTo>
                      <a:pt x="1347" y="90"/>
                      <a:pt x="1341" y="57"/>
                      <a:pt x="1329" y="25"/>
                    </a:cubicBezTo>
                    <a:cubicBezTo>
                      <a:pt x="1323" y="9"/>
                      <a:pt x="1305" y="0"/>
                      <a:pt x="1288" y="6"/>
                    </a:cubicBezTo>
                    <a:cubicBezTo>
                      <a:pt x="26" y="466"/>
                      <a:pt x="26" y="466"/>
                      <a:pt x="26" y="466"/>
                    </a:cubicBezTo>
                    <a:cubicBezTo>
                      <a:pt x="9" y="472"/>
                      <a:pt x="0" y="490"/>
                      <a:pt x="6" y="507"/>
                    </a:cubicBezTo>
                    <a:cubicBezTo>
                      <a:pt x="26" y="560"/>
                      <a:pt x="61" y="607"/>
                      <a:pt x="107" y="640"/>
                    </a:cubicBezTo>
                    <a:cubicBezTo>
                      <a:pt x="91" y="646"/>
                      <a:pt x="91" y="646"/>
                      <a:pt x="91" y="646"/>
                    </a:cubicBezTo>
                    <a:cubicBezTo>
                      <a:pt x="74" y="652"/>
                      <a:pt x="66" y="671"/>
                      <a:pt x="72" y="687"/>
                    </a:cubicBezTo>
                    <a:cubicBezTo>
                      <a:pt x="160" y="928"/>
                      <a:pt x="160" y="928"/>
                      <a:pt x="160" y="928"/>
                    </a:cubicBezTo>
                    <a:cubicBezTo>
                      <a:pt x="162" y="936"/>
                      <a:pt x="168" y="942"/>
                      <a:pt x="176" y="946"/>
                    </a:cubicBezTo>
                    <a:cubicBezTo>
                      <a:pt x="184" y="949"/>
                      <a:pt x="193" y="950"/>
                      <a:pt x="201" y="947"/>
                    </a:cubicBezTo>
                    <a:cubicBezTo>
                      <a:pt x="291" y="914"/>
                      <a:pt x="291" y="914"/>
                      <a:pt x="291" y="914"/>
                    </a:cubicBezTo>
                    <a:cubicBezTo>
                      <a:pt x="302" y="944"/>
                      <a:pt x="302" y="944"/>
                      <a:pt x="302" y="944"/>
                    </a:cubicBezTo>
                    <a:cubicBezTo>
                      <a:pt x="304" y="952"/>
                      <a:pt x="310" y="959"/>
                      <a:pt x="318" y="962"/>
                    </a:cubicBezTo>
                    <a:cubicBezTo>
                      <a:pt x="326" y="966"/>
                      <a:pt x="335" y="966"/>
                      <a:pt x="343" y="963"/>
                    </a:cubicBezTo>
                    <a:cubicBezTo>
                      <a:pt x="756" y="813"/>
                      <a:pt x="756" y="813"/>
                      <a:pt x="756" y="813"/>
                    </a:cubicBezTo>
                    <a:cubicBezTo>
                      <a:pt x="834" y="1028"/>
                      <a:pt x="834" y="1028"/>
                      <a:pt x="834" y="1028"/>
                    </a:cubicBezTo>
                    <a:cubicBezTo>
                      <a:pt x="782" y="1101"/>
                      <a:pt x="779" y="1198"/>
                      <a:pt x="826" y="1274"/>
                    </a:cubicBezTo>
                    <a:cubicBezTo>
                      <a:pt x="873" y="1350"/>
                      <a:pt x="961" y="1391"/>
                      <a:pt x="1050" y="1378"/>
                    </a:cubicBezTo>
                    <a:cubicBezTo>
                      <a:pt x="1138" y="1365"/>
                      <a:pt x="1210" y="1300"/>
                      <a:pt x="1233" y="1214"/>
                    </a:cubicBezTo>
                    <a:cubicBezTo>
                      <a:pt x="1540" y="1102"/>
                      <a:pt x="1540" y="1102"/>
                      <a:pt x="1540" y="1102"/>
                    </a:cubicBezTo>
                    <a:cubicBezTo>
                      <a:pt x="1540" y="1508"/>
                      <a:pt x="1540" y="1508"/>
                      <a:pt x="1540" y="1508"/>
                    </a:cubicBezTo>
                    <a:cubicBezTo>
                      <a:pt x="1540" y="1526"/>
                      <a:pt x="1554" y="1540"/>
                      <a:pt x="1572" y="1540"/>
                    </a:cubicBezTo>
                    <a:cubicBezTo>
                      <a:pt x="1590" y="1540"/>
                      <a:pt x="1604" y="1526"/>
                      <a:pt x="1604" y="1508"/>
                    </a:cubicBezTo>
                    <a:cubicBezTo>
                      <a:pt x="1604" y="132"/>
                      <a:pt x="1604" y="132"/>
                      <a:pt x="1604" y="132"/>
                    </a:cubicBezTo>
                    <a:cubicBezTo>
                      <a:pt x="1732" y="132"/>
                      <a:pt x="1732" y="132"/>
                      <a:pt x="1732" y="132"/>
                    </a:cubicBezTo>
                    <a:cubicBezTo>
                      <a:pt x="1732" y="1508"/>
                      <a:pt x="1732" y="1508"/>
                      <a:pt x="1732" y="1508"/>
                    </a:cubicBezTo>
                    <a:cubicBezTo>
                      <a:pt x="1732" y="1526"/>
                      <a:pt x="1746" y="1540"/>
                      <a:pt x="1764" y="1540"/>
                    </a:cubicBezTo>
                    <a:cubicBezTo>
                      <a:pt x="1782" y="1540"/>
                      <a:pt x="1796" y="1526"/>
                      <a:pt x="1796" y="1508"/>
                    </a:cubicBezTo>
                    <a:cubicBezTo>
                      <a:pt x="1796" y="100"/>
                      <a:pt x="1796" y="100"/>
                      <a:pt x="1796" y="100"/>
                    </a:cubicBezTo>
                    <a:cubicBezTo>
                      <a:pt x="1796" y="83"/>
                      <a:pt x="1782" y="68"/>
                      <a:pt x="1764" y="68"/>
                    </a:cubicBezTo>
                    <a:close/>
                    <a:moveTo>
                      <a:pt x="80" y="514"/>
                    </a:moveTo>
                    <a:cubicBezTo>
                      <a:pt x="1278" y="78"/>
                      <a:pt x="1278" y="78"/>
                      <a:pt x="1278" y="78"/>
                    </a:cubicBezTo>
                    <a:cubicBezTo>
                      <a:pt x="1281" y="93"/>
                      <a:pt x="1283" y="108"/>
                      <a:pt x="1283" y="124"/>
                    </a:cubicBezTo>
                    <a:cubicBezTo>
                      <a:pt x="1283" y="218"/>
                      <a:pt x="1224" y="302"/>
                      <a:pt x="1135" y="334"/>
                    </a:cubicBezTo>
                    <a:cubicBezTo>
                      <a:pt x="353" y="619"/>
                      <a:pt x="353" y="619"/>
                      <a:pt x="353" y="619"/>
                    </a:cubicBezTo>
                    <a:cubicBezTo>
                      <a:pt x="316" y="633"/>
                      <a:pt x="276" y="636"/>
                      <a:pt x="237" y="629"/>
                    </a:cubicBezTo>
                    <a:cubicBezTo>
                      <a:pt x="223" y="626"/>
                      <a:pt x="209" y="622"/>
                      <a:pt x="195" y="617"/>
                    </a:cubicBezTo>
                    <a:cubicBezTo>
                      <a:pt x="146" y="597"/>
                      <a:pt x="105" y="561"/>
                      <a:pt x="80" y="514"/>
                    </a:cubicBezTo>
                    <a:close/>
                    <a:moveTo>
                      <a:pt x="209" y="876"/>
                    </a:moveTo>
                    <a:cubicBezTo>
                      <a:pt x="143" y="695"/>
                      <a:pt x="143" y="695"/>
                      <a:pt x="143" y="695"/>
                    </a:cubicBezTo>
                    <a:cubicBezTo>
                      <a:pt x="183" y="681"/>
                      <a:pt x="183" y="681"/>
                      <a:pt x="183" y="681"/>
                    </a:cubicBezTo>
                    <a:cubicBezTo>
                      <a:pt x="186" y="682"/>
                      <a:pt x="189" y="682"/>
                      <a:pt x="192" y="683"/>
                    </a:cubicBezTo>
                    <a:cubicBezTo>
                      <a:pt x="196" y="685"/>
                      <a:pt x="200" y="686"/>
                      <a:pt x="204" y="687"/>
                    </a:cubicBezTo>
                    <a:cubicBezTo>
                      <a:pt x="206" y="687"/>
                      <a:pt x="207" y="688"/>
                      <a:pt x="209" y="688"/>
                    </a:cubicBezTo>
                    <a:cubicBezTo>
                      <a:pt x="216" y="708"/>
                      <a:pt x="216" y="708"/>
                      <a:pt x="216" y="708"/>
                    </a:cubicBezTo>
                    <a:cubicBezTo>
                      <a:pt x="269" y="854"/>
                      <a:pt x="269" y="854"/>
                      <a:pt x="269" y="854"/>
                    </a:cubicBezTo>
                    <a:lnTo>
                      <a:pt x="209" y="876"/>
                    </a:lnTo>
                    <a:close/>
                    <a:moveTo>
                      <a:pt x="340" y="862"/>
                    </a:moveTo>
                    <a:cubicBezTo>
                      <a:pt x="295" y="737"/>
                      <a:pt x="295" y="737"/>
                      <a:pt x="295" y="737"/>
                    </a:cubicBezTo>
                    <a:cubicBezTo>
                      <a:pt x="280" y="696"/>
                      <a:pt x="280" y="696"/>
                      <a:pt x="280" y="696"/>
                    </a:cubicBezTo>
                    <a:cubicBezTo>
                      <a:pt x="284" y="696"/>
                      <a:pt x="288" y="696"/>
                      <a:pt x="292" y="696"/>
                    </a:cubicBezTo>
                    <a:cubicBezTo>
                      <a:pt x="320" y="694"/>
                      <a:pt x="348" y="689"/>
                      <a:pt x="375" y="679"/>
                    </a:cubicBezTo>
                    <a:cubicBezTo>
                      <a:pt x="1157" y="394"/>
                      <a:pt x="1157" y="394"/>
                      <a:pt x="1157" y="394"/>
                    </a:cubicBezTo>
                    <a:cubicBezTo>
                      <a:pt x="1172" y="389"/>
                      <a:pt x="1186" y="382"/>
                      <a:pt x="1199" y="375"/>
                    </a:cubicBezTo>
                    <a:cubicBezTo>
                      <a:pt x="1199" y="375"/>
                      <a:pt x="1199" y="375"/>
                      <a:pt x="1199" y="375"/>
                    </a:cubicBezTo>
                    <a:cubicBezTo>
                      <a:pt x="1207" y="371"/>
                      <a:pt x="1215" y="366"/>
                      <a:pt x="1223" y="361"/>
                    </a:cubicBezTo>
                    <a:cubicBezTo>
                      <a:pt x="1225" y="359"/>
                      <a:pt x="1227" y="357"/>
                      <a:pt x="1229" y="356"/>
                    </a:cubicBezTo>
                    <a:cubicBezTo>
                      <a:pt x="1233" y="353"/>
                      <a:pt x="1238" y="349"/>
                      <a:pt x="1242" y="346"/>
                    </a:cubicBezTo>
                    <a:cubicBezTo>
                      <a:pt x="1313" y="542"/>
                      <a:pt x="1313" y="542"/>
                      <a:pt x="1313" y="542"/>
                    </a:cubicBezTo>
                    <a:cubicBezTo>
                      <a:pt x="917" y="686"/>
                      <a:pt x="917" y="686"/>
                      <a:pt x="917" y="686"/>
                    </a:cubicBezTo>
                    <a:cubicBezTo>
                      <a:pt x="916" y="686"/>
                      <a:pt x="915" y="687"/>
                      <a:pt x="914" y="687"/>
                    </a:cubicBezTo>
                    <a:cubicBezTo>
                      <a:pt x="351" y="892"/>
                      <a:pt x="351" y="892"/>
                      <a:pt x="351" y="892"/>
                    </a:cubicBezTo>
                    <a:lnTo>
                      <a:pt x="340" y="862"/>
                    </a:lnTo>
                    <a:close/>
                    <a:moveTo>
                      <a:pt x="816" y="791"/>
                    </a:moveTo>
                    <a:cubicBezTo>
                      <a:pt x="906" y="758"/>
                      <a:pt x="906" y="758"/>
                      <a:pt x="906" y="758"/>
                    </a:cubicBezTo>
                    <a:cubicBezTo>
                      <a:pt x="971" y="937"/>
                      <a:pt x="971" y="937"/>
                      <a:pt x="971" y="937"/>
                    </a:cubicBezTo>
                    <a:cubicBezTo>
                      <a:pt x="961" y="939"/>
                      <a:pt x="951" y="942"/>
                      <a:pt x="940" y="945"/>
                    </a:cubicBezTo>
                    <a:cubicBezTo>
                      <a:pt x="931" y="949"/>
                      <a:pt x="921" y="953"/>
                      <a:pt x="912" y="958"/>
                    </a:cubicBezTo>
                    <a:cubicBezTo>
                      <a:pt x="909" y="960"/>
                      <a:pt x="906" y="962"/>
                      <a:pt x="904" y="963"/>
                    </a:cubicBezTo>
                    <a:cubicBezTo>
                      <a:pt x="898" y="967"/>
                      <a:pt x="892" y="971"/>
                      <a:pt x="886" y="975"/>
                    </a:cubicBezTo>
                    <a:cubicBezTo>
                      <a:pt x="885" y="975"/>
                      <a:pt x="884" y="976"/>
                      <a:pt x="884" y="976"/>
                    </a:cubicBezTo>
                    <a:lnTo>
                      <a:pt x="816" y="791"/>
                    </a:lnTo>
                    <a:close/>
                    <a:moveTo>
                      <a:pt x="1174" y="1184"/>
                    </a:moveTo>
                    <a:cubicBezTo>
                      <a:pt x="1174" y="1184"/>
                      <a:pt x="1174" y="1184"/>
                      <a:pt x="1174" y="1184"/>
                    </a:cubicBezTo>
                    <a:cubicBezTo>
                      <a:pt x="1161" y="1260"/>
                      <a:pt x="1095" y="1316"/>
                      <a:pt x="1017" y="1316"/>
                    </a:cubicBezTo>
                    <a:cubicBezTo>
                      <a:pt x="939" y="1316"/>
                      <a:pt x="873" y="1260"/>
                      <a:pt x="859" y="1184"/>
                    </a:cubicBezTo>
                    <a:cubicBezTo>
                      <a:pt x="846" y="1107"/>
                      <a:pt x="889" y="1032"/>
                      <a:pt x="962" y="1006"/>
                    </a:cubicBezTo>
                    <a:cubicBezTo>
                      <a:pt x="979" y="1000"/>
                      <a:pt x="998" y="996"/>
                      <a:pt x="1016" y="996"/>
                    </a:cubicBezTo>
                    <a:cubicBezTo>
                      <a:pt x="1017" y="996"/>
                      <a:pt x="1017" y="996"/>
                      <a:pt x="1017" y="996"/>
                    </a:cubicBezTo>
                    <a:cubicBezTo>
                      <a:pt x="1065" y="996"/>
                      <a:pt x="1110" y="1018"/>
                      <a:pt x="1141" y="1054"/>
                    </a:cubicBezTo>
                    <a:cubicBezTo>
                      <a:pt x="1152" y="1068"/>
                      <a:pt x="1161" y="1084"/>
                      <a:pt x="1167" y="1102"/>
                    </a:cubicBezTo>
                    <a:cubicBezTo>
                      <a:pt x="1177" y="1128"/>
                      <a:pt x="1180" y="1156"/>
                      <a:pt x="1175" y="1184"/>
                    </a:cubicBezTo>
                    <a:lnTo>
                      <a:pt x="1174" y="1184"/>
                    </a:lnTo>
                    <a:close/>
                    <a:moveTo>
                      <a:pt x="1540" y="1034"/>
                    </a:moveTo>
                    <a:cubicBezTo>
                      <a:pt x="1241" y="1143"/>
                      <a:pt x="1241" y="1143"/>
                      <a:pt x="1241" y="1143"/>
                    </a:cubicBezTo>
                    <a:cubicBezTo>
                      <a:pt x="1241" y="1142"/>
                      <a:pt x="1240" y="1141"/>
                      <a:pt x="1240" y="1140"/>
                    </a:cubicBezTo>
                    <a:cubicBezTo>
                      <a:pt x="1240" y="1133"/>
                      <a:pt x="1239" y="1126"/>
                      <a:pt x="1238" y="1119"/>
                    </a:cubicBezTo>
                    <a:cubicBezTo>
                      <a:pt x="1237" y="1116"/>
                      <a:pt x="1237" y="1112"/>
                      <a:pt x="1236" y="1109"/>
                    </a:cubicBezTo>
                    <a:cubicBezTo>
                      <a:pt x="1234" y="1099"/>
                      <a:pt x="1231" y="1089"/>
                      <a:pt x="1228" y="1079"/>
                    </a:cubicBezTo>
                    <a:cubicBezTo>
                      <a:pt x="1224" y="1069"/>
                      <a:pt x="1219" y="1059"/>
                      <a:pt x="1214" y="1050"/>
                    </a:cubicBezTo>
                    <a:cubicBezTo>
                      <a:pt x="1540" y="931"/>
                      <a:pt x="1540" y="931"/>
                      <a:pt x="1540" y="931"/>
                    </a:cubicBezTo>
                    <a:lnTo>
                      <a:pt x="1540" y="1034"/>
                    </a:lnTo>
                    <a:close/>
                  </a:path>
                </a:pathLst>
              </a:custGeom>
              <a:grp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grpSp>
        <p:pic>
          <p:nvPicPr>
            <p:cNvPr id="758" name="Graphic 142">
              <a:extLst>
                <a:ext uri="{FF2B5EF4-FFF2-40B4-BE49-F238E27FC236}">
                  <a16:creationId xmlns:a16="http://schemas.microsoft.com/office/drawing/2014/main" id="{515470B0-2741-42E1-86EC-3FAC92445B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2350" y="3309938"/>
              <a:ext cx="22542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59" name="Group 186">
              <a:extLst>
                <a:ext uri="{FF2B5EF4-FFF2-40B4-BE49-F238E27FC236}">
                  <a16:creationId xmlns:a16="http://schemas.microsoft.com/office/drawing/2014/main" id="{F4CDE8FA-B0F3-4A36-9C76-E705A6E1D899}"/>
                </a:ext>
              </a:extLst>
            </p:cNvPr>
            <p:cNvGrpSpPr>
              <a:grpSpLocks noChangeAspect="1"/>
            </p:cNvGrpSpPr>
            <p:nvPr/>
          </p:nvGrpSpPr>
          <p:grpSpPr bwMode="auto">
            <a:xfrm>
              <a:off x="4852812" y="3915330"/>
              <a:ext cx="197559" cy="171189"/>
              <a:chOff x="1001" y="-8"/>
              <a:chExt cx="3746" cy="3246"/>
            </a:xfrm>
            <a:solidFill>
              <a:srgbClr val="00918E"/>
            </a:solidFill>
          </p:grpSpPr>
          <p:sp>
            <p:nvSpPr>
              <p:cNvPr id="828" name="Freeform 187">
                <a:extLst>
                  <a:ext uri="{FF2B5EF4-FFF2-40B4-BE49-F238E27FC236}">
                    <a16:creationId xmlns:a16="http://schemas.microsoft.com/office/drawing/2014/main" id="{2E0E2C64-3063-432B-816D-5B9E2C43A919}"/>
                  </a:ext>
                </a:extLst>
              </p:cNvPr>
              <p:cNvSpPr>
                <a:spLocks/>
              </p:cNvSpPr>
              <p:nvPr/>
            </p:nvSpPr>
            <p:spPr bwMode="auto">
              <a:xfrm>
                <a:off x="1173" y="1098"/>
                <a:ext cx="1844" cy="2140"/>
              </a:xfrm>
              <a:custGeom>
                <a:avLst/>
                <a:gdLst>
                  <a:gd name="T0" fmla="*/ 918 w 948"/>
                  <a:gd name="T1" fmla="*/ 2 h 1100"/>
                  <a:gd name="T2" fmla="*/ 882 w 948"/>
                  <a:gd name="T3" fmla="*/ 30 h 1100"/>
                  <a:gd name="T4" fmla="*/ 882 w 948"/>
                  <a:gd name="T5" fmla="*/ 31 h 1100"/>
                  <a:gd name="T6" fmla="*/ 877 w 948"/>
                  <a:gd name="T7" fmla="*/ 80 h 1100"/>
                  <a:gd name="T8" fmla="*/ 856 w 948"/>
                  <a:gd name="T9" fmla="*/ 106 h 1100"/>
                  <a:gd name="T10" fmla="*/ 643 w 948"/>
                  <a:gd name="T11" fmla="*/ 180 h 1100"/>
                  <a:gd name="T12" fmla="*/ 621 w 948"/>
                  <a:gd name="T13" fmla="*/ 212 h 1100"/>
                  <a:gd name="T14" fmla="*/ 621 w 948"/>
                  <a:gd name="T15" fmla="*/ 498 h 1100"/>
                  <a:gd name="T16" fmla="*/ 631 w 948"/>
                  <a:gd name="T17" fmla="*/ 521 h 1100"/>
                  <a:gd name="T18" fmla="*/ 804 w 948"/>
                  <a:gd name="T19" fmla="*/ 695 h 1100"/>
                  <a:gd name="T20" fmla="*/ 813 w 948"/>
                  <a:gd name="T21" fmla="*/ 716 h 1100"/>
                  <a:gd name="T22" fmla="*/ 813 w 948"/>
                  <a:gd name="T23" fmla="*/ 1004 h 1100"/>
                  <a:gd name="T24" fmla="*/ 781 w 948"/>
                  <a:gd name="T25" fmla="*/ 1036 h 1100"/>
                  <a:gd name="T26" fmla="*/ 749 w 948"/>
                  <a:gd name="T27" fmla="*/ 1004 h 1100"/>
                  <a:gd name="T28" fmla="*/ 749 w 948"/>
                  <a:gd name="T29" fmla="*/ 743 h 1100"/>
                  <a:gd name="T30" fmla="*/ 740 w 948"/>
                  <a:gd name="T31" fmla="*/ 720 h 1100"/>
                  <a:gd name="T32" fmla="*/ 554 w 948"/>
                  <a:gd name="T33" fmla="*/ 533 h 1100"/>
                  <a:gd name="T34" fmla="*/ 532 w 948"/>
                  <a:gd name="T35" fmla="*/ 524 h 1100"/>
                  <a:gd name="T36" fmla="*/ 461 w 948"/>
                  <a:gd name="T37" fmla="*/ 524 h 1100"/>
                  <a:gd name="T38" fmla="*/ 429 w 948"/>
                  <a:gd name="T39" fmla="*/ 556 h 1100"/>
                  <a:gd name="T40" fmla="*/ 429 w 948"/>
                  <a:gd name="T41" fmla="*/ 812 h 1100"/>
                  <a:gd name="T42" fmla="*/ 415 w 948"/>
                  <a:gd name="T43" fmla="*/ 839 h 1100"/>
                  <a:gd name="T44" fmla="*/ 127 w 948"/>
                  <a:gd name="T45" fmla="*/ 1031 h 1100"/>
                  <a:gd name="T46" fmla="*/ 82 w 948"/>
                  <a:gd name="T47" fmla="*/ 1022 h 1100"/>
                  <a:gd name="T48" fmla="*/ 91 w 948"/>
                  <a:gd name="T49" fmla="*/ 977 h 1100"/>
                  <a:gd name="T50" fmla="*/ 351 w 948"/>
                  <a:gd name="T51" fmla="*/ 804 h 1100"/>
                  <a:gd name="T52" fmla="*/ 365 w 948"/>
                  <a:gd name="T53" fmla="*/ 778 h 1100"/>
                  <a:gd name="T54" fmla="*/ 365 w 948"/>
                  <a:gd name="T55" fmla="*/ 556 h 1100"/>
                  <a:gd name="T56" fmla="*/ 333 w 948"/>
                  <a:gd name="T57" fmla="*/ 524 h 1100"/>
                  <a:gd name="T58" fmla="*/ 301 w 948"/>
                  <a:gd name="T59" fmla="*/ 556 h 1100"/>
                  <a:gd name="T60" fmla="*/ 301 w 948"/>
                  <a:gd name="T61" fmla="*/ 760 h 1100"/>
                  <a:gd name="T62" fmla="*/ 56 w 948"/>
                  <a:gd name="T63" fmla="*/ 924 h 1100"/>
                  <a:gd name="T64" fmla="*/ 29 w 948"/>
                  <a:gd name="T65" fmla="*/ 1057 h 1100"/>
                  <a:gd name="T66" fmla="*/ 109 w 948"/>
                  <a:gd name="T67" fmla="*/ 1100 h 1100"/>
                  <a:gd name="T68" fmla="*/ 162 w 948"/>
                  <a:gd name="T69" fmla="*/ 1084 h 1100"/>
                  <a:gd name="T70" fmla="*/ 450 w 948"/>
                  <a:gd name="T71" fmla="*/ 892 h 1100"/>
                  <a:gd name="T72" fmla="*/ 493 w 948"/>
                  <a:gd name="T73" fmla="*/ 812 h 1100"/>
                  <a:gd name="T74" fmla="*/ 493 w 948"/>
                  <a:gd name="T75" fmla="*/ 588 h 1100"/>
                  <a:gd name="T76" fmla="*/ 518 w 948"/>
                  <a:gd name="T77" fmla="*/ 588 h 1100"/>
                  <a:gd name="T78" fmla="*/ 685 w 948"/>
                  <a:gd name="T79" fmla="*/ 756 h 1100"/>
                  <a:gd name="T80" fmla="*/ 685 w 948"/>
                  <a:gd name="T81" fmla="*/ 1004 h 1100"/>
                  <a:gd name="T82" fmla="*/ 781 w 948"/>
                  <a:gd name="T83" fmla="*/ 1100 h 1100"/>
                  <a:gd name="T84" fmla="*/ 877 w 948"/>
                  <a:gd name="T85" fmla="*/ 1004 h 1100"/>
                  <a:gd name="T86" fmla="*/ 877 w 948"/>
                  <a:gd name="T87" fmla="*/ 716 h 1100"/>
                  <a:gd name="T88" fmla="*/ 849 w 948"/>
                  <a:gd name="T89" fmla="*/ 648 h 1100"/>
                  <a:gd name="T90" fmla="*/ 685 w 948"/>
                  <a:gd name="T91" fmla="*/ 483 h 1100"/>
                  <a:gd name="T92" fmla="*/ 685 w 948"/>
                  <a:gd name="T93" fmla="*/ 233 h 1100"/>
                  <a:gd name="T94" fmla="*/ 877 w 948"/>
                  <a:gd name="T95" fmla="*/ 167 h 1100"/>
                  <a:gd name="T96" fmla="*/ 941 w 948"/>
                  <a:gd name="T97" fmla="*/ 87 h 1100"/>
                  <a:gd name="T98" fmla="*/ 946 w 948"/>
                  <a:gd name="T99" fmla="*/ 38 h 1100"/>
                  <a:gd name="T100" fmla="*/ 918 w 948"/>
                  <a:gd name="T101" fmla="*/ 2 h 1100"/>
                  <a:gd name="T102" fmla="*/ 918 w 948"/>
                  <a:gd name="T103" fmla="*/ 2 h 1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48" h="1100">
                    <a:moveTo>
                      <a:pt x="918" y="2"/>
                    </a:moveTo>
                    <a:cubicBezTo>
                      <a:pt x="900" y="0"/>
                      <a:pt x="884" y="13"/>
                      <a:pt x="882" y="30"/>
                    </a:cubicBezTo>
                    <a:cubicBezTo>
                      <a:pt x="882" y="30"/>
                      <a:pt x="882" y="30"/>
                      <a:pt x="882" y="31"/>
                    </a:cubicBezTo>
                    <a:cubicBezTo>
                      <a:pt x="877" y="80"/>
                      <a:pt x="877" y="80"/>
                      <a:pt x="877" y="80"/>
                    </a:cubicBezTo>
                    <a:cubicBezTo>
                      <a:pt x="876" y="92"/>
                      <a:pt x="867" y="102"/>
                      <a:pt x="856" y="106"/>
                    </a:cubicBezTo>
                    <a:cubicBezTo>
                      <a:pt x="643" y="180"/>
                      <a:pt x="643" y="180"/>
                      <a:pt x="643" y="180"/>
                    </a:cubicBezTo>
                    <a:cubicBezTo>
                      <a:pt x="629" y="185"/>
                      <a:pt x="621" y="198"/>
                      <a:pt x="621" y="212"/>
                    </a:cubicBezTo>
                    <a:cubicBezTo>
                      <a:pt x="621" y="498"/>
                      <a:pt x="621" y="498"/>
                      <a:pt x="621" y="498"/>
                    </a:cubicBezTo>
                    <a:cubicBezTo>
                      <a:pt x="621" y="507"/>
                      <a:pt x="625" y="515"/>
                      <a:pt x="631" y="521"/>
                    </a:cubicBezTo>
                    <a:cubicBezTo>
                      <a:pt x="804" y="695"/>
                      <a:pt x="804" y="695"/>
                      <a:pt x="804" y="695"/>
                    </a:cubicBezTo>
                    <a:cubicBezTo>
                      <a:pt x="810" y="701"/>
                      <a:pt x="813" y="708"/>
                      <a:pt x="813" y="716"/>
                    </a:cubicBezTo>
                    <a:cubicBezTo>
                      <a:pt x="813" y="1004"/>
                      <a:pt x="813" y="1004"/>
                      <a:pt x="813" y="1004"/>
                    </a:cubicBezTo>
                    <a:cubicBezTo>
                      <a:pt x="813" y="1022"/>
                      <a:pt x="799" y="1036"/>
                      <a:pt x="781" y="1036"/>
                    </a:cubicBezTo>
                    <a:cubicBezTo>
                      <a:pt x="763" y="1036"/>
                      <a:pt x="749" y="1022"/>
                      <a:pt x="749" y="1004"/>
                    </a:cubicBezTo>
                    <a:cubicBezTo>
                      <a:pt x="749" y="743"/>
                      <a:pt x="749" y="743"/>
                      <a:pt x="749" y="743"/>
                    </a:cubicBezTo>
                    <a:cubicBezTo>
                      <a:pt x="749" y="734"/>
                      <a:pt x="746" y="726"/>
                      <a:pt x="740" y="720"/>
                    </a:cubicBezTo>
                    <a:cubicBezTo>
                      <a:pt x="554" y="533"/>
                      <a:pt x="554" y="533"/>
                      <a:pt x="554" y="533"/>
                    </a:cubicBezTo>
                    <a:cubicBezTo>
                      <a:pt x="548" y="527"/>
                      <a:pt x="540" y="524"/>
                      <a:pt x="532" y="524"/>
                    </a:cubicBezTo>
                    <a:cubicBezTo>
                      <a:pt x="461" y="524"/>
                      <a:pt x="461" y="524"/>
                      <a:pt x="461" y="524"/>
                    </a:cubicBezTo>
                    <a:cubicBezTo>
                      <a:pt x="443" y="524"/>
                      <a:pt x="429" y="538"/>
                      <a:pt x="429" y="556"/>
                    </a:cubicBezTo>
                    <a:cubicBezTo>
                      <a:pt x="429" y="812"/>
                      <a:pt x="429" y="812"/>
                      <a:pt x="429" y="812"/>
                    </a:cubicBezTo>
                    <a:cubicBezTo>
                      <a:pt x="429" y="823"/>
                      <a:pt x="424" y="833"/>
                      <a:pt x="415" y="839"/>
                    </a:cubicBezTo>
                    <a:cubicBezTo>
                      <a:pt x="127" y="1031"/>
                      <a:pt x="127" y="1031"/>
                      <a:pt x="127" y="1031"/>
                    </a:cubicBezTo>
                    <a:cubicBezTo>
                      <a:pt x="112" y="1040"/>
                      <a:pt x="92" y="1036"/>
                      <a:pt x="82" y="1022"/>
                    </a:cubicBezTo>
                    <a:cubicBezTo>
                      <a:pt x="73" y="1007"/>
                      <a:pt x="77" y="987"/>
                      <a:pt x="91" y="977"/>
                    </a:cubicBezTo>
                    <a:cubicBezTo>
                      <a:pt x="351" y="804"/>
                      <a:pt x="351" y="804"/>
                      <a:pt x="351" y="804"/>
                    </a:cubicBezTo>
                    <a:cubicBezTo>
                      <a:pt x="360" y="798"/>
                      <a:pt x="365" y="788"/>
                      <a:pt x="365" y="778"/>
                    </a:cubicBezTo>
                    <a:cubicBezTo>
                      <a:pt x="365" y="556"/>
                      <a:pt x="365" y="556"/>
                      <a:pt x="365" y="556"/>
                    </a:cubicBezTo>
                    <a:cubicBezTo>
                      <a:pt x="365" y="538"/>
                      <a:pt x="351" y="524"/>
                      <a:pt x="333" y="524"/>
                    </a:cubicBezTo>
                    <a:cubicBezTo>
                      <a:pt x="315" y="524"/>
                      <a:pt x="301" y="538"/>
                      <a:pt x="301" y="556"/>
                    </a:cubicBezTo>
                    <a:cubicBezTo>
                      <a:pt x="301" y="760"/>
                      <a:pt x="301" y="760"/>
                      <a:pt x="301" y="760"/>
                    </a:cubicBezTo>
                    <a:cubicBezTo>
                      <a:pt x="56" y="924"/>
                      <a:pt x="56" y="924"/>
                      <a:pt x="56" y="924"/>
                    </a:cubicBezTo>
                    <a:cubicBezTo>
                      <a:pt x="12" y="953"/>
                      <a:pt x="0" y="1013"/>
                      <a:pt x="29" y="1057"/>
                    </a:cubicBezTo>
                    <a:cubicBezTo>
                      <a:pt x="47" y="1084"/>
                      <a:pt x="77" y="1100"/>
                      <a:pt x="109" y="1100"/>
                    </a:cubicBezTo>
                    <a:cubicBezTo>
                      <a:pt x="128" y="1100"/>
                      <a:pt x="146" y="1094"/>
                      <a:pt x="162" y="1084"/>
                    </a:cubicBezTo>
                    <a:cubicBezTo>
                      <a:pt x="450" y="892"/>
                      <a:pt x="450" y="892"/>
                      <a:pt x="450" y="892"/>
                    </a:cubicBezTo>
                    <a:cubicBezTo>
                      <a:pt x="477" y="874"/>
                      <a:pt x="493" y="844"/>
                      <a:pt x="493" y="812"/>
                    </a:cubicBezTo>
                    <a:cubicBezTo>
                      <a:pt x="493" y="588"/>
                      <a:pt x="493" y="588"/>
                      <a:pt x="493" y="588"/>
                    </a:cubicBezTo>
                    <a:cubicBezTo>
                      <a:pt x="518" y="588"/>
                      <a:pt x="518" y="588"/>
                      <a:pt x="518" y="588"/>
                    </a:cubicBezTo>
                    <a:cubicBezTo>
                      <a:pt x="685" y="756"/>
                      <a:pt x="685" y="756"/>
                      <a:pt x="685" y="756"/>
                    </a:cubicBezTo>
                    <a:cubicBezTo>
                      <a:pt x="685" y="1004"/>
                      <a:pt x="685" y="1004"/>
                      <a:pt x="685" y="1004"/>
                    </a:cubicBezTo>
                    <a:cubicBezTo>
                      <a:pt x="685" y="1057"/>
                      <a:pt x="728" y="1100"/>
                      <a:pt x="781" y="1100"/>
                    </a:cubicBezTo>
                    <a:cubicBezTo>
                      <a:pt x="834" y="1100"/>
                      <a:pt x="877" y="1057"/>
                      <a:pt x="877" y="1004"/>
                    </a:cubicBezTo>
                    <a:cubicBezTo>
                      <a:pt x="877" y="716"/>
                      <a:pt x="877" y="716"/>
                      <a:pt x="877" y="716"/>
                    </a:cubicBezTo>
                    <a:cubicBezTo>
                      <a:pt x="877" y="691"/>
                      <a:pt x="867" y="666"/>
                      <a:pt x="849" y="648"/>
                    </a:cubicBezTo>
                    <a:cubicBezTo>
                      <a:pt x="685" y="483"/>
                      <a:pt x="685" y="483"/>
                      <a:pt x="685" y="483"/>
                    </a:cubicBezTo>
                    <a:cubicBezTo>
                      <a:pt x="685" y="233"/>
                      <a:pt x="685" y="233"/>
                      <a:pt x="685" y="233"/>
                    </a:cubicBezTo>
                    <a:cubicBezTo>
                      <a:pt x="877" y="167"/>
                      <a:pt x="877" y="167"/>
                      <a:pt x="877" y="167"/>
                    </a:cubicBezTo>
                    <a:cubicBezTo>
                      <a:pt x="912" y="154"/>
                      <a:pt x="937" y="123"/>
                      <a:pt x="941" y="87"/>
                    </a:cubicBezTo>
                    <a:cubicBezTo>
                      <a:pt x="946" y="38"/>
                      <a:pt x="946" y="38"/>
                      <a:pt x="946" y="38"/>
                    </a:cubicBezTo>
                    <a:cubicBezTo>
                      <a:pt x="948" y="20"/>
                      <a:pt x="936" y="4"/>
                      <a:pt x="918" y="2"/>
                    </a:cubicBezTo>
                    <a:cubicBezTo>
                      <a:pt x="918" y="2"/>
                      <a:pt x="918" y="2"/>
                      <a:pt x="918" y="2"/>
                    </a:cubicBezTo>
                    <a:close/>
                  </a:path>
                </a:pathLst>
              </a:custGeom>
              <a:grp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29" name="Freeform 188">
                <a:extLst>
                  <a:ext uri="{FF2B5EF4-FFF2-40B4-BE49-F238E27FC236}">
                    <a16:creationId xmlns:a16="http://schemas.microsoft.com/office/drawing/2014/main" id="{5800EEB9-C283-471A-B8CC-AFA85D0E5F8E}"/>
                  </a:ext>
                </a:extLst>
              </p:cNvPr>
              <p:cNvSpPr>
                <a:spLocks/>
              </p:cNvSpPr>
              <p:nvPr/>
            </p:nvSpPr>
            <p:spPr bwMode="auto">
              <a:xfrm>
                <a:off x="1001" y="488"/>
                <a:ext cx="1956" cy="1505"/>
              </a:xfrm>
              <a:custGeom>
                <a:avLst/>
                <a:gdLst>
                  <a:gd name="T0" fmla="*/ 353 w 1005"/>
                  <a:gd name="T1" fmla="*/ 709 h 773"/>
                  <a:gd name="T2" fmla="*/ 389 w 1005"/>
                  <a:gd name="T3" fmla="*/ 680 h 773"/>
                  <a:gd name="T4" fmla="*/ 389 w 1005"/>
                  <a:gd name="T5" fmla="*/ 741 h 773"/>
                  <a:gd name="T6" fmla="*/ 421 w 1005"/>
                  <a:gd name="T7" fmla="*/ 773 h 773"/>
                  <a:gd name="T8" fmla="*/ 453 w 1005"/>
                  <a:gd name="T9" fmla="*/ 741 h 773"/>
                  <a:gd name="T10" fmla="*/ 453 w 1005"/>
                  <a:gd name="T11" fmla="*/ 613 h 773"/>
                  <a:gd name="T12" fmla="*/ 435 w 1005"/>
                  <a:gd name="T13" fmla="*/ 584 h 773"/>
                  <a:gd name="T14" fmla="*/ 403 w 1005"/>
                  <a:gd name="T15" fmla="*/ 588 h 773"/>
                  <a:gd name="T16" fmla="*/ 315 w 1005"/>
                  <a:gd name="T17" fmla="*/ 657 h 773"/>
                  <a:gd name="T18" fmla="*/ 290 w 1005"/>
                  <a:gd name="T19" fmla="*/ 664 h 773"/>
                  <a:gd name="T20" fmla="*/ 98 w 1005"/>
                  <a:gd name="T21" fmla="*/ 635 h 773"/>
                  <a:gd name="T22" fmla="*/ 93 w 1005"/>
                  <a:gd name="T23" fmla="*/ 635 h 773"/>
                  <a:gd name="T24" fmla="*/ 69 w 1005"/>
                  <a:gd name="T25" fmla="*/ 600 h 773"/>
                  <a:gd name="T26" fmla="*/ 82 w 1005"/>
                  <a:gd name="T27" fmla="*/ 579 h 773"/>
                  <a:gd name="T28" fmla="*/ 105 w 1005"/>
                  <a:gd name="T29" fmla="*/ 573 h 773"/>
                  <a:gd name="T30" fmla="*/ 270 w 1005"/>
                  <a:gd name="T31" fmla="*/ 598 h 773"/>
                  <a:gd name="T32" fmla="*/ 295 w 1005"/>
                  <a:gd name="T33" fmla="*/ 591 h 773"/>
                  <a:gd name="T34" fmla="*/ 459 w 1005"/>
                  <a:gd name="T35" fmla="*/ 460 h 773"/>
                  <a:gd name="T36" fmla="*/ 485 w 1005"/>
                  <a:gd name="T37" fmla="*/ 453 h 773"/>
                  <a:gd name="T38" fmla="*/ 517 w 1005"/>
                  <a:gd name="T39" fmla="*/ 453 h 773"/>
                  <a:gd name="T40" fmla="*/ 549 w 1005"/>
                  <a:gd name="T41" fmla="*/ 421 h 773"/>
                  <a:gd name="T42" fmla="*/ 549 w 1005"/>
                  <a:gd name="T43" fmla="*/ 408 h 773"/>
                  <a:gd name="T44" fmla="*/ 530 w 1005"/>
                  <a:gd name="T45" fmla="*/ 378 h 773"/>
                  <a:gd name="T46" fmla="*/ 464 w 1005"/>
                  <a:gd name="T47" fmla="*/ 210 h 773"/>
                  <a:gd name="T48" fmla="*/ 632 w 1005"/>
                  <a:gd name="T49" fmla="*/ 143 h 773"/>
                  <a:gd name="T50" fmla="*/ 698 w 1005"/>
                  <a:gd name="T51" fmla="*/ 312 h 773"/>
                  <a:gd name="T52" fmla="*/ 632 w 1005"/>
                  <a:gd name="T53" fmla="*/ 378 h 773"/>
                  <a:gd name="T54" fmla="*/ 613 w 1005"/>
                  <a:gd name="T55" fmla="*/ 408 h 773"/>
                  <a:gd name="T56" fmla="*/ 613 w 1005"/>
                  <a:gd name="T57" fmla="*/ 421 h 773"/>
                  <a:gd name="T58" fmla="*/ 645 w 1005"/>
                  <a:gd name="T59" fmla="*/ 453 h 773"/>
                  <a:gd name="T60" fmla="*/ 665 w 1005"/>
                  <a:gd name="T61" fmla="*/ 453 h 773"/>
                  <a:gd name="T62" fmla="*/ 687 w 1005"/>
                  <a:gd name="T63" fmla="*/ 444 h 773"/>
                  <a:gd name="T64" fmla="*/ 698 w 1005"/>
                  <a:gd name="T65" fmla="*/ 437 h 773"/>
                  <a:gd name="T66" fmla="*/ 884 w 1005"/>
                  <a:gd name="T67" fmla="*/ 373 h 773"/>
                  <a:gd name="T68" fmla="*/ 906 w 1005"/>
                  <a:gd name="T69" fmla="*/ 346 h 773"/>
                  <a:gd name="T70" fmla="*/ 933 w 1005"/>
                  <a:gd name="T71" fmla="*/ 97 h 773"/>
                  <a:gd name="T72" fmla="*/ 968 w 1005"/>
                  <a:gd name="T73" fmla="*/ 69 h 773"/>
                  <a:gd name="T74" fmla="*/ 1003 w 1005"/>
                  <a:gd name="T75" fmla="*/ 41 h 773"/>
                  <a:gd name="T76" fmla="*/ 1003 w 1005"/>
                  <a:gd name="T77" fmla="*/ 41 h 773"/>
                  <a:gd name="T78" fmla="*/ 975 w 1005"/>
                  <a:gd name="T79" fmla="*/ 6 h 773"/>
                  <a:gd name="T80" fmla="*/ 869 w 1005"/>
                  <a:gd name="T81" fmla="*/ 90 h 773"/>
                  <a:gd name="T82" fmla="*/ 869 w 1005"/>
                  <a:gd name="T83" fmla="*/ 90 h 773"/>
                  <a:gd name="T84" fmla="*/ 844 w 1005"/>
                  <a:gd name="T85" fmla="*/ 318 h 773"/>
                  <a:gd name="T86" fmla="*/ 750 w 1005"/>
                  <a:gd name="T87" fmla="*/ 350 h 773"/>
                  <a:gd name="T88" fmla="*/ 670 w 1005"/>
                  <a:gd name="T89" fmla="*/ 91 h 773"/>
                  <a:gd name="T90" fmla="*/ 411 w 1005"/>
                  <a:gd name="T91" fmla="*/ 170 h 773"/>
                  <a:gd name="T92" fmla="*/ 445 w 1005"/>
                  <a:gd name="T93" fmla="*/ 397 h 773"/>
                  <a:gd name="T94" fmla="*/ 430 w 1005"/>
                  <a:gd name="T95" fmla="*/ 403 h 773"/>
                  <a:gd name="T96" fmla="*/ 423 w 1005"/>
                  <a:gd name="T97" fmla="*/ 407 h 773"/>
                  <a:gd name="T98" fmla="*/ 266 w 1005"/>
                  <a:gd name="T99" fmla="*/ 532 h 773"/>
                  <a:gd name="T100" fmla="*/ 115 w 1005"/>
                  <a:gd name="T101" fmla="*/ 509 h 773"/>
                  <a:gd name="T102" fmla="*/ 7 w 1005"/>
                  <a:gd name="T103" fmla="*/ 591 h 773"/>
                  <a:gd name="T104" fmla="*/ 71 w 1005"/>
                  <a:gd name="T105" fmla="*/ 695 h 773"/>
                  <a:gd name="T106" fmla="*/ 86 w 1005"/>
                  <a:gd name="T107" fmla="*/ 699 h 773"/>
                  <a:gd name="T108" fmla="*/ 278 w 1005"/>
                  <a:gd name="T109" fmla="*/ 728 h 773"/>
                  <a:gd name="T110" fmla="*/ 353 w 1005"/>
                  <a:gd name="T111" fmla="*/ 709 h 7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5" h="773">
                    <a:moveTo>
                      <a:pt x="353" y="709"/>
                    </a:moveTo>
                    <a:cubicBezTo>
                      <a:pt x="389" y="680"/>
                      <a:pt x="389" y="680"/>
                      <a:pt x="389" y="680"/>
                    </a:cubicBezTo>
                    <a:cubicBezTo>
                      <a:pt x="389" y="741"/>
                      <a:pt x="389" y="741"/>
                      <a:pt x="389" y="741"/>
                    </a:cubicBezTo>
                    <a:cubicBezTo>
                      <a:pt x="389" y="759"/>
                      <a:pt x="403" y="773"/>
                      <a:pt x="421" y="773"/>
                    </a:cubicBezTo>
                    <a:cubicBezTo>
                      <a:pt x="439" y="773"/>
                      <a:pt x="453" y="759"/>
                      <a:pt x="453" y="741"/>
                    </a:cubicBezTo>
                    <a:cubicBezTo>
                      <a:pt x="453" y="613"/>
                      <a:pt x="453" y="613"/>
                      <a:pt x="453" y="613"/>
                    </a:cubicBezTo>
                    <a:cubicBezTo>
                      <a:pt x="453" y="601"/>
                      <a:pt x="446" y="589"/>
                      <a:pt x="435" y="584"/>
                    </a:cubicBezTo>
                    <a:cubicBezTo>
                      <a:pt x="424" y="580"/>
                      <a:pt x="412" y="581"/>
                      <a:pt x="403" y="588"/>
                    </a:cubicBezTo>
                    <a:cubicBezTo>
                      <a:pt x="315" y="657"/>
                      <a:pt x="315" y="657"/>
                      <a:pt x="315" y="657"/>
                    </a:cubicBezTo>
                    <a:cubicBezTo>
                      <a:pt x="308" y="663"/>
                      <a:pt x="299" y="665"/>
                      <a:pt x="290" y="664"/>
                    </a:cubicBezTo>
                    <a:cubicBezTo>
                      <a:pt x="98" y="635"/>
                      <a:pt x="98" y="635"/>
                      <a:pt x="98" y="635"/>
                    </a:cubicBezTo>
                    <a:cubicBezTo>
                      <a:pt x="93" y="635"/>
                      <a:pt x="93" y="635"/>
                      <a:pt x="93" y="635"/>
                    </a:cubicBezTo>
                    <a:cubicBezTo>
                      <a:pt x="77" y="631"/>
                      <a:pt x="67" y="616"/>
                      <a:pt x="69" y="600"/>
                    </a:cubicBezTo>
                    <a:cubicBezTo>
                      <a:pt x="70" y="591"/>
                      <a:pt x="75" y="584"/>
                      <a:pt x="82" y="579"/>
                    </a:cubicBezTo>
                    <a:cubicBezTo>
                      <a:pt x="89" y="574"/>
                      <a:pt x="97" y="571"/>
                      <a:pt x="105" y="573"/>
                    </a:cubicBezTo>
                    <a:cubicBezTo>
                      <a:pt x="270" y="598"/>
                      <a:pt x="270" y="598"/>
                      <a:pt x="270" y="598"/>
                    </a:cubicBezTo>
                    <a:cubicBezTo>
                      <a:pt x="279" y="599"/>
                      <a:pt x="288" y="597"/>
                      <a:pt x="295" y="591"/>
                    </a:cubicBezTo>
                    <a:cubicBezTo>
                      <a:pt x="459" y="460"/>
                      <a:pt x="459" y="460"/>
                      <a:pt x="459" y="460"/>
                    </a:cubicBezTo>
                    <a:cubicBezTo>
                      <a:pt x="468" y="457"/>
                      <a:pt x="476" y="454"/>
                      <a:pt x="485" y="453"/>
                    </a:cubicBezTo>
                    <a:cubicBezTo>
                      <a:pt x="517" y="453"/>
                      <a:pt x="517" y="453"/>
                      <a:pt x="517" y="453"/>
                    </a:cubicBezTo>
                    <a:cubicBezTo>
                      <a:pt x="535" y="453"/>
                      <a:pt x="549" y="439"/>
                      <a:pt x="549" y="421"/>
                    </a:cubicBezTo>
                    <a:cubicBezTo>
                      <a:pt x="549" y="408"/>
                      <a:pt x="549" y="408"/>
                      <a:pt x="549" y="408"/>
                    </a:cubicBezTo>
                    <a:cubicBezTo>
                      <a:pt x="549" y="395"/>
                      <a:pt x="541" y="383"/>
                      <a:pt x="530" y="378"/>
                    </a:cubicBezTo>
                    <a:cubicBezTo>
                      <a:pt x="465" y="350"/>
                      <a:pt x="435" y="274"/>
                      <a:pt x="464" y="210"/>
                    </a:cubicBezTo>
                    <a:cubicBezTo>
                      <a:pt x="492" y="145"/>
                      <a:pt x="567" y="115"/>
                      <a:pt x="632" y="143"/>
                    </a:cubicBezTo>
                    <a:cubicBezTo>
                      <a:pt x="697" y="172"/>
                      <a:pt x="727" y="247"/>
                      <a:pt x="698" y="312"/>
                    </a:cubicBezTo>
                    <a:cubicBezTo>
                      <a:pt x="685" y="342"/>
                      <a:pt x="662" y="365"/>
                      <a:pt x="632" y="378"/>
                    </a:cubicBezTo>
                    <a:cubicBezTo>
                      <a:pt x="621" y="383"/>
                      <a:pt x="613" y="395"/>
                      <a:pt x="613" y="408"/>
                    </a:cubicBezTo>
                    <a:cubicBezTo>
                      <a:pt x="613" y="421"/>
                      <a:pt x="613" y="421"/>
                      <a:pt x="613" y="421"/>
                    </a:cubicBezTo>
                    <a:cubicBezTo>
                      <a:pt x="613" y="439"/>
                      <a:pt x="627" y="453"/>
                      <a:pt x="645" y="453"/>
                    </a:cubicBezTo>
                    <a:cubicBezTo>
                      <a:pt x="665" y="453"/>
                      <a:pt x="665" y="453"/>
                      <a:pt x="665" y="453"/>
                    </a:cubicBezTo>
                    <a:cubicBezTo>
                      <a:pt x="673" y="453"/>
                      <a:pt x="681" y="450"/>
                      <a:pt x="687" y="444"/>
                    </a:cubicBezTo>
                    <a:cubicBezTo>
                      <a:pt x="690" y="441"/>
                      <a:pt x="694" y="438"/>
                      <a:pt x="698" y="437"/>
                    </a:cubicBezTo>
                    <a:cubicBezTo>
                      <a:pt x="884" y="373"/>
                      <a:pt x="884" y="373"/>
                      <a:pt x="884" y="373"/>
                    </a:cubicBezTo>
                    <a:cubicBezTo>
                      <a:pt x="896" y="369"/>
                      <a:pt x="904" y="358"/>
                      <a:pt x="906" y="346"/>
                    </a:cubicBezTo>
                    <a:cubicBezTo>
                      <a:pt x="933" y="97"/>
                      <a:pt x="933" y="97"/>
                      <a:pt x="933" y="97"/>
                    </a:cubicBezTo>
                    <a:cubicBezTo>
                      <a:pt x="935" y="80"/>
                      <a:pt x="951" y="67"/>
                      <a:pt x="968" y="69"/>
                    </a:cubicBezTo>
                    <a:cubicBezTo>
                      <a:pt x="986" y="71"/>
                      <a:pt x="1002" y="58"/>
                      <a:pt x="1003" y="41"/>
                    </a:cubicBezTo>
                    <a:cubicBezTo>
                      <a:pt x="1003" y="41"/>
                      <a:pt x="1003" y="41"/>
                      <a:pt x="1003" y="41"/>
                    </a:cubicBezTo>
                    <a:cubicBezTo>
                      <a:pt x="1005" y="23"/>
                      <a:pt x="993" y="8"/>
                      <a:pt x="975" y="6"/>
                    </a:cubicBezTo>
                    <a:cubicBezTo>
                      <a:pt x="923" y="0"/>
                      <a:pt x="875" y="38"/>
                      <a:pt x="869" y="90"/>
                    </a:cubicBezTo>
                    <a:cubicBezTo>
                      <a:pt x="869" y="90"/>
                      <a:pt x="869" y="90"/>
                      <a:pt x="869" y="90"/>
                    </a:cubicBezTo>
                    <a:cubicBezTo>
                      <a:pt x="844" y="318"/>
                      <a:pt x="844" y="318"/>
                      <a:pt x="844" y="318"/>
                    </a:cubicBezTo>
                    <a:cubicBezTo>
                      <a:pt x="750" y="350"/>
                      <a:pt x="750" y="350"/>
                      <a:pt x="750" y="350"/>
                    </a:cubicBezTo>
                    <a:cubicBezTo>
                      <a:pt x="800" y="257"/>
                      <a:pt x="764" y="140"/>
                      <a:pt x="670" y="91"/>
                    </a:cubicBezTo>
                    <a:cubicBezTo>
                      <a:pt x="577" y="41"/>
                      <a:pt x="461" y="77"/>
                      <a:pt x="411" y="170"/>
                    </a:cubicBezTo>
                    <a:cubicBezTo>
                      <a:pt x="371" y="245"/>
                      <a:pt x="385" y="337"/>
                      <a:pt x="445" y="397"/>
                    </a:cubicBezTo>
                    <a:cubicBezTo>
                      <a:pt x="430" y="403"/>
                      <a:pt x="430" y="403"/>
                      <a:pt x="430" y="403"/>
                    </a:cubicBezTo>
                    <a:cubicBezTo>
                      <a:pt x="423" y="407"/>
                      <a:pt x="423" y="407"/>
                      <a:pt x="423" y="407"/>
                    </a:cubicBezTo>
                    <a:cubicBezTo>
                      <a:pt x="266" y="532"/>
                      <a:pt x="266" y="532"/>
                      <a:pt x="266" y="532"/>
                    </a:cubicBezTo>
                    <a:cubicBezTo>
                      <a:pt x="115" y="509"/>
                      <a:pt x="115" y="509"/>
                      <a:pt x="115" y="509"/>
                    </a:cubicBezTo>
                    <a:cubicBezTo>
                      <a:pt x="62" y="502"/>
                      <a:pt x="14" y="539"/>
                      <a:pt x="7" y="591"/>
                    </a:cubicBezTo>
                    <a:cubicBezTo>
                      <a:pt x="0" y="637"/>
                      <a:pt x="27" y="680"/>
                      <a:pt x="71" y="695"/>
                    </a:cubicBezTo>
                    <a:cubicBezTo>
                      <a:pt x="76" y="697"/>
                      <a:pt x="81" y="698"/>
                      <a:pt x="86" y="699"/>
                    </a:cubicBezTo>
                    <a:cubicBezTo>
                      <a:pt x="278" y="728"/>
                      <a:pt x="278" y="728"/>
                      <a:pt x="278" y="728"/>
                    </a:cubicBezTo>
                    <a:cubicBezTo>
                      <a:pt x="305" y="732"/>
                      <a:pt x="332" y="726"/>
                      <a:pt x="353" y="709"/>
                    </a:cubicBezTo>
                    <a:close/>
                  </a:path>
                </a:pathLst>
              </a:custGeom>
              <a:grp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30" name="Freeform 189">
                <a:extLst>
                  <a:ext uri="{FF2B5EF4-FFF2-40B4-BE49-F238E27FC236}">
                    <a16:creationId xmlns:a16="http://schemas.microsoft.com/office/drawing/2014/main" id="{5E055C32-D06C-40C0-A7EE-B48A779FF2FF}"/>
                  </a:ext>
                </a:extLst>
              </p:cNvPr>
              <p:cNvSpPr>
                <a:spLocks/>
              </p:cNvSpPr>
              <p:nvPr/>
            </p:nvSpPr>
            <p:spPr bwMode="auto">
              <a:xfrm>
                <a:off x="2998" y="-8"/>
                <a:ext cx="1749" cy="3246"/>
              </a:xfrm>
              <a:custGeom>
                <a:avLst/>
                <a:gdLst>
                  <a:gd name="T0" fmla="*/ 787 w 899"/>
                  <a:gd name="T1" fmla="*/ 4 h 1668"/>
                  <a:gd name="T2" fmla="*/ 707 w 899"/>
                  <a:gd name="T3" fmla="*/ 516 h 1668"/>
                  <a:gd name="T4" fmla="*/ 672 w 899"/>
                  <a:gd name="T5" fmla="*/ 356 h 1668"/>
                  <a:gd name="T6" fmla="*/ 362 w 899"/>
                  <a:gd name="T7" fmla="*/ 240 h 1668"/>
                  <a:gd name="T8" fmla="*/ 220 w 899"/>
                  <a:gd name="T9" fmla="*/ 448 h 1668"/>
                  <a:gd name="T10" fmla="*/ 99 w 899"/>
                  <a:gd name="T11" fmla="*/ 132 h 1668"/>
                  <a:gd name="T12" fmla="*/ 28 w 899"/>
                  <a:gd name="T13" fmla="*/ 164 h 1668"/>
                  <a:gd name="T14" fmla="*/ 35 w 899"/>
                  <a:gd name="T15" fmla="*/ 527 h 1668"/>
                  <a:gd name="T16" fmla="*/ 291 w 899"/>
                  <a:gd name="T17" fmla="*/ 673 h 1668"/>
                  <a:gd name="T18" fmla="*/ 127 w 899"/>
                  <a:gd name="T19" fmla="*/ 1088 h 1668"/>
                  <a:gd name="T20" fmla="*/ 99 w 899"/>
                  <a:gd name="T21" fmla="*/ 1440 h 1668"/>
                  <a:gd name="T22" fmla="*/ 290 w 899"/>
                  <a:gd name="T23" fmla="*/ 1461 h 1668"/>
                  <a:gd name="T24" fmla="*/ 291 w 899"/>
                  <a:gd name="T25" fmla="*/ 1196 h 1668"/>
                  <a:gd name="T26" fmla="*/ 483 w 899"/>
                  <a:gd name="T27" fmla="*/ 1028 h 1668"/>
                  <a:gd name="T28" fmla="*/ 563 w 899"/>
                  <a:gd name="T29" fmla="*/ 1668 h 1668"/>
                  <a:gd name="T30" fmla="*/ 675 w 899"/>
                  <a:gd name="T31" fmla="*/ 1572 h 1668"/>
                  <a:gd name="T32" fmla="*/ 643 w 899"/>
                  <a:gd name="T33" fmla="*/ 772 h 1668"/>
                  <a:gd name="T34" fmla="*/ 611 w 899"/>
                  <a:gd name="T35" fmla="*/ 1572 h 1668"/>
                  <a:gd name="T36" fmla="*/ 574 w 899"/>
                  <a:gd name="T37" fmla="*/ 1604 h 1668"/>
                  <a:gd name="T38" fmla="*/ 547 w 899"/>
                  <a:gd name="T39" fmla="*/ 996 h 1668"/>
                  <a:gd name="T40" fmla="*/ 444 w 899"/>
                  <a:gd name="T41" fmla="*/ 964 h 1668"/>
                  <a:gd name="T42" fmla="*/ 236 w 899"/>
                  <a:gd name="T43" fmla="*/ 1160 h 1668"/>
                  <a:gd name="T44" fmla="*/ 227 w 899"/>
                  <a:gd name="T45" fmla="*/ 1444 h 1668"/>
                  <a:gd name="T46" fmla="*/ 190 w 899"/>
                  <a:gd name="T47" fmla="*/ 1476 h 1668"/>
                  <a:gd name="T48" fmla="*/ 163 w 899"/>
                  <a:gd name="T49" fmla="*/ 1156 h 1668"/>
                  <a:gd name="T50" fmla="*/ 346 w 899"/>
                  <a:gd name="T51" fmla="*/ 959 h 1668"/>
                  <a:gd name="T52" fmla="*/ 355 w 899"/>
                  <a:gd name="T53" fmla="*/ 651 h 1668"/>
                  <a:gd name="T54" fmla="*/ 120 w 899"/>
                  <a:gd name="T55" fmla="*/ 546 h 1668"/>
                  <a:gd name="T56" fmla="*/ 67 w 899"/>
                  <a:gd name="T57" fmla="*/ 232 h 1668"/>
                  <a:gd name="T58" fmla="*/ 99 w 899"/>
                  <a:gd name="T59" fmla="*/ 196 h 1668"/>
                  <a:gd name="T60" fmla="*/ 158 w 899"/>
                  <a:gd name="T61" fmla="*/ 472 h 1668"/>
                  <a:gd name="T62" fmla="*/ 365 w 899"/>
                  <a:gd name="T63" fmla="*/ 563 h 1668"/>
                  <a:gd name="T64" fmla="*/ 399 w 899"/>
                  <a:gd name="T65" fmla="*/ 579 h 1668"/>
                  <a:gd name="T66" fmla="*/ 451 w 899"/>
                  <a:gd name="T67" fmla="*/ 547 h 1668"/>
                  <a:gd name="T68" fmla="*/ 432 w 899"/>
                  <a:gd name="T69" fmla="*/ 504 h 1668"/>
                  <a:gd name="T70" fmla="*/ 534 w 899"/>
                  <a:gd name="T71" fmla="*/ 270 h 1668"/>
                  <a:gd name="T72" fmla="*/ 534 w 899"/>
                  <a:gd name="T73" fmla="*/ 504 h 1668"/>
                  <a:gd name="T74" fmla="*/ 515 w 899"/>
                  <a:gd name="T75" fmla="*/ 548 h 1668"/>
                  <a:gd name="T76" fmla="*/ 707 w 899"/>
                  <a:gd name="T77" fmla="*/ 580 h 1668"/>
                  <a:gd name="T78" fmla="*/ 771 w 899"/>
                  <a:gd name="T79" fmla="*/ 104 h 1668"/>
                  <a:gd name="T80" fmla="*/ 824 w 899"/>
                  <a:gd name="T81" fmla="*/ 76 h 1668"/>
                  <a:gd name="T82" fmla="*/ 835 w 899"/>
                  <a:gd name="T83" fmla="*/ 516 h 1668"/>
                  <a:gd name="T84" fmla="*/ 643 w 899"/>
                  <a:gd name="T85" fmla="*/ 644 h 1668"/>
                  <a:gd name="T86" fmla="*/ 643 w 899"/>
                  <a:gd name="T87" fmla="*/ 708 h 1668"/>
                  <a:gd name="T88" fmla="*/ 899 w 899"/>
                  <a:gd name="T89" fmla="*/ 516 h 1668"/>
                  <a:gd name="T90" fmla="*/ 865 w 899"/>
                  <a:gd name="T91" fmla="*/ 27 h 1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99" h="1668">
                    <a:moveTo>
                      <a:pt x="865" y="27"/>
                    </a:moveTo>
                    <a:cubicBezTo>
                      <a:pt x="844" y="8"/>
                      <a:pt x="815" y="0"/>
                      <a:pt x="787" y="4"/>
                    </a:cubicBezTo>
                    <a:cubicBezTo>
                      <a:pt x="740" y="13"/>
                      <a:pt x="706" y="55"/>
                      <a:pt x="707" y="104"/>
                    </a:cubicBezTo>
                    <a:cubicBezTo>
                      <a:pt x="707" y="516"/>
                      <a:pt x="707" y="516"/>
                      <a:pt x="707" y="516"/>
                    </a:cubicBezTo>
                    <a:cubicBezTo>
                      <a:pt x="626" y="516"/>
                      <a:pt x="626" y="516"/>
                      <a:pt x="626" y="516"/>
                    </a:cubicBezTo>
                    <a:cubicBezTo>
                      <a:pt x="665" y="472"/>
                      <a:pt x="682" y="414"/>
                      <a:pt x="672" y="356"/>
                    </a:cubicBezTo>
                    <a:cubicBezTo>
                      <a:pt x="659" y="279"/>
                      <a:pt x="600" y="218"/>
                      <a:pt x="524" y="202"/>
                    </a:cubicBezTo>
                    <a:cubicBezTo>
                      <a:pt x="467" y="190"/>
                      <a:pt x="407" y="204"/>
                      <a:pt x="362" y="240"/>
                    </a:cubicBezTo>
                    <a:cubicBezTo>
                      <a:pt x="291" y="298"/>
                      <a:pt x="270" y="398"/>
                      <a:pt x="313" y="480"/>
                    </a:cubicBezTo>
                    <a:cubicBezTo>
                      <a:pt x="220" y="448"/>
                      <a:pt x="220" y="448"/>
                      <a:pt x="220" y="448"/>
                    </a:cubicBezTo>
                    <a:cubicBezTo>
                      <a:pt x="195" y="224"/>
                      <a:pt x="195" y="224"/>
                      <a:pt x="195" y="224"/>
                    </a:cubicBezTo>
                    <a:cubicBezTo>
                      <a:pt x="191" y="173"/>
                      <a:pt x="150" y="134"/>
                      <a:pt x="99" y="132"/>
                    </a:cubicBezTo>
                    <a:cubicBezTo>
                      <a:pt x="99" y="132"/>
                      <a:pt x="99" y="132"/>
                      <a:pt x="99" y="132"/>
                    </a:cubicBezTo>
                    <a:cubicBezTo>
                      <a:pt x="72" y="132"/>
                      <a:pt x="46" y="144"/>
                      <a:pt x="28" y="164"/>
                    </a:cubicBezTo>
                    <a:cubicBezTo>
                      <a:pt x="9" y="184"/>
                      <a:pt x="0" y="211"/>
                      <a:pt x="3" y="239"/>
                    </a:cubicBezTo>
                    <a:cubicBezTo>
                      <a:pt x="35" y="527"/>
                      <a:pt x="35" y="527"/>
                      <a:pt x="35" y="527"/>
                    </a:cubicBezTo>
                    <a:cubicBezTo>
                      <a:pt x="39" y="563"/>
                      <a:pt x="64" y="594"/>
                      <a:pt x="99" y="607"/>
                    </a:cubicBezTo>
                    <a:cubicBezTo>
                      <a:pt x="291" y="673"/>
                      <a:pt x="291" y="673"/>
                      <a:pt x="291" y="673"/>
                    </a:cubicBezTo>
                    <a:cubicBezTo>
                      <a:pt x="291" y="923"/>
                      <a:pt x="291" y="923"/>
                      <a:pt x="291" y="923"/>
                    </a:cubicBezTo>
                    <a:cubicBezTo>
                      <a:pt x="127" y="1088"/>
                      <a:pt x="127" y="1088"/>
                      <a:pt x="127" y="1088"/>
                    </a:cubicBezTo>
                    <a:cubicBezTo>
                      <a:pt x="109" y="1106"/>
                      <a:pt x="99" y="1131"/>
                      <a:pt x="99" y="1156"/>
                    </a:cubicBezTo>
                    <a:cubicBezTo>
                      <a:pt x="99" y="1440"/>
                      <a:pt x="99" y="1440"/>
                      <a:pt x="99" y="1440"/>
                    </a:cubicBezTo>
                    <a:cubicBezTo>
                      <a:pt x="98" y="1489"/>
                      <a:pt x="132" y="1531"/>
                      <a:pt x="179" y="1540"/>
                    </a:cubicBezTo>
                    <a:cubicBezTo>
                      <a:pt x="231" y="1549"/>
                      <a:pt x="281" y="1514"/>
                      <a:pt x="290" y="1461"/>
                    </a:cubicBezTo>
                    <a:cubicBezTo>
                      <a:pt x="291" y="1456"/>
                      <a:pt x="291" y="1450"/>
                      <a:pt x="291" y="1444"/>
                    </a:cubicBezTo>
                    <a:cubicBezTo>
                      <a:pt x="291" y="1196"/>
                      <a:pt x="291" y="1196"/>
                      <a:pt x="291" y="1196"/>
                    </a:cubicBezTo>
                    <a:cubicBezTo>
                      <a:pt x="458" y="1028"/>
                      <a:pt x="458" y="1028"/>
                      <a:pt x="458" y="1028"/>
                    </a:cubicBezTo>
                    <a:cubicBezTo>
                      <a:pt x="483" y="1028"/>
                      <a:pt x="483" y="1028"/>
                      <a:pt x="483" y="1028"/>
                    </a:cubicBezTo>
                    <a:cubicBezTo>
                      <a:pt x="483" y="1568"/>
                      <a:pt x="483" y="1568"/>
                      <a:pt x="483" y="1568"/>
                    </a:cubicBezTo>
                    <a:cubicBezTo>
                      <a:pt x="482" y="1617"/>
                      <a:pt x="516" y="1659"/>
                      <a:pt x="563" y="1668"/>
                    </a:cubicBezTo>
                    <a:cubicBezTo>
                      <a:pt x="568" y="1668"/>
                      <a:pt x="574" y="1668"/>
                      <a:pt x="579" y="1668"/>
                    </a:cubicBezTo>
                    <a:cubicBezTo>
                      <a:pt x="632" y="1668"/>
                      <a:pt x="675" y="1625"/>
                      <a:pt x="675" y="1572"/>
                    </a:cubicBezTo>
                    <a:cubicBezTo>
                      <a:pt x="675" y="804"/>
                      <a:pt x="675" y="804"/>
                      <a:pt x="675" y="804"/>
                    </a:cubicBezTo>
                    <a:cubicBezTo>
                      <a:pt x="675" y="786"/>
                      <a:pt x="661" y="772"/>
                      <a:pt x="643" y="772"/>
                    </a:cubicBezTo>
                    <a:cubicBezTo>
                      <a:pt x="625" y="772"/>
                      <a:pt x="611" y="786"/>
                      <a:pt x="611" y="804"/>
                    </a:cubicBezTo>
                    <a:cubicBezTo>
                      <a:pt x="611" y="1572"/>
                      <a:pt x="611" y="1572"/>
                      <a:pt x="611" y="1572"/>
                    </a:cubicBezTo>
                    <a:cubicBezTo>
                      <a:pt x="611" y="1590"/>
                      <a:pt x="597" y="1604"/>
                      <a:pt x="579" y="1604"/>
                    </a:cubicBezTo>
                    <a:cubicBezTo>
                      <a:pt x="577" y="1604"/>
                      <a:pt x="576" y="1604"/>
                      <a:pt x="574" y="1604"/>
                    </a:cubicBezTo>
                    <a:cubicBezTo>
                      <a:pt x="557" y="1600"/>
                      <a:pt x="546" y="1585"/>
                      <a:pt x="547" y="1569"/>
                    </a:cubicBezTo>
                    <a:cubicBezTo>
                      <a:pt x="547" y="996"/>
                      <a:pt x="547" y="996"/>
                      <a:pt x="547" y="996"/>
                    </a:cubicBezTo>
                    <a:cubicBezTo>
                      <a:pt x="547" y="978"/>
                      <a:pt x="533" y="964"/>
                      <a:pt x="515" y="964"/>
                    </a:cubicBezTo>
                    <a:cubicBezTo>
                      <a:pt x="444" y="964"/>
                      <a:pt x="444" y="964"/>
                      <a:pt x="444" y="964"/>
                    </a:cubicBezTo>
                    <a:cubicBezTo>
                      <a:pt x="436" y="964"/>
                      <a:pt x="428" y="967"/>
                      <a:pt x="422" y="973"/>
                    </a:cubicBezTo>
                    <a:cubicBezTo>
                      <a:pt x="236" y="1160"/>
                      <a:pt x="236" y="1160"/>
                      <a:pt x="236" y="1160"/>
                    </a:cubicBezTo>
                    <a:cubicBezTo>
                      <a:pt x="230" y="1166"/>
                      <a:pt x="227" y="1174"/>
                      <a:pt x="227" y="1183"/>
                    </a:cubicBezTo>
                    <a:cubicBezTo>
                      <a:pt x="227" y="1444"/>
                      <a:pt x="227" y="1444"/>
                      <a:pt x="227" y="1444"/>
                    </a:cubicBezTo>
                    <a:cubicBezTo>
                      <a:pt x="227" y="1462"/>
                      <a:pt x="213" y="1476"/>
                      <a:pt x="195" y="1476"/>
                    </a:cubicBezTo>
                    <a:cubicBezTo>
                      <a:pt x="193" y="1476"/>
                      <a:pt x="192" y="1476"/>
                      <a:pt x="190" y="1476"/>
                    </a:cubicBezTo>
                    <a:cubicBezTo>
                      <a:pt x="173" y="1472"/>
                      <a:pt x="162" y="1457"/>
                      <a:pt x="163" y="1441"/>
                    </a:cubicBezTo>
                    <a:cubicBezTo>
                      <a:pt x="163" y="1156"/>
                      <a:pt x="163" y="1156"/>
                      <a:pt x="163" y="1156"/>
                    </a:cubicBezTo>
                    <a:cubicBezTo>
                      <a:pt x="163" y="1147"/>
                      <a:pt x="166" y="1139"/>
                      <a:pt x="172" y="1133"/>
                    </a:cubicBezTo>
                    <a:cubicBezTo>
                      <a:pt x="346" y="959"/>
                      <a:pt x="346" y="959"/>
                      <a:pt x="346" y="959"/>
                    </a:cubicBezTo>
                    <a:cubicBezTo>
                      <a:pt x="352" y="953"/>
                      <a:pt x="355" y="945"/>
                      <a:pt x="355" y="936"/>
                    </a:cubicBezTo>
                    <a:cubicBezTo>
                      <a:pt x="355" y="651"/>
                      <a:pt x="355" y="651"/>
                      <a:pt x="355" y="651"/>
                    </a:cubicBezTo>
                    <a:cubicBezTo>
                      <a:pt x="355" y="637"/>
                      <a:pt x="346" y="625"/>
                      <a:pt x="334" y="620"/>
                    </a:cubicBezTo>
                    <a:cubicBezTo>
                      <a:pt x="120" y="546"/>
                      <a:pt x="120" y="546"/>
                      <a:pt x="120" y="546"/>
                    </a:cubicBezTo>
                    <a:cubicBezTo>
                      <a:pt x="109" y="542"/>
                      <a:pt x="101" y="532"/>
                      <a:pt x="99" y="520"/>
                    </a:cubicBezTo>
                    <a:cubicBezTo>
                      <a:pt x="67" y="232"/>
                      <a:pt x="67" y="232"/>
                      <a:pt x="67" y="232"/>
                    </a:cubicBezTo>
                    <a:cubicBezTo>
                      <a:pt x="66" y="223"/>
                      <a:pt x="69" y="214"/>
                      <a:pt x="75" y="207"/>
                    </a:cubicBezTo>
                    <a:cubicBezTo>
                      <a:pt x="81" y="200"/>
                      <a:pt x="90" y="196"/>
                      <a:pt x="99" y="196"/>
                    </a:cubicBezTo>
                    <a:cubicBezTo>
                      <a:pt x="116" y="198"/>
                      <a:pt x="129" y="211"/>
                      <a:pt x="131" y="228"/>
                    </a:cubicBezTo>
                    <a:cubicBezTo>
                      <a:pt x="158" y="472"/>
                      <a:pt x="158" y="472"/>
                      <a:pt x="158" y="472"/>
                    </a:cubicBezTo>
                    <a:cubicBezTo>
                      <a:pt x="159" y="485"/>
                      <a:pt x="168" y="495"/>
                      <a:pt x="179" y="499"/>
                    </a:cubicBezTo>
                    <a:cubicBezTo>
                      <a:pt x="365" y="563"/>
                      <a:pt x="365" y="563"/>
                      <a:pt x="365" y="563"/>
                    </a:cubicBezTo>
                    <a:cubicBezTo>
                      <a:pt x="370" y="565"/>
                      <a:pt x="373" y="567"/>
                      <a:pt x="377" y="570"/>
                    </a:cubicBezTo>
                    <a:cubicBezTo>
                      <a:pt x="383" y="576"/>
                      <a:pt x="391" y="579"/>
                      <a:pt x="399" y="579"/>
                    </a:cubicBezTo>
                    <a:cubicBezTo>
                      <a:pt x="419" y="579"/>
                      <a:pt x="419" y="579"/>
                      <a:pt x="419" y="579"/>
                    </a:cubicBezTo>
                    <a:cubicBezTo>
                      <a:pt x="437" y="579"/>
                      <a:pt x="451" y="565"/>
                      <a:pt x="451" y="547"/>
                    </a:cubicBezTo>
                    <a:cubicBezTo>
                      <a:pt x="451" y="534"/>
                      <a:pt x="451" y="534"/>
                      <a:pt x="451" y="534"/>
                    </a:cubicBezTo>
                    <a:cubicBezTo>
                      <a:pt x="451" y="521"/>
                      <a:pt x="443" y="510"/>
                      <a:pt x="432" y="504"/>
                    </a:cubicBezTo>
                    <a:cubicBezTo>
                      <a:pt x="367" y="476"/>
                      <a:pt x="337" y="401"/>
                      <a:pt x="366" y="336"/>
                    </a:cubicBezTo>
                    <a:cubicBezTo>
                      <a:pt x="394" y="271"/>
                      <a:pt x="469" y="242"/>
                      <a:pt x="534" y="270"/>
                    </a:cubicBezTo>
                    <a:cubicBezTo>
                      <a:pt x="599" y="298"/>
                      <a:pt x="629" y="374"/>
                      <a:pt x="600" y="438"/>
                    </a:cubicBezTo>
                    <a:cubicBezTo>
                      <a:pt x="587" y="468"/>
                      <a:pt x="564" y="492"/>
                      <a:pt x="534" y="504"/>
                    </a:cubicBezTo>
                    <a:cubicBezTo>
                      <a:pt x="523" y="510"/>
                      <a:pt x="515" y="521"/>
                      <a:pt x="515" y="534"/>
                    </a:cubicBezTo>
                    <a:cubicBezTo>
                      <a:pt x="515" y="548"/>
                      <a:pt x="515" y="548"/>
                      <a:pt x="515" y="548"/>
                    </a:cubicBezTo>
                    <a:cubicBezTo>
                      <a:pt x="515" y="566"/>
                      <a:pt x="529" y="580"/>
                      <a:pt x="547" y="580"/>
                    </a:cubicBezTo>
                    <a:cubicBezTo>
                      <a:pt x="707" y="580"/>
                      <a:pt x="707" y="580"/>
                      <a:pt x="707" y="580"/>
                    </a:cubicBezTo>
                    <a:cubicBezTo>
                      <a:pt x="742" y="580"/>
                      <a:pt x="771" y="551"/>
                      <a:pt x="771" y="516"/>
                    </a:cubicBezTo>
                    <a:cubicBezTo>
                      <a:pt x="771" y="104"/>
                      <a:pt x="771" y="104"/>
                      <a:pt x="771" y="104"/>
                    </a:cubicBezTo>
                    <a:cubicBezTo>
                      <a:pt x="770" y="87"/>
                      <a:pt x="781" y="72"/>
                      <a:pt x="797" y="68"/>
                    </a:cubicBezTo>
                    <a:cubicBezTo>
                      <a:pt x="807" y="67"/>
                      <a:pt x="817" y="69"/>
                      <a:pt x="824" y="76"/>
                    </a:cubicBezTo>
                    <a:cubicBezTo>
                      <a:pt x="831" y="82"/>
                      <a:pt x="835" y="91"/>
                      <a:pt x="835" y="100"/>
                    </a:cubicBezTo>
                    <a:cubicBezTo>
                      <a:pt x="835" y="516"/>
                      <a:pt x="835" y="516"/>
                      <a:pt x="835" y="516"/>
                    </a:cubicBezTo>
                    <a:cubicBezTo>
                      <a:pt x="835" y="587"/>
                      <a:pt x="778" y="644"/>
                      <a:pt x="707" y="644"/>
                    </a:cubicBezTo>
                    <a:cubicBezTo>
                      <a:pt x="643" y="644"/>
                      <a:pt x="643" y="644"/>
                      <a:pt x="643" y="644"/>
                    </a:cubicBezTo>
                    <a:cubicBezTo>
                      <a:pt x="625" y="644"/>
                      <a:pt x="611" y="658"/>
                      <a:pt x="611" y="676"/>
                    </a:cubicBezTo>
                    <a:cubicBezTo>
                      <a:pt x="611" y="694"/>
                      <a:pt x="625" y="708"/>
                      <a:pt x="643" y="708"/>
                    </a:cubicBezTo>
                    <a:cubicBezTo>
                      <a:pt x="707" y="708"/>
                      <a:pt x="707" y="708"/>
                      <a:pt x="707" y="708"/>
                    </a:cubicBezTo>
                    <a:cubicBezTo>
                      <a:pt x="813" y="708"/>
                      <a:pt x="899" y="622"/>
                      <a:pt x="899" y="516"/>
                    </a:cubicBezTo>
                    <a:cubicBezTo>
                      <a:pt x="899" y="100"/>
                      <a:pt x="899" y="100"/>
                      <a:pt x="899" y="100"/>
                    </a:cubicBezTo>
                    <a:cubicBezTo>
                      <a:pt x="899" y="72"/>
                      <a:pt x="887" y="45"/>
                      <a:pt x="865" y="27"/>
                    </a:cubicBezTo>
                    <a:close/>
                  </a:path>
                </a:pathLst>
              </a:custGeom>
              <a:grp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grpSp>
        <p:sp>
          <p:nvSpPr>
            <p:cNvPr id="760" name="Google Shape;1335;p12">
              <a:extLst>
                <a:ext uri="{FF2B5EF4-FFF2-40B4-BE49-F238E27FC236}">
                  <a16:creationId xmlns:a16="http://schemas.microsoft.com/office/drawing/2014/main" id="{B2752F0A-2CE1-414C-98DB-A8F93958E1CD}"/>
                </a:ext>
              </a:extLst>
            </p:cNvPr>
            <p:cNvSpPr txBox="1"/>
            <p:nvPr/>
          </p:nvSpPr>
          <p:spPr>
            <a:xfrm>
              <a:off x="7097713" y="3581400"/>
              <a:ext cx="1203325" cy="144463"/>
            </a:xfrm>
            <a:prstGeom prst="rect">
              <a:avLst/>
            </a:prstGeom>
            <a:noFill/>
            <a:ln>
              <a:noFill/>
            </a:ln>
          </p:spPr>
          <p:txBody>
            <a:bodyPr spcFirstLastPara="1" lIns="0" tIns="0" rIns="0" bIns="0">
              <a:spAutoFit/>
            </a:bodyPr>
            <a:lstStyle/>
            <a:p>
              <a:pPr defTabSz="914378" eaLnBrk="1" fontAlgn="auto" hangingPunct="1">
                <a:lnSpc>
                  <a:spcPct val="90000"/>
                </a:lnSpc>
                <a:spcBef>
                  <a:spcPts val="0"/>
                </a:spcBef>
                <a:spcAft>
                  <a:spcPts val="0"/>
                </a:spcAft>
                <a:buClr>
                  <a:srgbClr val="000000"/>
                </a:buClr>
                <a:defRPr/>
              </a:pPr>
              <a:r>
                <a:rPr lang="en-US" sz="1125" kern="0" dirty="0">
                  <a:solidFill>
                    <a:schemeClr val="bg1"/>
                  </a:solidFill>
                  <a:latin typeface="+mn-lt"/>
                  <a:ea typeface="Calibri"/>
                  <a:sym typeface="Calibri"/>
                </a:rPr>
                <a:t>Public Sector Payroll</a:t>
              </a:r>
            </a:p>
          </p:txBody>
        </p:sp>
        <p:sp>
          <p:nvSpPr>
            <p:cNvPr id="761" name="Oval 760">
              <a:extLst>
                <a:ext uri="{FF2B5EF4-FFF2-40B4-BE49-F238E27FC236}">
                  <a16:creationId xmlns:a16="http://schemas.microsoft.com/office/drawing/2014/main" id="{A368811A-43AA-4007-9C40-906C82336B0E}"/>
                </a:ext>
              </a:extLst>
            </p:cNvPr>
            <p:cNvSpPr/>
            <p:nvPr/>
          </p:nvSpPr>
          <p:spPr>
            <a:xfrm>
              <a:off x="6711950" y="3484563"/>
              <a:ext cx="315913" cy="317500"/>
            </a:xfrm>
            <a:prstGeom prst="ellipse">
              <a:avLst/>
            </a:prstGeom>
            <a:solidFill>
              <a:schemeClr val="bg1"/>
            </a:solidFill>
            <a:ln w="6350">
              <a:solidFill>
                <a:srgbClr val="107E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a:p>
          </p:txBody>
        </p:sp>
        <p:sp>
          <p:nvSpPr>
            <p:cNvPr id="762" name="TextBox 761">
              <a:extLst>
                <a:ext uri="{FF2B5EF4-FFF2-40B4-BE49-F238E27FC236}">
                  <a16:creationId xmlns:a16="http://schemas.microsoft.com/office/drawing/2014/main" id="{4252F358-19B2-4463-85ED-A5BF9C060A23}"/>
                </a:ext>
              </a:extLst>
            </p:cNvPr>
            <p:cNvSpPr txBox="1"/>
            <p:nvPr/>
          </p:nvSpPr>
          <p:spPr>
            <a:xfrm>
              <a:off x="6965950" y="3762375"/>
              <a:ext cx="1739900" cy="323850"/>
            </a:xfrm>
            <a:prstGeom prst="rect">
              <a:avLst/>
            </a:prstGeom>
            <a:noFill/>
          </p:spPr>
          <p:txBody>
            <a:bodyPr wrap="none">
              <a:spAutoFit/>
            </a:bodyPr>
            <a:lstStyle/>
            <a:p>
              <a:pPr eaLnBrk="1" fontAlgn="auto" hangingPunct="1">
                <a:spcBef>
                  <a:spcPts val="0"/>
                </a:spcBef>
                <a:spcAft>
                  <a:spcPts val="0"/>
                </a:spcAft>
                <a:defRPr/>
              </a:pPr>
              <a:r>
                <a:rPr lang="en-US" sz="750" dirty="0">
                  <a:solidFill>
                    <a:schemeClr val="bg1">
                      <a:lumMod val="50000"/>
                    </a:schemeClr>
                  </a:solidFill>
                  <a:latin typeface="+mn-lt"/>
                </a:rPr>
                <a:t>Validation and transfer of public sector </a:t>
              </a:r>
              <a:br>
                <a:rPr lang="en-US" sz="750" dirty="0">
                  <a:solidFill>
                    <a:schemeClr val="bg1">
                      <a:lumMod val="50000"/>
                    </a:schemeClr>
                  </a:solidFill>
                  <a:latin typeface="+mn-lt"/>
                </a:rPr>
              </a:br>
              <a:r>
                <a:rPr lang="en-US" sz="750" dirty="0">
                  <a:solidFill>
                    <a:schemeClr val="bg1">
                      <a:lumMod val="50000"/>
                    </a:schemeClr>
                  </a:solidFill>
                  <a:latin typeface="+mn-lt"/>
                </a:rPr>
                <a:t>employee salaries and benefits.</a:t>
              </a:r>
            </a:p>
          </p:txBody>
        </p:sp>
        <p:grpSp>
          <p:nvGrpSpPr>
            <p:cNvPr id="763" name="Group 109">
              <a:extLst>
                <a:ext uri="{FF2B5EF4-FFF2-40B4-BE49-F238E27FC236}">
                  <a16:creationId xmlns:a16="http://schemas.microsoft.com/office/drawing/2014/main" id="{FD153CFC-4DDD-4B05-99C9-A1629AA8516D}"/>
                </a:ext>
              </a:extLst>
            </p:cNvPr>
            <p:cNvGrpSpPr>
              <a:grpSpLocks noChangeAspect="1"/>
            </p:cNvGrpSpPr>
            <p:nvPr/>
          </p:nvGrpSpPr>
          <p:grpSpPr bwMode="auto">
            <a:xfrm rot="678315">
              <a:off x="6789481" y="3561439"/>
              <a:ext cx="189946" cy="154924"/>
              <a:chOff x="1416" y="155"/>
              <a:chExt cx="4876" cy="3977"/>
            </a:xfrm>
            <a:solidFill>
              <a:srgbClr val="107EB3"/>
            </a:solidFill>
          </p:grpSpPr>
          <p:sp>
            <p:nvSpPr>
              <p:cNvPr id="811" name="Freeform 110">
                <a:extLst>
                  <a:ext uri="{FF2B5EF4-FFF2-40B4-BE49-F238E27FC236}">
                    <a16:creationId xmlns:a16="http://schemas.microsoft.com/office/drawing/2014/main" id="{C08B81D6-E1D6-4C6E-92FE-CE5A04988909}"/>
                  </a:ext>
                </a:extLst>
              </p:cNvPr>
              <p:cNvSpPr>
                <a:spLocks noEditPoints="1"/>
              </p:cNvSpPr>
              <p:nvPr/>
            </p:nvSpPr>
            <p:spPr bwMode="auto">
              <a:xfrm>
                <a:off x="1416" y="1194"/>
                <a:ext cx="4566" cy="2938"/>
              </a:xfrm>
              <a:custGeom>
                <a:avLst/>
                <a:gdLst>
                  <a:gd name="T0" fmla="*/ 1758 w 1930"/>
                  <a:gd name="T1" fmla="*/ 0 h 1241"/>
                  <a:gd name="T2" fmla="*/ 172 w 1930"/>
                  <a:gd name="T3" fmla="*/ 0 h 1241"/>
                  <a:gd name="T4" fmla="*/ 0 w 1930"/>
                  <a:gd name="T5" fmla="*/ 172 h 1241"/>
                  <a:gd name="T6" fmla="*/ 0 w 1930"/>
                  <a:gd name="T7" fmla="*/ 1068 h 1241"/>
                  <a:gd name="T8" fmla="*/ 172 w 1930"/>
                  <a:gd name="T9" fmla="*/ 1241 h 1241"/>
                  <a:gd name="T10" fmla="*/ 1758 w 1930"/>
                  <a:gd name="T11" fmla="*/ 1241 h 1241"/>
                  <a:gd name="T12" fmla="*/ 1930 w 1930"/>
                  <a:gd name="T13" fmla="*/ 1068 h 1241"/>
                  <a:gd name="T14" fmla="*/ 1930 w 1930"/>
                  <a:gd name="T15" fmla="*/ 172 h 1241"/>
                  <a:gd name="T16" fmla="*/ 1758 w 1930"/>
                  <a:gd name="T17" fmla="*/ 0 h 1241"/>
                  <a:gd name="T18" fmla="*/ 1861 w 1930"/>
                  <a:gd name="T19" fmla="*/ 1068 h 1241"/>
                  <a:gd name="T20" fmla="*/ 1758 w 1930"/>
                  <a:gd name="T21" fmla="*/ 1172 h 1241"/>
                  <a:gd name="T22" fmla="*/ 172 w 1930"/>
                  <a:gd name="T23" fmla="*/ 1172 h 1241"/>
                  <a:gd name="T24" fmla="*/ 69 w 1930"/>
                  <a:gd name="T25" fmla="*/ 1068 h 1241"/>
                  <a:gd name="T26" fmla="*/ 69 w 1930"/>
                  <a:gd name="T27" fmla="*/ 172 h 1241"/>
                  <a:gd name="T28" fmla="*/ 172 w 1930"/>
                  <a:gd name="T29" fmla="*/ 69 h 1241"/>
                  <a:gd name="T30" fmla="*/ 1758 w 1930"/>
                  <a:gd name="T31" fmla="*/ 69 h 1241"/>
                  <a:gd name="T32" fmla="*/ 1861 w 1930"/>
                  <a:gd name="T33" fmla="*/ 172 h 1241"/>
                  <a:gd name="T34" fmla="*/ 1861 w 1930"/>
                  <a:gd name="T35" fmla="*/ 1068 h 1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30" h="1241">
                    <a:moveTo>
                      <a:pt x="1758" y="0"/>
                    </a:moveTo>
                    <a:cubicBezTo>
                      <a:pt x="172" y="0"/>
                      <a:pt x="172" y="0"/>
                      <a:pt x="172" y="0"/>
                    </a:cubicBezTo>
                    <a:cubicBezTo>
                      <a:pt x="77" y="0"/>
                      <a:pt x="0" y="77"/>
                      <a:pt x="0" y="172"/>
                    </a:cubicBezTo>
                    <a:cubicBezTo>
                      <a:pt x="0" y="1068"/>
                      <a:pt x="0" y="1068"/>
                      <a:pt x="0" y="1068"/>
                    </a:cubicBezTo>
                    <a:cubicBezTo>
                      <a:pt x="0" y="1163"/>
                      <a:pt x="77" y="1241"/>
                      <a:pt x="172" y="1241"/>
                    </a:cubicBezTo>
                    <a:cubicBezTo>
                      <a:pt x="1758" y="1241"/>
                      <a:pt x="1758" y="1241"/>
                      <a:pt x="1758" y="1241"/>
                    </a:cubicBezTo>
                    <a:cubicBezTo>
                      <a:pt x="1853" y="1241"/>
                      <a:pt x="1930" y="1163"/>
                      <a:pt x="1930" y="1068"/>
                    </a:cubicBezTo>
                    <a:cubicBezTo>
                      <a:pt x="1930" y="172"/>
                      <a:pt x="1930" y="172"/>
                      <a:pt x="1930" y="172"/>
                    </a:cubicBezTo>
                    <a:cubicBezTo>
                      <a:pt x="1930" y="77"/>
                      <a:pt x="1853" y="0"/>
                      <a:pt x="1758" y="0"/>
                    </a:cubicBezTo>
                    <a:close/>
                    <a:moveTo>
                      <a:pt x="1861" y="1068"/>
                    </a:moveTo>
                    <a:cubicBezTo>
                      <a:pt x="1861" y="1125"/>
                      <a:pt x="1815" y="1172"/>
                      <a:pt x="1758" y="1172"/>
                    </a:cubicBezTo>
                    <a:cubicBezTo>
                      <a:pt x="172" y="1172"/>
                      <a:pt x="172" y="1172"/>
                      <a:pt x="172" y="1172"/>
                    </a:cubicBezTo>
                    <a:cubicBezTo>
                      <a:pt x="115" y="1172"/>
                      <a:pt x="69" y="1125"/>
                      <a:pt x="69" y="1068"/>
                    </a:cubicBezTo>
                    <a:cubicBezTo>
                      <a:pt x="69" y="172"/>
                      <a:pt x="69" y="172"/>
                      <a:pt x="69" y="172"/>
                    </a:cubicBezTo>
                    <a:cubicBezTo>
                      <a:pt x="69" y="115"/>
                      <a:pt x="115" y="69"/>
                      <a:pt x="172" y="69"/>
                    </a:cubicBezTo>
                    <a:cubicBezTo>
                      <a:pt x="1758" y="69"/>
                      <a:pt x="1758" y="69"/>
                      <a:pt x="1758" y="69"/>
                    </a:cubicBezTo>
                    <a:cubicBezTo>
                      <a:pt x="1815" y="69"/>
                      <a:pt x="1861" y="115"/>
                      <a:pt x="1861" y="172"/>
                    </a:cubicBezTo>
                    <a:lnTo>
                      <a:pt x="1861" y="1068"/>
                    </a:lnTo>
                    <a:close/>
                  </a:path>
                </a:pathLst>
              </a:custGeom>
              <a:grpFill/>
              <a:ln>
                <a:noFill/>
              </a:ln>
            </p:spPr>
            <p:txBody>
              <a:bodyPr/>
              <a:lstStyle/>
              <a:p>
                <a:pPr eaLnBrk="1" fontAlgn="auto" hangingPunct="1">
                  <a:spcBef>
                    <a:spcPts val="0"/>
                  </a:spcBef>
                  <a:spcAft>
                    <a:spcPts val="0"/>
                  </a:spcAft>
                  <a:defRPr/>
                </a:pPr>
                <a:endParaRPr lang="en-US" sz="1800" dirty="0">
                  <a:latin typeface="+mn-lt"/>
                </a:endParaRPr>
              </a:p>
            </p:txBody>
          </p:sp>
          <p:sp>
            <p:nvSpPr>
              <p:cNvPr id="812" name="Freeform 111">
                <a:extLst>
                  <a:ext uri="{FF2B5EF4-FFF2-40B4-BE49-F238E27FC236}">
                    <a16:creationId xmlns:a16="http://schemas.microsoft.com/office/drawing/2014/main" id="{DBD570B1-BB1E-4B83-A78C-23CBE171F64B}"/>
                  </a:ext>
                </a:extLst>
              </p:cNvPr>
              <p:cNvSpPr>
                <a:spLocks noEditPoints="1"/>
              </p:cNvSpPr>
              <p:nvPr/>
            </p:nvSpPr>
            <p:spPr bwMode="auto">
              <a:xfrm>
                <a:off x="1823" y="1602"/>
                <a:ext cx="979" cy="816"/>
              </a:xfrm>
              <a:custGeom>
                <a:avLst/>
                <a:gdLst>
                  <a:gd name="T0" fmla="*/ 379 w 414"/>
                  <a:gd name="T1" fmla="*/ 0 h 345"/>
                  <a:gd name="T2" fmla="*/ 35 w 414"/>
                  <a:gd name="T3" fmla="*/ 0 h 345"/>
                  <a:gd name="T4" fmla="*/ 0 w 414"/>
                  <a:gd name="T5" fmla="*/ 35 h 345"/>
                  <a:gd name="T6" fmla="*/ 0 w 414"/>
                  <a:gd name="T7" fmla="*/ 310 h 345"/>
                  <a:gd name="T8" fmla="*/ 35 w 414"/>
                  <a:gd name="T9" fmla="*/ 345 h 345"/>
                  <a:gd name="T10" fmla="*/ 379 w 414"/>
                  <a:gd name="T11" fmla="*/ 345 h 345"/>
                  <a:gd name="T12" fmla="*/ 414 w 414"/>
                  <a:gd name="T13" fmla="*/ 310 h 345"/>
                  <a:gd name="T14" fmla="*/ 414 w 414"/>
                  <a:gd name="T15" fmla="*/ 35 h 345"/>
                  <a:gd name="T16" fmla="*/ 379 w 414"/>
                  <a:gd name="T17" fmla="*/ 0 h 345"/>
                  <a:gd name="T18" fmla="*/ 345 w 414"/>
                  <a:gd name="T19" fmla="*/ 276 h 345"/>
                  <a:gd name="T20" fmla="*/ 69 w 414"/>
                  <a:gd name="T21" fmla="*/ 276 h 345"/>
                  <a:gd name="T22" fmla="*/ 69 w 414"/>
                  <a:gd name="T23" fmla="*/ 69 h 345"/>
                  <a:gd name="T24" fmla="*/ 345 w 414"/>
                  <a:gd name="T25" fmla="*/ 69 h 345"/>
                  <a:gd name="T26" fmla="*/ 345 w 414"/>
                  <a:gd name="T27" fmla="*/ 27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4" h="345">
                    <a:moveTo>
                      <a:pt x="379" y="0"/>
                    </a:moveTo>
                    <a:cubicBezTo>
                      <a:pt x="35" y="0"/>
                      <a:pt x="35" y="0"/>
                      <a:pt x="35" y="0"/>
                    </a:cubicBezTo>
                    <a:cubicBezTo>
                      <a:pt x="16" y="0"/>
                      <a:pt x="0" y="16"/>
                      <a:pt x="0" y="35"/>
                    </a:cubicBezTo>
                    <a:cubicBezTo>
                      <a:pt x="0" y="310"/>
                      <a:pt x="0" y="310"/>
                      <a:pt x="0" y="310"/>
                    </a:cubicBezTo>
                    <a:cubicBezTo>
                      <a:pt x="0" y="329"/>
                      <a:pt x="16" y="345"/>
                      <a:pt x="35" y="345"/>
                    </a:cubicBezTo>
                    <a:cubicBezTo>
                      <a:pt x="379" y="345"/>
                      <a:pt x="379" y="345"/>
                      <a:pt x="379" y="345"/>
                    </a:cubicBezTo>
                    <a:cubicBezTo>
                      <a:pt x="398" y="345"/>
                      <a:pt x="414" y="329"/>
                      <a:pt x="414" y="310"/>
                    </a:cubicBezTo>
                    <a:cubicBezTo>
                      <a:pt x="414" y="35"/>
                      <a:pt x="414" y="35"/>
                      <a:pt x="414" y="35"/>
                    </a:cubicBezTo>
                    <a:cubicBezTo>
                      <a:pt x="414" y="16"/>
                      <a:pt x="398" y="0"/>
                      <a:pt x="379" y="0"/>
                    </a:cubicBezTo>
                    <a:close/>
                    <a:moveTo>
                      <a:pt x="345" y="276"/>
                    </a:moveTo>
                    <a:cubicBezTo>
                      <a:pt x="69" y="276"/>
                      <a:pt x="69" y="276"/>
                      <a:pt x="69" y="276"/>
                    </a:cubicBezTo>
                    <a:cubicBezTo>
                      <a:pt x="69" y="69"/>
                      <a:pt x="69" y="69"/>
                      <a:pt x="69" y="69"/>
                    </a:cubicBezTo>
                    <a:cubicBezTo>
                      <a:pt x="345" y="69"/>
                      <a:pt x="345" y="69"/>
                      <a:pt x="345" y="69"/>
                    </a:cubicBezTo>
                    <a:lnTo>
                      <a:pt x="345" y="276"/>
                    </a:lnTo>
                    <a:close/>
                  </a:path>
                </a:pathLst>
              </a:custGeom>
              <a:grpFill/>
              <a:ln>
                <a:noFill/>
              </a:ln>
            </p:spPr>
            <p:txBody>
              <a:bodyPr/>
              <a:lstStyle/>
              <a:p>
                <a:pPr eaLnBrk="1" fontAlgn="auto" hangingPunct="1">
                  <a:spcBef>
                    <a:spcPts val="0"/>
                  </a:spcBef>
                  <a:spcAft>
                    <a:spcPts val="0"/>
                  </a:spcAft>
                  <a:defRPr/>
                </a:pPr>
                <a:endParaRPr lang="en-US" sz="1800">
                  <a:latin typeface="+mn-lt"/>
                </a:endParaRPr>
              </a:p>
            </p:txBody>
          </p:sp>
          <p:sp>
            <p:nvSpPr>
              <p:cNvPr id="813" name="Rectangle 112">
                <a:extLst>
                  <a:ext uri="{FF2B5EF4-FFF2-40B4-BE49-F238E27FC236}">
                    <a16:creationId xmlns:a16="http://schemas.microsoft.com/office/drawing/2014/main" id="{68F0D2C1-9342-4145-B244-E8C6AA8AB9F5}"/>
                  </a:ext>
                </a:extLst>
              </p:cNvPr>
              <p:cNvSpPr>
                <a:spLocks noChangeArrowheads="1"/>
              </p:cNvSpPr>
              <p:nvPr/>
            </p:nvSpPr>
            <p:spPr bwMode="auto">
              <a:xfrm>
                <a:off x="1906" y="1928"/>
                <a:ext cx="243" cy="163"/>
              </a:xfrm>
              <a:prstGeom prst="rect">
                <a:avLst/>
              </a:prstGeom>
              <a:grpFill/>
              <a:ln>
                <a:noFill/>
              </a:ln>
            </p:spPr>
            <p:txBody>
              <a:bodyPr/>
              <a:lstStyle/>
              <a:p>
                <a:pPr eaLnBrk="1" fontAlgn="auto" hangingPunct="1">
                  <a:spcBef>
                    <a:spcPts val="0"/>
                  </a:spcBef>
                  <a:spcAft>
                    <a:spcPts val="0"/>
                  </a:spcAft>
                  <a:defRPr/>
                </a:pPr>
                <a:endParaRPr lang="en-US" sz="1800">
                  <a:latin typeface="+mn-lt"/>
                </a:endParaRPr>
              </a:p>
            </p:txBody>
          </p:sp>
          <p:sp>
            <p:nvSpPr>
              <p:cNvPr id="814" name="Rectangle 113">
                <a:extLst>
                  <a:ext uri="{FF2B5EF4-FFF2-40B4-BE49-F238E27FC236}">
                    <a16:creationId xmlns:a16="http://schemas.microsoft.com/office/drawing/2014/main" id="{8C858068-6A8D-477F-BA37-0B6B044E0F53}"/>
                  </a:ext>
                </a:extLst>
              </p:cNvPr>
              <p:cNvSpPr>
                <a:spLocks noChangeArrowheads="1"/>
              </p:cNvSpPr>
              <p:nvPr/>
            </p:nvSpPr>
            <p:spPr bwMode="auto">
              <a:xfrm>
                <a:off x="2476" y="1928"/>
                <a:ext cx="244" cy="163"/>
              </a:xfrm>
              <a:prstGeom prst="rect">
                <a:avLst/>
              </a:prstGeom>
              <a:grpFill/>
              <a:ln>
                <a:noFill/>
              </a:ln>
            </p:spPr>
            <p:txBody>
              <a:bodyPr/>
              <a:lstStyle/>
              <a:p>
                <a:pPr eaLnBrk="1" fontAlgn="auto" hangingPunct="1">
                  <a:spcBef>
                    <a:spcPts val="0"/>
                  </a:spcBef>
                  <a:spcAft>
                    <a:spcPts val="0"/>
                  </a:spcAft>
                  <a:defRPr/>
                </a:pPr>
                <a:endParaRPr lang="en-US" sz="1800">
                  <a:latin typeface="+mn-lt"/>
                </a:endParaRPr>
              </a:p>
            </p:txBody>
          </p:sp>
          <p:sp>
            <p:nvSpPr>
              <p:cNvPr id="815" name="Freeform 114">
                <a:extLst>
                  <a:ext uri="{FF2B5EF4-FFF2-40B4-BE49-F238E27FC236}">
                    <a16:creationId xmlns:a16="http://schemas.microsoft.com/office/drawing/2014/main" id="{03AA25D3-30CB-422E-8CCC-884AD2F07460}"/>
                  </a:ext>
                </a:extLst>
              </p:cNvPr>
              <p:cNvSpPr>
                <a:spLocks noEditPoints="1"/>
              </p:cNvSpPr>
              <p:nvPr/>
            </p:nvSpPr>
            <p:spPr bwMode="auto">
              <a:xfrm>
                <a:off x="4596" y="2745"/>
                <a:ext cx="979" cy="977"/>
              </a:xfrm>
              <a:custGeom>
                <a:avLst/>
                <a:gdLst>
                  <a:gd name="T0" fmla="*/ 207 w 414"/>
                  <a:gd name="T1" fmla="*/ 0 h 413"/>
                  <a:gd name="T2" fmla="*/ 0 w 414"/>
                  <a:gd name="T3" fmla="*/ 206 h 413"/>
                  <a:gd name="T4" fmla="*/ 207 w 414"/>
                  <a:gd name="T5" fmla="*/ 413 h 413"/>
                  <a:gd name="T6" fmla="*/ 414 w 414"/>
                  <a:gd name="T7" fmla="*/ 206 h 413"/>
                  <a:gd name="T8" fmla="*/ 207 w 414"/>
                  <a:gd name="T9" fmla="*/ 0 h 413"/>
                  <a:gd name="T10" fmla="*/ 207 w 414"/>
                  <a:gd name="T11" fmla="*/ 344 h 413"/>
                  <a:gd name="T12" fmla="*/ 69 w 414"/>
                  <a:gd name="T13" fmla="*/ 206 h 413"/>
                  <a:gd name="T14" fmla="*/ 207 w 414"/>
                  <a:gd name="T15" fmla="*/ 69 h 413"/>
                  <a:gd name="T16" fmla="*/ 345 w 414"/>
                  <a:gd name="T17" fmla="*/ 206 h 413"/>
                  <a:gd name="T18" fmla="*/ 207 w 414"/>
                  <a:gd name="T19" fmla="*/ 344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4" h="413">
                    <a:moveTo>
                      <a:pt x="207" y="0"/>
                    </a:moveTo>
                    <a:cubicBezTo>
                      <a:pt x="93" y="0"/>
                      <a:pt x="0" y="92"/>
                      <a:pt x="0" y="206"/>
                    </a:cubicBezTo>
                    <a:cubicBezTo>
                      <a:pt x="0" y="320"/>
                      <a:pt x="93" y="413"/>
                      <a:pt x="207" y="413"/>
                    </a:cubicBezTo>
                    <a:cubicBezTo>
                      <a:pt x="321" y="413"/>
                      <a:pt x="414" y="320"/>
                      <a:pt x="414" y="206"/>
                    </a:cubicBezTo>
                    <a:cubicBezTo>
                      <a:pt x="414" y="92"/>
                      <a:pt x="321" y="0"/>
                      <a:pt x="207" y="0"/>
                    </a:cubicBezTo>
                    <a:close/>
                    <a:moveTo>
                      <a:pt x="207" y="344"/>
                    </a:moveTo>
                    <a:cubicBezTo>
                      <a:pt x="131" y="344"/>
                      <a:pt x="69" y="282"/>
                      <a:pt x="69" y="206"/>
                    </a:cubicBezTo>
                    <a:cubicBezTo>
                      <a:pt x="69" y="130"/>
                      <a:pt x="131" y="69"/>
                      <a:pt x="207" y="69"/>
                    </a:cubicBezTo>
                    <a:cubicBezTo>
                      <a:pt x="283" y="69"/>
                      <a:pt x="345" y="130"/>
                      <a:pt x="345" y="206"/>
                    </a:cubicBezTo>
                    <a:cubicBezTo>
                      <a:pt x="345" y="282"/>
                      <a:pt x="283" y="344"/>
                      <a:pt x="207" y="344"/>
                    </a:cubicBezTo>
                    <a:close/>
                  </a:path>
                </a:pathLst>
              </a:custGeom>
              <a:grpFill/>
              <a:ln>
                <a:noFill/>
              </a:ln>
            </p:spPr>
            <p:txBody>
              <a:bodyPr/>
              <a:lstStyle/>
              <a:p>
                <a:pPr eaLnBrk="1" fontAlgn="auto" hangingPunct="1">
                  <a:spcBef>
                    <a:spcPts val="0"/>
                  </a:spcBef>
                  <a:spcAft>
                    <a:spcPts val="0"/>
                  </a:spcAft>
                  <a:defRPr/>
                </a:pPr>
                <a:endParaRPr lang="en-US" sz="1800">
                  <a:latin typeface="+mn-lt"/>
                </a:endParaRPr>
              </a:p>
            </p:txBody>
          </p:sp>
          <p:sp>
            <p:nvSpPr>
              <p:cNvPr id="816" name="Freeform 115">
                <a:extLst>
                  <a:ext uri="{FF2B5EF4-FFF2-40B4-BE49-F238E27FC236}">
                    <a16:creationId xmlns:a16="http://schemas.microsoft.com/office/drawing/2014/main" id="{DA5081F5-2A57-4490-B44C-77834D1376B6}"/>
                  </a:ext>
                </a:extLst>
              </p:cNvPr>
              <p:cNvSpPr>
                <a:spLocks noEditPoints="1"/>
              </p:cNvSpPr>
              <p:nvPr/>
            </p:nvSpPr>
            <p:spPr bwMode="auto">
              <a:xfrm>
                <a:off x="4106" y="2745"/>
                <a:ext cx="980" cy="977"/>
              </a:xfrm>
              <a:custGeom>
                <a:avLst/>
                <a:gdLst>
                  <a:gd name="T0" fmla="*/ 207 w 414"/>
                  <a:gd name="T1" fmla="*/ 0 h 413"/>
                  <a:gd name="T2" fmla="*/ 0 w 414"/>
                  <a:gd name="T3" fmla="*/ 206 h 413"/>
                  <a:gd name="T4" fmla="*/ 207 w 414"/>
                  <a:gd name="T5" fmla="*/ 413 h 413"/>
                  <a:gd name="T6" fmla="*/ 414 w 414"/>
                  <a:gd name="T7" fmla="*/ 206 h 413"/>
                  <a:gd name="T8" fmla="*/ 207 w 414"/>
                  <a:gd name="T9" fmla="*/ 0 h 413"/>
                  <a:gd name="T10" fmla="*/ 207 w 414"/>
                  <a:gd name="T11" fmla="*/ 344 h 413"/>
                  <a:gd name="T12" fmla="*/ 69 w 414"/>
                  <a:gd name="T13" fmla="*/ 206 h 413"/>
                  <a:gd name="T14" fmla="*/ 207 w 414"/>
                  <a:gd name="T15" fmla="*/ 69 h 413"/>
                  <a:gd name="T16" fmla="*/ 345 w 414"/>
                  <a:gd name="T17" fmla="*/ 206 h 413"/>
                  <a:gd name="T18" fmla="*/ 207 w 414"/>
                  <a:gd name="T19" fmla="*/ 344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4" h="413">
                    <a:moveTo>
                      <a:pt x="207" y="0"/>
                    </a:moveTo>
                    <a:cubicBezTo>
                      <a:pt x="93" y="0"/>
                      <a:pt x="0" y="92"/>
                      <a:pt x="0" y="206"/>
                    </a:cubicBezTo>
                    <a:cubicBezTo>
                      <a:pt x="0" y="320"/>
                      <a:pt x="93" y="413"/>
                      <a:pt x="207" y="413"/>
                    </a:cubicBezTo>
                    <a:cubicBezTo>
                      <a:pt x="321" y="413"/>
                      <a:pt x="414" y="320"/>
                      <a:pt x="414" y="206"/>
                    </a:cubicBezTo>
                    <a:cubicBezTo>
                      <a:pt x="414" y="92"/>
                      <a:pt x="321" y="0"/>
                      <a:pt x="207" y="0"/>
                    </a:cubicBezTo>
                    <a:close/>
                    <a:moveTo>
                      <a:pt x="207" y="344"/>
                    </a:moveTo>
                    <a:cubicBezTo>
                      <a:pt x="131" y="344"/>
                      <a:pt x="69" y="282"/>
                      <a:pt x="69" y="206"/>
                    </a:cubicBezTo>
                    <a:cubicBezTo>
                      <a:pt x="69" y="130"/>
                      <a:pt x="131" y="69"/>
                      <a:pt x="207" y="69"/>
                    </a:cubicBezTo>
                    <a:cubicBezTo>
                      <a:pt x="283" y="69"/>
                      <a:pt x="345" y="130"/>
                      <a:pt x="345" y="206"/>
                    </a:cubicBezTo>
                    <a:cubicBezTo>
                      <a:pt x="345" y="282"/>
                      <a:pt x="283" y="344"/>
                      <a:pt x="207" y="344"/>
                    </a:cubicBezTo>
                    <a:close/>
                  </a:path>
                </a:pathLst>
              </a:custGeom>
              <a:grpFill/>
              <a:ln>
                <a:noFill/>
              </a:ln>
            </p:spPr>
            <p:txBody>
              <a:bodyPr/>
              <a:lstStyle/>
              <a:p>
                <a:pPr eaLnBrk="1" fontAlgn="auto" hangingPunct="1">
                  <a:spcBef>
                    <a:spcPts val="0"/>
                  </a:spcBef>
                  <a:spcAft>
                    <a:spcPts val="0"/>
                  </a:spcAft>
                  <a:defRPr/>
                </a:pPr>
                <a:endParaRPr lang="en-US" sz="1800">
                  <a:latin typeface="+mn-lt"/>
                </a:endParaRPr>
              </a:p>
            </p:txBody>
          </p:sp>
          <p:sp>
            <p:nvSpPr>
              <p:cNvPr id="817" name="Rectangle 116">
                <a:extLst>
                  <a:ext uri="{FF2B5EF4-FFF2-40B4-BE49-F238E27FC236}">
                    <a16:creationId xmlns:a16="http://schemas.microsoft.com/office/drawing/2014/main" id="{D4AF36B2-5CE5-4B6F-98A0-453A1C238D70}"/>
                  </a:ext>
                </a:extLst>
              </p:cNvPr>
              <p:cNvSpPr>
                <a:spLocks noChangeArrowheads="1"/>
              </p:cNvSpPr>
              <p:nvPr/>
            </p:nvSpPr>
            <p:spPr bwMode="auto">
              <a:xfrm>
                <a:off x="1823" y="2908"/>
                <a:ext cx="490" cy="161"/>
              </a:xfrm>
              <a:prstGeom prst="rect">
                <a:avLst/>
              </a:prstGeom>
              <a:grpFill/>
              <a:ln>
                <a:noFill/>
              </a:ln>
            </p:spPr>
            <p:txBody>
              <a:bodyPr/>
              <a:lstStyle/>
              <a:p>
                <a:pPr eaLnBrk="1" fontAlgn="auto" hangingPunct="1">
                  <a:spcBef>
                    <a:spcPts val="0"/>
                  </a:spcBef>
                  <a:spcAft>
                    <a:spcPts val="0"/>
                  </a:spcAft>
                  <a:defRPr/>
                </a:pPr>
                <a:endParaRPr lang="en-US" sz="1800">
                  <a:latin typeface="+mn-lt"/>
                </a:endParaRPr>
              </a:p>
            </p:txBody>
          </p:sp>
          <p:sp>
            <p:nvSpPr>
              <p:cNvPr id="818" name="Rectangle 117">
                <a:extLst>
                  <a:ext uri="{FF2B5EF4-FFF2-40B4-BE49-F238E27FC236}">
                    <a16:creationId xmlns:a16="http://schemas.microsoft.com/office/drawing/2014/main" id="{90260073-5B48-4B06-8FDD-B20DA558CDB5}"/>
                  </a:ext>
                </a:extLst>
              </p:cNvPr>
              <p:cNvSpPr>
                <a:spLocks noChangeArrowheads="1"/>
              </p:cNvSpPr>
              <p:nvPr/>
            </p:nvSpPr>
            <p:spPr bwMode="auto">
              <a:xfrm>
                <a:off x="2639" y="2908"/>
                <a:ext cx="490" cy="161"/>
              </a:xfrm>
              <a:prstGeom prst="rect">
                <a:avLst/>
              </a:prstGeom>
              <a:grpFill/>
              <a:ln>
                <a:noFill/>
              </a:ln>
            </p:spPr>
            <p:txBody>
              <a:bodyPr/>
              <a:lstStyle/>
              <a:p>
                <a:pPr eaLnBrk="1" fontAlgn="auto" hangingPunct="1">
                  <a:spcBef>
                    <a:spcPts val="0"/>
                  </a:spcBef>
                  <a:spcAft>
                    <a:spcPts val="0"/>
                  </a:spcAft>
                  <a:defRPr/>
                </a:pPr>
                <a:endParaRPr lang="en-US" sz="1800">
                  <a:latin typeface="+mn-lt"/>
                </a:endParaRPr>
              </a:p>
            </p:txBody>
          </p:sp>
          <p:sp>
            <p:nvSpPr>
              <p:cNvPr id="819" name="Rectangle 118">
                <a:extLst>
                  <a:ext uri="{FF2B5EF4-FFF2-40B4-BE49-F238E27FC236}">
                    <a16:creationId xmlns:a16="http://schemas.microsoft.com/office/drawing/2014/main" id="{F73D4B2E-8E25-4808-8C34-A8DCF33544B7}"/>
                  </a:ext>
                </a:extLst>
              </p:cNvPr>
              <p:cNvSpPr>
                <a:spLocks noChangeArrowheads="1"/>
              </p:cNvSpPr>
              <p:nvPr/>
            </p:nvSpPr>
            <p:spPr bwMode="auto">
              <a:xfrm>
                <a:off x="3455" y="2908"/>
                <a:ext cx="488" cy="161"/>
              </a:xfrm>
              <a:prstGeom prst="rect">
                <a:avLst/>
              </a:prstGeom>
              <a:grpFill/>
              <a:ln>
                <a:solidFill>
                  <a:srgbClr val="2288AF"/>
                </a:solidFill>
              </a:ln>
            </p:spPr>
            <p:txBody>
              <a:bodyPr/>
              <a:lstStyle/>
              <a:p>
                <a:pPr eaLnBrk="1" fontAlgn="auto" hangingPunct="1">
                  <a:spcBef>
                    <a:spcPts val="0"/>
                  </a:spcBef>
                  <a:spcAft>
                    <a:spcPts val="0"/>
                  </a:spcAft>
                  <a:defRPr/>
                </a:pPr>
                <a:endParaRPr lang="en-US" sz="1800">
                  <a:latin typeface="+mn-lt"/>
                </a:endParaRPr>
              </a:p>
            </p:txBody>
          </p:sp>
          <p:sp>
            <p:nvSpPr>
              <p:cNvPr id="820" name="Rectangle 119">
                <a:extLst>
                  <a:ext uri="{FF2B5EF4-FFF2-40B4-BE49-F238E27FC236}">
                    <a16:creationId xmlns:a16="http://schemas.microsoft.com/office/drawing/2014/main" id="{A7A97D1D-1D06-4E03-8561-FBDB906769D6}"/>
                  </a:ext>
                </a:extLst>
              </p:cNvPr>
              <p:cNvSpPr>
                <a:spLocks noChangeArrowheads="1"/>
              </p:cNvSpPr>
              <p:nvPr/>
            </p:nvSpPr>
            <p:spPr bwMode="auto">
              <a:xfrm>
                <a:off x="1823" y="3396"/>
                <a:ext cx="2120" cy="163"/>
              </a:xfrm>
              <a:prstGeom prst="rect">
                <a:avLst/>
              </a:prstGeom>
              <a:grpFill/>
              <a:ln>
                <a:noFill/>
              </a:ln>
            </p:spPr>
            <p:txBody>
              <a:bodyPr/>
              <a:lstStyle/>
              <a:p>
                <a:pPr eaLnBrk="1" fontAlgn="auto" hangingPunct="1">
                  <a:spcBef>
                    <a:spcPts val="0"/>
                  </a:spcBef>
                  <a:spcAft>
                    <a:spcPts val="0"/>
                  </a:spcAft>
                  <a:defRPr/>
                </a:pPr>
                <a:endParaRPr lang="en-US" sz="1800">
                  <a:latin typeface="+mn-lt"/>
                </a:endParaRPr>
              </a:p>
            </p:txBody>
          </p:sp>
          <p:sp>
            <p:nvSpPr>
              <p:cNvPr id="821" name="Freeform 120">
                <a:extLst>
                  <a:ext uri="{FF2B5EF4-FFF2-40B4-BE49-F238E27FC236}">
                    <a16:creationId xmlns:a16="http://schemas.microsoft.com/office/drawing/2014/main" id="{BFB80A2B-03FC-42DC-B97F-F4D20BE215B6}"/>
                  </a:ext>
                </a:extLst>
              </p:cNvPr>
              <p:cNvSpPr>
                <a:spLocks/>
              </p:cNvSpPr>
              <p:nvPr/>
            </p:nvSpPr>
            <p:spPr bwMode="auto">
              <a:xfrm>
                <a:off x="1617" y="155"/>
                <a:ext cx="4675" cy="2845"/>
              </a:xfrm>
              <a:custGeom>
                <a:avLst/>
                <a:gdLst>
                  <a:gd name="T0" fmla="*/ 1818 w 1976"/>
                  <a:gd name="T1" fmla="*/ 266 h 1202"/>
                  <a:gd name="T2" fmla="*/ 252 w 1976"/>
                  <a:gd name="T3" fmla="*/ 15 h 1202"/>
                  <a:gd name="T4" fmla="*/ 55 w 1976"/>
                  <a:gd name="T5" fmla="*/ 158 h 1202"/>
                  <a:gd name="T6" fmla="*/ 0 w 1976"/>
                  <a:gd name="T7" fmla="*/ 502 h 1202"/>
                  <a:gd name="T8" fmla="*/ 68 w 1976"/>
                  <a:gd name="T9" fmla="*/ 513 h 1202"/>
                  <a:gd name="T10" fmla="*/ 123 w 1976"/>
                  <a:gd name="T11" fmla="*/ 169 h 1202"/>
                  <a:gd name="T12" fmla="*/ 241 w 1976"/>
                  <a:gd name="T13" fmla="*/ 83 h 1202"/>
                  <a:gd name="T14" fmla="*/ 1807 w 1976"/>
                  <a:gd name="T15" fmla="*/ 334 h 1202"/>
                  <a:gd name="T16" fmla="*/ 1893 w 1976"/>
                  <a:gd name="T17" fmla="*/ 452 h 1202"/>
                  <a:gd name="T18" fmla="*/ 1893 w 1976"/>
                  <a:gd name="T19" fmla="*/ 453 h 1202"/>
                  <a:gd name="T20" fmla="*/ 1777 w 1976"/>
                  <a:gd name="T21" fmla="*/ 1192 h 1202"/>
                  <a:gd name="T22" fmla="*/ 1845 w 1976"/>
                  <a:gd name="T23" fmla="*/ 1202 h 1202"/>
                  <a:gd name="T24" fmla="*/ 1961 w 1976"/>
                  <a:gd name="T25" fmla="*/ 464 h 1202"/>
                  <a:gd name="T26" fmla="*/ 1961 w 1976"/>
                  <a:gd name="T27" fmla="*/ 463 h 1202"/>
                  <a:gd name="T28" fmla="*/ 1818 w 1976"/>
                  <a:gd name="T29" fmla="*/ 266 h 1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76" h="1202">
                    <a:moveTo>
                      <a:pt x="1818" y="266"/>
                    </a:moveTo>
                    <a:cubicBezTo>
                      <a:pt x="252" y="15"/>
                      <a:pt x="252" y="15"/>
                      <a:pt x="252" y="15"/>
                    </a:cubicBezTo>
                    <a:cubicBezTo>
                      <a:pt x="159" y="0"/>
                      <a:pt x="70" y="64"/>
                      <a:pt x="55" y="158"/>
                    </a:cubicBezTo>
                    <a:cubicBezTo>
                      <a:pt x="0" y="502"/>
                      <a:pt x="0" y="502"/>
                      <a:pt x="0" y="502"/>
                    </a:cubicBezTo>
                    <a:cubicBezTo>
                      <a:pt x="68" y="513"/>
                      <a:pt x="68" y="513"/>
                      <a:pt x="68" y="513"/>
                    </a:cubicBezTo>
                    <a:cubicBezTo>
                      <a:pt x="123" y="169"/>
                      <a:pt x="123" y="169"/>
                      <a:pt x="123" y="169"/>
                    </a:cubicBezTo>
                    <a:cubicBezTo>
                      <a:pt x="132" y="112"/>
                      <a:pt x="185" y="74"/>
                      <a:pt x="241" y="83"/>
                    </a:cubicBezTo>
                    <a:cubicBezTo>
                      <a:pt x="1807" y="334"/>
                      <a:pt x="1807" y="334"/>
                      <a:pt x="1807" y="334"/>
                    </a:cubicBezTo>
                    <a:cubicBezTo>
                      <a:pt x="1863" y="343"/>
                      <a:pt x="1902" y="396"/>
                      <a:pt x="1893" y="452"/>
                    </a:cubicBezTo>
                    <a:cubicBezTo>
                      <a:pt x="1893" y="452"/>
                      <a:pt x="1893" y="453"/>
                      <a:pt x="1893" y="453"/>
                    </a:cubicBezTo>
                    <a:cubicBezTo>
                      <a:pt x="1777" y="1192"/>
                      <a:pt x="1777" y="1192"/>
                      <a:pt x="1777" y="1192"/>
                    </a:cubicBezTo>
                    <a:cubicBezTo>
                      <a:pt x="1845" y="1202"/>
                      <a:pt x="1845" y="1202"/>
                      <a:pt x="1845" y="1202"/>
                    </a:cubicBezTo>
                    <a:cubicBezTo>
                      <a:pt x="1961" y="464"/>
                      <a:pt x="1961" y="464"/>
                      <a:pt x="1961" y="464"/>
                    </a:cubicBezTo>
                    <a:cubicBezTo>
                      <a:pt x="1961" y="464"/>
                      <a:pt x="1961" y="463"/>
                      <a:pt x="1961" y="463"/>
                    </a:cubicBezTo>
                    <a:cubicBezTo>
                      <a:pt x="1976" y="369"/>
                      <a:pt x="1912" y="281"/>
                      <a:pt x="1818" y="266"/>
                    </a:cubicBezTo>
                    <a:close/>
                  </a:path>
                </a:pathLst>
              </a:custGeom>
              <a:grpFill/>
              <a:ln>
                <a:noFill/>
              </a:ln>
            </p:spPr>
            <p:txBody>
              <a:bodyPr/>
              <a:lstStyle/>
              <a:p>
                <a:pPr eaLnBrk="1" fontAlgn="auto" hangingPunct="1">
                  <a:spcBef>
                    <a:spcPts val="0"/>
                  </a:spcBef>
                  <a:spcAft>
                    <a:spcPts val="0"/>
                  </a:spcAft>
                  <a:defRPr/>
                </a:pPr>
                <a:endParaRPr lang="en-US" sz="1800">
                  <a:latin typeface="+mn-lt"/>
                </a:endParaRPr>
              </a:p>
            </p:txBody>
          </p:sp>
          <p:sp>
            <p:nvSpPr>
              <p:cNvPr id="822" name="Rectangle 121">
                <a:extLst>
                  <a:ext uri="{FF2B5EF4-FFF2-40B4-BE49-F238E27FC236}">
                    <a16:creationId xmlns:a16="http://schemas.microsoft.com/office/drawing/2014/main" id="{A7B64A2A-5764-4131-A5C5-7071F18C2C4A}"/>
                  </a:ext>
                </a:extLst>
              </p:cNvPr>
              <p:cNvSpPr>
                <a:spLocks noChangeArrowheads="1"/>
              </p:cNvSpPr>
              <p:nvPr/>
            </p:nvSpPr>
            <p:spPr bwMode="auto">
              <a:xfrm>
                <a:off x="4352" y="1684"/>
                <a:ext cx="163" cy="325"/>
              </a:xfrm>
              <a:prstGeom prst="rect">
                <a:avLst/>
              </a:prstGeom>
              <a:grpFill/>
              <a:ln>
                <a:noFill/>
              </a:ln>
            </p:spPr>
            <p:txBody>
              <a:bodyPr/>
              <a:lstStyle/>
              <a:p>
                <a:pPr eaLnBrk="1" fontAlgn="auto" hangingPunct="1">
                  <a:spcBef>
                    <a:spcPts val="0"/>
                  </a:spcBef>
                  <a:spcAft>
                    <a:spcPts val="0"/>
                  </a:spcAft>
                  <a:defRPr/>
                </a:pPr>
                <a:endParaRPr lang="en-US" sz="1800">
                  <a:latin typeface="+mn-lt"/>
                </a:endParaRPr>
              </a:p>
            </p:txBody>
          </p:sp>
          <p:sp>
            <p:nvSpPr>
              <p:cNvPr id="823" name="Rectangle 122">
                <a:extLst>
                  <a:ext uri="{FF2B5EF4-FFF2-40B4-BE49-F238E27FC236}">
                    <a16:creationId xmlns:a16="http://schemas.microsoft.com/office/drawing/2014/main" id="{A7DA68EC-626A-4B0B-8A2C-978C65C0FDCF}"/>
                  </a:ext>
                </a:extLst>
              </p:cNvPr>
              <p:cNvSpPr>
                <a:spLocks noChangeArrowheads="1"/>
              </p:cNvSpPr>
              <p:nvPr/>
            </p:nvSpPr>
            <p:spPr bwMode="auto">
              <a:xfrm>
                <a:off x="4679" y="1684"/>
                <a:ext cx="163" cy="325"/>
              </a:xfrm>
              <a:prstGeom prst="rect">
                <a:avLst/>
              </a:prstGeom>
              <a:grpFill/>
              <a:ln>
                <a:noFill/>
              </a:ln>
            </p:spPr>
            <p:txBody>
              <a:bodyPr/>
              <a:lstStyle/>
              <a:p>
                <a:pPr eaLnBrk="1" fontAlgn="auto" hangingPunct="1">
                  <a:spcBef>
                    <a:spcPts val="0"/>
                  </a:spcBef>
                  <a:spcAft>
                    <a:spcPts val="0"/>
                  </a:spcAft>
                  <a:defRPr/>
                </a:pPr>
                <a:endParaRPr lang="en-US" sz="1800">
                  <a:latin typeface="+mn-lt"/>
                </a:endParaRPr>
              </a:p>
            </p:txBody>
          </p:sp>
          <p:sp>
            <p:nvSpPr>
              <p:cNvPr id="824" name="Rectangle 123">
                <a:extLst>
                  <a:ext uri="{FF2B5EF4-FFF2-40B4-BE49-F238E27FC236}">
                    <a16:creationId xmlns:a16="http://schemas.microsoft.com/office/drawing/2014/main" id="{209E1BC4-4C77-4CAE-A3E0-8F75DCA2F840}"/>
                  </a:ext>
                </a:extLst>
              </p:cNvPr>
              <p:cNvSpPr>
                <a:spLocks noChangeArrowheads="1"/>
              </p:cNvSpPr>
              <p:nvPr/>
            </p:nvSpPr>
            <p:spPr bwMode="auto">
              <a:xfrm>
                <a:off x="5003" y="1684"/>
                <a:ext cx="163" cy="325"/>
              </a:xfrm>
              <a:prstGeom prst="rect">
                <a:avLst/>
              </a:prstGeom>
              <a:grpFill/>
              <a:ln>
                <a:noFill/>
              </a:ln>
            </p:spPr>
            <p:txBody>
              <a:bodyPr/>
              <a:lstStyle/>
              <a:p>
                <a:pPr eaLnBrk="1" fontAlgn="auto" hangingPunct="1">
                  <a:spcBef>
                    <a:spcPts val="0"/>
                  </a:spcBef>
                  <a:spcAft>
                    <a:spcPts val="0"/>
                  </a:spcAft>
                  <a:defRPr/>
                </a:pPr>
                <a:endParaRPr lang="en-US" sz="1800">
                  <a:latin typeface="+mn-lt"/>
                </a:endParaRPr>
              </a:p>
            </p:txBody>
          </p:sp>
          <p:sp>
            <p:nvSpPr>
              <p:cNvPr id="825" name="Rectangle 124">
                <a:extLst>
                  <a:ext uri="{FF2B5EF4-FFF2-40B4-BE49-F238E27FC236}">
                    <a16:creationId xmlns:a16="http://schemas.microsoft.com/office/drawing/2014/main" id="{13F9FB53-4D7C-4E0A-B386-3E854FD6A784}"/>
                  </a:ext>
                </a:extLst>
              </p:cNvPr>
              <p:cNvSpPr>
                <a:spLocks noChangeArrowheads="1"/>
              </p:cNvSpPr>
              <p:nvPr/>
            </p:nvSpPr>
            <p:spPr bwMode="auto">
              <a:xfrm>
                <a:off x="5329" y="1684"/>
                <a:ext cx="164" cy="325"/>
              </a:xfrm>
              <a:prstGeom prst="rect">
                <a:avLst/>
              </a:prstGeom>
              <a:grpFill/>
              <a:ln>
                <a:noFill/>
              </a:ln>
            </p:spPr>
            <p:txBody>
              <a:bodyPr/>
              <a:lstStyle/>
              <a:p>
                <a:pPr eaLnBrk="1" fontAlgn="auto" hangingPunct="1">
                  <a:spcBef>
                    <a:spcPts val="0"/>
                  </a:spcBef>
                  <a:spcAft>
                    <a:spcPts val="0"/>
                  </a:spcAft>
                  <a:defRPr/>
                </a:pPr>
                <a:endParaRPr lang="en-US" sz="1800">
                  <a:latin typeface="+mn-lt"/>
                </a:endParaRPr>
              </a:p>
            </p:txBody>
          </p:sp>
          <p:sp>
            <p:nvSpPr>
              <p:cNvPr id="826" name="Freeform 125">
                <a:extLst>
                  <a:ext uri="{FF2B5EF4-FFF2-40B4-BE49-F238E27FC236}">
                    <a16:creationId xmlns:a16="http://schemas.microsoft.com/office/drawing/2014/main" id="{52E26A9E-78A6-4F28-AFDC-AC2992D50E92}"/>
                  </a:ext>
                </a:extLst>
              </p:cNvPr>
              <p:cNvSpPr>
                <a:spLocks/>
              </p:cNvSpPr>
              <p:nvPr/>
            </p:nvSpPr>
            <p:spPr bwMode="auto">
              <a:xfrm>
                <a:off x="5888" y="1398"/>
                <a:ext cx="272" cy="204"/>
              </a:xfrm>
              <a:custGeom>
                <a:avLst/>
                <a:gdLst>
                  <a:gd name="T0" fmla="*/ 0 w 272"/>
                  <a:gd name="T1" fmla="*/ 161 h 204"/>
                  <a:gd name="T2" fmla="*/ 26 w 272"/>
                  <a:gd name="T3" fmla="*/ 0 h 204"/>
                  <a:gd name="T4" fmla="*/ 272 w 272"/>
                  <a:gd name="T5" fmla="*/ 43 h 204"/>
                  <a:gd name="T6" fmla="*/ 243 w 272"/>
                  <a:gd name="T7" fmla="*/ 204 h 204"/>
                  <a:gd name="T8" fmla="*/ 0 w 272"/>
                  <a:gd name="T9" fmla="*/ 161 h 204"/>
                </a:gdLst>
                <a:ahLst/>
                <a:cxnLst>
                  <a:cxn ang="0">
                    <a:pos x="T0" y="T1"/>
                  </a:cxn>
                  <a:cxn ang="0">
                    <a:pos x="T2" y="T3"/>
                  </a:cxn>
                  <a:cxn ang="0">
                    <a:pos x="T4" y="T5"/>
                  </a:cxn>
                  <a:cxn ang="0">
                    <a:pos x="T6" y="T7"/>
                  </a:cxn>
                  <a:cxn ang="0">
                    <a:pos x="T8" y="T9"/>
                  </a:cxn>
                </a:cxnLst>
                <a:rect l="0" t="0" r="r" b="b"/>
                <a:pathLst>
                  <a:path w="272" h="204">
                    <a:moveTo>
                      <a:pt x="0" y="161"/>
                    </a:moveTo>
                    <a:lnTo>
                      <a:pt x="26" y="0"/>
                    </a:lnTo>
                    <a:lnTo>
                      <a:pt x="272" y="43"/>
                    </a:lnTo>
                    <a:lnTo>
                      <a:pt x="243" y="204"/>
                    </a:lnTo>
                    <a:lnTo>
                      <a:pt x="0" y="161"/>
                    </a:lnTo>
                    <a:close/>
                  </a:path>
                </a:pathLst>
              </a:custGeom>
              <a:grpFill/>
              <a:ln>
                <a:noFill/>
              </a:ln>
            </p:spPr>
            <p:txBody>
              <a:bodyPr/>
              <a:lstStyle/>
              <a:p>
                <a:pPr eaLnBrk="1" fontAlgn="auto" hangingPunct="1">
                  <a:spcBef>
                    <a:spcPts val="0"/>
                  </a:spcBef>
                  <a:spcAft>
                    <a:spcPts val="0"/>
                  </a:spcAft>
                  <a:defRPr/>
                </a:pPr>
                <a:endParaRPr lang="en-US" sz="1800">
                  <a:latin typeface="+mn-lt"/>
                </a:endParaRPr>
              </a:p>
            </p:txBody>
          </p:sp>
          <p:sp>
            <p:nvSpPr>
              <p:cNvPr id="827" name="Freeform 126">
                <a:extLst>
                  <a:ext uri="{FF2B5EF4-FFF2-40B4-BE49-F238E27FC236}">
                    <a16:creationId xmlns:a16="http://schemas.microsoft.com/office/drawing/2014/main" id="{8E730A7B-1D31-457F-9B90-9CD4DC8FAFF6}"/>
                  </a:ext>
                </a:extLst>
              </p:cNvPr>
              <p:cNvSpPr>
                <a:spLocks/>
              </p:cNvSpPr>
              <p:nvPr/>
            </p:nvSpPr>
            <p:spPr bwMode="auto">
              <a:xfrm>
                <a:off x="1811" y="707"/>
                <a:ext cx="2880" cy="648"/>
              </a:xfrm>
              <a:custGeom>
                <a:avLst/>
                <a:gdLst>
                  <a:gd name="T0" fmla="*/ 0 w 2880"/>
                  <a:gd name="T1" fmla="*/ 158 h 648"/>
                  <a:gd name="T2" fmla="*/ 26 w 2880"/>
                  <a:gd name="T3" fmla="*/ 0 h 648"/>
                  <a:gd name="T4" fmla="*/ 2880 w 2880"/>
                  <a:gd name="T5" fmla="*/ 487 h 648"/>
                  <a:gd name="T6" fmla="*/ 2854 w 2880"/>
                  <a:gd name="T7" fmla="*/ 648 h 648"/>
                  <a:gd name="T8" fmla="*/ 0 w 2880"/>
                  <a:gd name="T9" fmla="*/ 158 h 648"/>
                </a:gdLst>
                <a:ahLst/>
                <a:cxnLst>
                  <a:cxn ang="0">
                    <a:pos x="T0" y="T1"/>
                  </a:cxn>
                  <a:cxn ang="0">
                    <a:pos x="T2" y="T3"/>
                  </a:cxn>
                  <a:cxn ang="0">
                    <a:pos x="T4" y="T5"/>
                  </a:cxn>
                  <a:cxn ang="0">
                    <a:pos x="T6" y="T7"/>
                  </a:cxn>
                  <a:cxn ang="0">
                    <a:pos x="T8" y="T9"/>
                  </a:cxn>
                </a:cxnLst>
                <a:rect l="0" t="0" r="r" b="b"/>
                <a:pathLst>
                  <a:path w="2880" h="648">
                    <a:moveTo>
                      <a:pt x="0" y="158"/>
                    </a:moveTo>
                    <a:lnTo>
                      <a:pt x="26" y="0"/>
                    </a:lnTo>
                    <a:lnTo>
                      <a:pt x="2880" y="487"/>
                    </a:lnTo>
                    <a:lnTo>
                      <a:pt x="2854" y="648"/>
                    </a:lnTo>
                    <a:lnTo>
                      <a:pt x="0" y="158"/>
                    </a:lnTo>
                    <a:close/>
                  </a:path>
                </a:pathLst>
              </a:custGeom>
              <a:grpFill/>
              <a:ln>
                <a:noFill/>
              </a:ln>
            </p:spPr>
            <p:txBody>
              <a:bodyPr/>
              <a:lstStyle/>
              <a:p>
                <a:pPr eaLnBrk="1" fontAlgn="auto" hangingPunct="1">
                  <a:spcBef>
                    <a:spcPts val="0"/>
                  </a:spcBef>
                  <a:spcAft>
                    <a:spcPts val="0"/>
                  </a:spcAft>
                  <a:defRPr/>
                </a:pPr>
                <a:endParaRPr lang="en-US" sz="1800">
                  <a:latin typeface="+mn-lt"/>
                </a:endParaRPr>
              </a:p>
            </p:txBody>
          </p:sp>
        </p:grpSp>
        <p:sp>
          <p:nvSpPr>
            <p:cNvPr id="764" name="Google Shape;1335;p12">
              <a:extLst>
                <a:ext uri="{FF2B5EF4-FFF2-40B4-BE49-F238E27FC236}">
                  <a16:creationId xmlns:a16="http://schemas.microsoft.com/office/drawing/2014/main" id="{2692249C-3952-44F6-AE02-404DE5F83854}"/>
                </a:ext>
              </a:extLst>
            </p:cNvPr>
            <p:cNvSpPr txBox="1"/>
            <p:nvPr/>
          </p:nvSpPr>
          <p:spPr>
            <a:xfrm>
              <a:off x="7086600" y="1704975"/>
              <a:ext cx="1203325" cy="153988"/>
            </a:xfrm>
            <a:prstGeom prst="rect">
              <a:avLst/>
            </a:prstGeom>
            <a:noFill/>
            <a:ln>
              <a:noFill/>
            </a:ln>
          </p:spPr>
          <p:txBody>
            <a:bodyPr spcFirstLastPara="1" lIns="0" tIns="0" rIns="0" bIns="0">
              <a:spAutoFit/>
            </a:bodyPr>
            <a:lstStyle/>
            <a:p>
              <a:pPr defTabSz="914378" eaLnBrk="1" fontAlgn="auto" hangingPunct="1">
                <a:lnSpc>
                  <a:spcPct val="90000"/>
                </a:lnSpc>
                <a:spcBef>
                  <a:spcPts val="0"/>
                </a:spcBef>
                <a:spcAft>
                  <a:spcPts val="0"/>
                </a:spcAft>
                <a:buClr>
                  <a:srgbClr val="000000"/>
                </a:buClr>
                <a:defRPr/>
              </a:pPr>
              <a:r>
                <a:rPr lang="en-US" sz="1200" kern="0" dirty="0" err="1">
                  <a:solidFill>
                    <a:schemeClr val="bg1"/>
                  </a:solidFill>
                  <a:latin typeface="+mn-lt"/>
                  <a:ea typeface="Calibri"/>
                  <a:sym typeface="Calibri"/>
                </a:rPr>
                <a:t>ePayment</a:t>
              </a:r>
              <a:r>
                <a:rPr lang="en-US" sz="1200" kern="0" dirty="0">
                  <a:solidFill>
                    <a:schemeClr val="bg1"/>
                  </a:solidFill>
                  <a:latin typeface="+mn-lt"/>
                  <a:ea typeface="Calibri"/>
                  <a:sym typeface="Calibri"/>
                </a:rPr>
                <a:t> Platform</a:t>
              </a:r>
              <a:endParaRPr sz="1200" kern="0" dirty="0">
                <a:solidFill>
                  <a:schemeClr val="bg1"/>
                </a:solidFill>
                <a:latin typeface="+mn-lt"/>
                <a:ea typeface="Calibri"/>
                <a:sym typeface="Calibri"/>
              </a:endParaRPr>
            </a:p>
          </p:txBody>
        </p:sp>
        <p:sp>
          <p:nvSpPr>
            <p:cNvPr id="765" name="Oval 764">
              <a:extLst>
                <a:ext uri="{FF2B5EF4-FFF2-40B4-BE49-F238E27FC236}">
                  <a16:creationId xmlns:a16="http://schemas.microsoft.com/office/drawing/2014/main" id="{DEC99958-236B-42B0-AB59-EF8403D5463F}"/>
                </a:ext>
              </a:extLst>
            </p:cNvPr>
            <p:cNvSpPr/>
            <p:nvPr/>
          </p:nvSpPr>
          <p:spPr>
            <a:xfrm>
              <a:off x="6711950" y="1633538"/>
              <a:ext cx="315913" cy="317500"/>
            </a:xfrm>
            <a:prstGeom prst="ellipse">
              <a:avLst/>
            </a:prstGeom>
            <a:solidFill>
              <a:schemeClr val="bg1"/>
            </a:solidFill>
            <a:ln w="6350">
              <a:solidFill>
                <a:srgbClr val="107E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a:p>
          </p:txBody>
        </p:sp>
        <p:sp>
          <p:nvSpPr>
            <p:cNvPr id="766" name="TextBox 765">
              <a:extLst>
                <a:ext uri="{FF2B5EF4-FFF2-40B4-BE49-F238E27FC236}">
                  <a16:creationId xmlns:a16="http://schemas.microsoft.com/office/drawing/2014/main" id="{3805CC54-4D33-4148-A41B-94F37DDE9B0D}"/>
                </a:ext>
              </a:extLst>
            </p:cNvPr>
            <p:cNvSpPr txBox="1"/>
            <p:nvPr/>
          </p:nvSpPr>
          <p:spPr>
            <a:xfrm>
              <a:off x="6996113" y="1892300"/>
              <a:ext cx="1636712" cy="323850"/>
            </a:xfrm>
            <a:prstGeom prst="rect">
              <a:avLst/>
            </a:prstGeom>
            <a:noFill/>
          </p:spPr>
          <p:txBody>
            <a:bodyPr>
              <a:spAutoFit/>
            </a:bodyPr>
            <a:lstStyle/>
            <a:p>
              <a:pPr eaLnBrk="1" fontAlgn="auto" hangingPunct="1">
                <a:spcBef>
                  <a:spcPts val="0"/>
                </a:spcBef>
                <a:spcAft>
                  <a:spcPts val="0"/>
                </a:spcAft>
                <a:defRPr/>
              </a:pPr>
              <a:r>
                <a:rPr lang="en-US" sz="750" dirty="0">
                  <a:solidFill>
                    <a:schemeClr val="bg1">
                      <a:lumMod val="50000"/>
                    </a:schemeClr>
                  </a:solidFill>
                  <a:latin typeface="+mn-lt"/>
                </a:rPr>
                <a:t>Supports wide range of debit card</a:t>
              </a:r>
              <a:br>
                <a:rPr lang="en-US" sz="750" dirty="0">
                  <a:solidFill>
                    <a:schemeClr val="bg1">
                      <a:lumMod val="50000"/>
                    </a:schemeClr>
                  </a:solidFill>
                  <a:latin typeface="+mn-lt"/>
                </a:rPr>
              </a:br>
              <a:r>
                <a:rPr lang="en-US" sz="750" dirty="0">
                  <a:solidFill>
                    <a:schemeClr val="bg1">
                      <a:lumMod val="50000"/>
                    </a:schemeClr>
                  </a:solidFill>
                  <a:latin typeface="+mn-lt"/>
                </a:rPr>
                <a:t>and mobile app transactions</a:t>
              </a:r>
            </a:p>
          </p:txBody>
        </p:sp>
        <p:grpSp>
          <p:nvGrpSpPr>
            <p:cNvPr id="767" name="Group 766">
              <a:extLst>
                <a:ext uri="{FF2B5EF4-FFF2-40B4-BE49-F238E27FC236}">
                  <a16:creationId xmlns:a16="http://schemas.microsoft.com/office/drawing/2014/main" id="{64D7EF98-1245-4C34-A025-8AFA9C37682E}"/>
                </a:ext>
              </a:extLst>
            </p:cNvPr>
            <p:cNvGrpSpPr>
              <a:grpSpLocks noChangeAspect="1"/>
            </p:cNvGrpSpPr>
            <p:nvPr/>
          </p:nvGrpSpPr>
          <p:grpSpPr>
            <a:xfrm>
              <a:off x="6762616" y="1699805"/>
              <a:ext cx="189946" cy="189946"/>
              <a:chOff x="2875942" y="2858137"/>
              <a:chExt cx="378039" cy="378039"/>
            </a:xfrm>
            <a:solidFill>
              <a:srgbClr val="107EB3"/>
            </a:solidFill>
          </p:grpSpPr>
          <p:sp>
            <p:nvSpPr>
              <p:cNvPr id="803" name="Freeform 54">
                <a:extLst>
                  <a:ext uri="{FF2B5EF4-FFF2-40B4-BE49-F238E27FC236}">
                    <a16:creationId xmlns:a16="http://schemas.microsoft.com/office/drawing/2014/main" id="{B9854ADA-5247-4EAB-BEAE-204F6C4F5427}"/>
                  </a:ext>
                </a:extLst>
              </p:cNvPr>
              <p:cNvSpPr>
                <a:spLocks noEditPoints="1"/>
              </p:cNvSpPr>
              <p:nvPr/>
            </p:nvSpPr>
            <p:spPr bwMode="auto">
              <a:xfrm>
                <a:off x="2949153" y="2858137"/>
                <a:ext cx="231704" cy="219459"/>
              </a:xfrm>
              <a:custGeom>
                <a:avLst/>
                <a:gdLst>
                  <a:gd name="T0" fmla="*/ 64 w 1216"/>
                  <a:gd name="T1" fmla="*/ 256 h 1152"/>
                  <a:gd name="T2" fmla="*/ 1152 w 1216"/>
                  <a:gd name="T3" fmla="*/ 256 h 1152"/>
                  <a:gd name="T4" fmla="*/ 1152 w 1216"/>
                  <a:gd name="T5" fmla="*/ 1152 h 1152"/>
                  <a:gd name="T6" fmla="*/ 1216 w 1216"/>
                  <a:gd name="T7" fmla="*/ 1152 h 1152"/>
                  <a:gd name="T8" fmla="*/ 1216 w 1216"/>
                  <a:gd name="T9" fmla="*/ 160 h 1152"/>
                  <a:gd name="T10" fmla="*/ 1056 w 1216"/>
                  <a:gd name="T11" fmla="*/ 0 h 1152"/>
                  <a:gd name="T12" fmla="*/ 160 w 1216"/>
                  <a:gd name="T13" fmla="*/ 0 h 1152"/>
                  <a:gd name="T14" fmla="*/ 0 w 1216"/>
                  <a:gd name="T15" fmla="*/ 160 h 1152"/>
                  <a:gd name="T16" fmla="*/ 0 w 1216"/>
                  <a:gd name="T17" fmla="*/ 320 h 1152"/>
                  <a:gd name="T18" fmla="*/ 64 w 1216"/>
                  <a:gd name="T19" fmla="*/ 320 h 1152"/>
                  <a:gd name="T20" fmla="*/ 64 w 1216"/>
                  <a:gd name="T21" fmla="*/ 256 h 1152"/>
                  <a:gd name="T22" fmla="*/ 64 w 1216"/>
                  <a:gd name="T23" fmla="*/ 160 h 1152"/>
                  <a:gd name="T24" fmla="*/ 160 w 1216"/>
                  <a:gd name="T25" fmla="*/ 64 h 1152"/>
                  <a:gd name="T26" fmla="*/ 1056 w 1216"/>
                  <a:gd name="T27" fmla="*/ 64 h 1152"/>
                  <a:gd name="T28" fmla="*/ 1152 w 1216"/>
                  <a:gd name="T29" fmla="*/ 160 h 1152"/>
                  <a:gd name="T30" fmla="*/ 1152 w 1216"/>
                  <a:gd name="T31" fmla="*/ 192 h 1152"/>
                  <a:gd name="T32" fmla="*/ 64 w 1216"/>
                  <a:gd name="T33" fmla="*/ 192 h 1152"/>
                  <a:gd name="T34" fmla="*/ 64 w 1216"/>
                  <a:gd name="T35" fmla="*/ 16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16" h="1152">
                    <a:moveTo>
                      <a:pt x="64" y="256"/>
                    </a:moveTo>
                    <a:cubicBezTo>
                      <a:pt x="1152" y="256"/>
                      <a:pt x="1152" y="256"/>
                      <a:pt x="1152" y="256"/>
                    </a:cubicBezTo>
                    <a:cubicBezTo>
                      <a:pt x="1152" y="1152"/>
                      <a:pt x="1152" y="1152"/>
                      <a:pt x="1152" y="1152"/>
                    </a:cubicBezTo>
                    <a:cubicBezTo>
                      <a:pt x="1216" y="1152"/>
                      <a:pt x="1216" y="1152"/>
                      <a:pt x="1216" y="1152"/>
                    </a:cubicBezTo>
                    <a:cubicBezTo>
                      <a:pt x="1216" y="160"/>
                      <a:pt x="1216" y="160"/>
                      <a:pt x="1216" y="160"/>
                    </a:cubicBezTo>
                    <a:cubicBezTo>
                      <a:pt x="1216" y="72"/>
                      <a:pt x="1144" y="0"/>
                      <a:pt x="1056" y="0"/>
                    </a:cubicBezTo>
                    <a:cubicBezTo>
                      <a:pt x="160" y="0"/>
                      <a:pt x="160" y="0"/>
                      <a:pt x="160" y="0"/>
                    </a:cubicBezTo>
                    <a:cubicBezTo>
                      <a:pt x="72" y="0"/>
                      <a:pt x="0" y="72"/>
                      <a:pt x="0" y="160"/>
                    </a:cubicBezTo>
                    <a:cubicBezTo>
                      <a:pt x="0" y="320"/>
                      <a:pt x="0" y="320"/>
                      <a:pt x="0" y="320"/>
                    </a:cubicBezTo>
                    <a:cubicBezTo>
                      <a:pt x="64" y="320"/>
                      <a:pt x="64" y="320"/>
                      <a:pt x="64" y="320"/>
                    </a:cubicBezTo>
                    <a:lnTo>
                      <a:pt x="64" y="256"/>
                    </a:lnTo>
                    <a:close/>
                    <a:moveTo>
                      <a:pt x="64" y="160"/>
                    </a:moveTo>
                    <a:cubicBezTo>
                      <a:pt x="64" y="107"/>
                      <a:pt x="107" y="64"/>
                      <a:pt x="160" y="64"/>
                    </a:cubicBezTo>
                    <a:cubicBezTo>
                      <a:pt x="1056" y="64"/>
                      <a:pt x="1056" y="64"/>
                      <a:pt x="1056" y="64"/>
                    </a:cubicBezTo>
                    <a:cubicBezTo>
                      <a:pt x="1109" y="64"/>
                      <a:pt x="1152" y="107"/>
                      <a:pt x="1152" y="160"/>
                    </a:cubicBezTo>
                    <a:cubicBezTo>
                      <a:pt x="1152" y="192"/>
                      <a:pt x="1152" y="192"/>
                      <a:pt x="1152" y="192"/>
                    </a:cubicBezTo>
                    <a:cubicBezTo>
                      <a:pt x="64" y="192"/>
                      <a:pt x="64" y="192"/>
                      <a:pt x="64" y="192"/>
                    </a:cubicBezTo>
                    <a:lnTo>
                      <a:pt x="64" y="160"/>
                    </a:lnTo>
                    <a:close/>
                  </a:path>
                </a:pathLst>
              </a:custGeom>
              <a:grpFill/>
              <a:ln>
                <a:noFill/>
              </a:ln>
            </p:spPr>
            <p:txBody>
              <a:bodyPr/>
              <a:lstStyle/>
              <a:p>
                <a:pPr eaLnBrk="1" fontAlgn="auto" hangingPunct="1">
                  <a:spcBef>
                    <a:spcPts val="0"/>
                  </a:spcBef>
                  <a:spcAft>
                    <a:spcPts val="0"/>
                  </a:spcAft>
                  <a:defRPr/>
                </a:pPr>
                <a:endParaRPr lang="he-IL" sz="1800">
                  <a:latin typeface="+mn-lt"/>
                </a:endParaRPr>
              </a:p>
            </p:txBody>
          </p:sp>
          <p:sp>
            <p:nvSpPr>
              <p:cNvPr id="804" name="Rectangle 55">
                <a:extLst>
                  <a:ext uri="{FF2B5EF4-FFF2-40B4-BE49-F238E27FC236}">
                    <a16:creationId xmlns:a16="http://schemas.microsoft.com/office/drawing/2014/main" id="{A7043ABC-118D-4F80-AF84-3902D09865E0}"/>
                  </a:ext>
                </a:extLst>
              </p:cNvPr>
              <p:cNvSpPr>
                <a:spLocks noChangeArrowheads="1"/>
              </p:cNvSpPr>
              <p:nvPr/>
            </p:nvSpPr>
            <p:spPr bwMode="auto">
              <a:xfrm>
                <a:off x="2955188" y="3016630"/>
                <a:ext cx="12245" cy="146335"/>
              </a:xfrm>
              <a:prstGeom prst="rect">
                <a:avLst/>
              </a:prstGeom>
              <a:grpFill/>
              <a:ln>
                <a:noFill/>
              </a:ln>
            </p:spPr>
            <p:txBody>
              <a:bodyPr/>
              <a:lstStyle/>
              <a:p>
                <a:pPr eaLnBrk="1" fontAlgn="auto" hangingPunct="1">
                  <a:spcBef>
                    <a:spcPts val="0"/>
                  </a:spcBef>
                  <a:spcAft>
                    <a:spcPts val="0"/>
                  </a:spcAft>
                  <a:defRPr/>
                </a:pPr>
                <a:endParaRPr lang="he-IL" sz="1800">
                  <a:latin typeface="+mn-lt"/>
                </a:endParaRPr>
              </a:p>
            </p:txBody>
          </p:sp>
          <p:sp>
            <p:nvSpPr>
              <p:cNvPr id="805" name="Freeform 56">
                <a:extLst>
                  <a:ext uri="{FF2B5EF4-FFF2-40B4-BE49-F238E27FC236}">
                    <a16:creationId xmlns:a16="http://schemas.microsoft.com/office/drawing/2014/main" id="{B7D1C58D-4155-42D2-A87C-A461791E107D}"/>
                  </a:ext>
                </a:extLst>
              </p:cNvPr>
              <p:cNvSpPr>
                <a:spLocks noEditPoints="1"/>
              </p:cNvSpPr>
              <p:nvPr/>
            </p:nvSpPr>
            <p:spPr bwMode="auto">
              <a:xfrm>
                <a:off x="2949153" y="3175210"/>
                <a:ext cx="231704" cy="60966"/>
              </a:xfrm>
              <a:custGeom>
                <a:avLst/>
                <a:gdLst>
                  <a:gd name="T0" fmla="*/ 0 w 1216"/>
                  <a:gd name="T1" fmla="*/ 160 h 320"/>
                  <a:gd name="T2" fmla="*/ 160 w 1216"/>
                  <a:gd name="T3" fmla="*/ 320 h 320"/>
                  <a:gd name="T4" fmla="*/ 1056 w 1216"/>
                  <a:gd name="T5" fmla="*/ 320 h 320"/>
                  <a:gd name="T6" fmla="*/ 1216 w 1216"/>
                  <a:gd name="T7" fmla="*/ 160 h 320"/>
                  <a:gd name="T8" fmla="*/ 1216 w 1216"/>
                  <a:gd name="T9" fmla="*/ 0 h 320"/>
                  <a:gd name="T10" fmla="*/ 0 w 1216"/>
                  <a:gd name="T11" fmla="*/ 0 h 320"/>
                  <a:gd name="T12" fmla="*/ 0 w 1216"/>
                  <a:gd name="T13" fmla="*/ 160 h 320"/>
                  <a:gd name="T14" fmla="*/ 64 w 1216"/>
                  <a:gd name="T15" fmla="*/ 64 h 320"/>
                  <a:gd name="T16" fmla="*/ 1152 w 1216"/>
                  <a:gd name="T17" fmla="*/ 64 h 320"/>
                  <a:gd name="T18" fmla="*/ 1152 w 1216"/>
                  <a:gd name="T19" fmla="*/ 160 h 320"/>
                  <a:gd name="T20" fmla="*/ 1056 w 1216"/>
                  <a:gd name="T21" fmla="*/ 256 h 320"/>
                  <a:gd name="T22" fmla="*/ 160 w 1216"/>
                  <a:gd name="T23" fmla="*/ 256 h 320"/>
                  <a:gd name="T24" fmla="*/ 64 w 1216"/>
                  <a:gd name="T25" fmla="*/ 160 h 320"/>
                  <a:gd name="T26" fmla="*/ 64 w 1216"/>
                  <a:gd name="T27" fmla="*/ 64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320">
                    <a:moveTo>
                      <a:pt x="0" y="160"/>
                    </a:moveTo>
                    <a:cubicBezTo>
                      <a:pt x="0" y="248"/>
                      <a:pt x="72" y="320"/>
                      <a:pt x="160" y="320"/>
                    </a:cubicBezTo>
                    <a:cubicBezTo>
                      <a:pt x="1056" y="320"/>
                      <a:pt x="1056" y="320"/>
                      <a:pt x="1056" y="320"/>
                    </a:cubicBezTo>
                    <a:cubicBezTo>
                      <a:pt x="1144" y="320"/>
                      <a:pt x="1216" y="248"/>
                      <a:pt x="1216" y="160"/>
                    </a:cubicBezTo>
                    <a:cubicBezTo>
                      <a:pt x="1216" y="0"/>
                      <a:pt x="1216" y="0"/>
                      <a:pt x="1216" y="0"/>
                    </a:cubicBezTo>
                    <a:cubicBezTo>
                      <a:pt x="0" y="0"/>
                      <a:pt x="0" y="0"/>
                      <a:pt x="0" y="0"/>
                    </a:cubicBezTo>
                    <a:lnTo>
                      <a:pt x="0" y="160"/>
                    </a:lnTo>
                    <a:close/>
                    <a:moveTo>
                      <a:pt x="64" y="64"/>
                    </a:moveTo>
                    <a:cubicBezTo>
                      <a:pt x="1152" y="64"/>
                      <a:pt x="1152" y="64"/>
                      <a:pt x="1152" y="64"/>
                    </a:cubicBezTo>
                    <a:cubicBezTo>
                      <a:pt x="1152" y="160"/>
                      <a:pt x="1152" y="160"/>
                      <a:pt x="1152" y="160"/>
                    </a:cubicBezTo>
                    <a:cubicBezTo>
                      <a:pt x="1152" y="213"/>
                      <a:pt x="1109" y="256"/>
                      <a:pt x="1056" y="256"/>
                    </a:cubicBezTo>
                    <a:cubicBezTo>
                      <a:pt x="160" y="256"/>
                      <a:pt x="160" y="256"/>
                      <a:pt x="160" y="256"/>
                    </a:cubicBezTo>
                    <a:cubicBezTo>
                      <a:pt x="107" y="256"/>
                      <a:pt x="64" y="213"/>
                      <a:pt x="64" y="160"/>
                    </a:cubicBezTo>
                    <a:lnTo>
                      <a:pt x="64" y="64"/>
                    </a:lnTo>
                    <a:close/>
                  </a:path>
                </a:pathLst>
              </a:custGeom>
              <a:grpFill/>
              <a:ln>
                <a:noFill/>
              </a:ln>
            </p:spPr>
            <p:txBody>
              <a:bodyPr/>
              <a:lstStyle/>
              <a:p>
                <a:pPr eaLnBrk="1" fontAlgn="auto" hangingPunct="1">
                  <a:spcBef>
                    <a:spcPts val="0"/>
                  </a:spcBef>
                  <a:spcAft>
                    <a:spcPts val="0"/>
                  </a:spcAft>
                  <a:defRPr/>
                </a:pPr>
                <a:endParaRPr lang="he-IL" sz="1800">
                  <a:latin typeface="+mn-lt"/>
                </a:endParaRPr>
              </a:p>
            </p:txBody>
          </p:sp>
          <p:sp>
            <p:nvSpPr>
              <p:cNvPr id="806" name="Rectangle 57">
                <a:extLst>
                  <a:ext uri="{FF2B5EF4-FFF2-40B4-BE49-F238E27FC236}">
                    <a16:creationId xmlns:a16="http://schemas.microsoft.com/office/drawing/2014/main" id="{0AFF0062-53FF-483D-80FC-69F9C3E05E19}"/>
                  </a:ext>
                </a:extLst>
              </p:cNvPr>
              <p:cNvSpPr>
                <a:spLocks noChangeArrowheads="1"/>
              </p:cNvSpPr>
              <p:nvPr/>
            </p:nvSpPr>
            <p:spPr bwMode="auto">
              <a:xfrm>
                <a:off x="3034522" y="3199614"/>
                <a:ext cx="60966" cy="12158"/>
              </a:xfrm>
              <a:prstGeom prst="rect">
                <a:avLst/>
              </a:prstGeom>
              <a:grpFill/>
              <a:ln>
                <a:noFill/>
              </a:ln>
            </p:spPr>
            <p:txBody>
              <a:bodyPr/>
              <a:lstStyle/>
              <a:p>
                <a:pPr eaLnBrk="1" fontAlgn="auto" hangingPunct="1">
                  <a:spcBef>
                    <a:spcPts val="0"/>
                  </a:spcBef>
                  <a:spcAft>
                    <a:spcPts val="0"/>
                  </a:spcAft>
                  <a:defRPr/>
                </a:pPr>
                <a:endParaRPr lang="he-IL" sz="1800">
                  <a:latin typeface="+mn-lt"/>
                </a:endParaRPr>
              </a:p>
            </p:txBody>
          </p:sp>
          <p:sp>
            <p:nvSpPr>
              <p:cNvPr id="807" name="Freeform 58">
                <a:extLst>
                  <a:ext uri="{FF2B5EF4-FFF2-40B4-BE49-F238E27FC236}">
                    <a16:creationId xmlns:a16="http://schemas.microsoft.com/office/drawing/2014/main" id="{66C507A1-EB09-4D9C-8806-4A76E112A367}"/>
                  </a:ext>
                </a:extLst>
              </p:cNvPr>
              <p:cNvSpPr>
                <a:spLocks noEditPoints="1"/>
              </p:cNvSpPr>
              <p:nvPr/>
            </p:nvSpPr>
            <p:spPr bwMode="auto">
              <a:xfrm>
                <a:off x="2985715" y="2961787"/>
                <a:ext cx="158493" cy="158493"/>
              </a:xfrm>
              <a:custGeom>
                <a:avLst/>
                <a:gdLst>
                  <a:gd name="T0" fmla="*/ 0 w 832"/>
                  <a:gd name="T1" fmla="*/ 416 h 832"/>
                  <a:gd name="T2" fmla="*/ 416 w 832"/>
                  <a:gd name="T3" fmla="*/ 832 h 832"/>
                  <a:gd name="T4" fmla="*/ 832 w 832"/>
                  <a:gd name="T5" fmla="*/ 416 h 832"/>
                  <a:gd name="T6" fmla="*/ 416 w 832"/>
                  <a:gd name="T7" fmla="*/ 0 h 832"/>
                  <a:gd name="T8" fmla="*/ 0 w 832"/>
                  <a:gd name="T9" fmla="*/ 416 h 832"/>
                  <a:gd name="T10" fmla="*/ 768 w 832"/>
                  <a:gd name="T11" fmla="*/ 416 h 832"/>
                  <a:gd name="T12" fmla="*/ 416 w 832"/>
                  <a:gd name="T13" fmla="*/ 768 h 832"/>
                  <a:gd name="T14" fmla="*/ 64 w 832"/>
                  <a:gd name="T15" fmla="*/ 416 h 832"/>
                  <a:gd name="T16" fmla="*/ 416 w 832"/>
                  <a:gd name="T17" fmla="*/ 64 h 832"/>
                  <a:gd name="T18" fmla="*/ 768 w 832"/>
                  <a:gd name="T19" fmla="*/ 416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2" h="832">
                    <a:moveTo>
                      <a:pt x="0" y="416"/>
                    </a:moveTo>
                    <a:cubicBezTo>
                      <a:pt x="0" y="645"/>
                      <a:pt x="187" y="832"/>
                      <a:pt x="416" y="832"/>
                    </a:cubicBezTo>
                    <a:cubicBezTo>
                      <a:pt x="645" y="832"/>
                      <a:pt x="832" y="645"/>
                      <a:pt x="832" y="416"/>
                    </a:cubicBezTo>
                    <a:cubicBezTo>
                      <a:pt x="832" y="187"/>
                      <a:pt x="645" y="0"/>
                      <a:pt x="416" y="0"/>
                    </a:cubicBezTo>
                    <a:cubicBezTo>
                      <a:pt x="187" y="0"/>
                      <a:pt x="0" y="187"/>
                      <a:pt x="0" y="416"/>
                    </a:cubicBezTo>
                    <a:close/>
                    <a:moveTo>
                      <a:pt x="768" y="416"/>
                    </a:moveTo>
                    <a:cubicBezTo>
                      <a:pt x="768" y="610"/>
                      <a:pt x="610" y="768"/>
                      <a:pt x="416" y="768"/>
                    </a:cubicBezTo>
                    <a:cubicBezTo>
                      <a:pt x="222" y="768"/>
                      <a:pt x="64" y="610"/>
                      <a:pt x="64" y="416"/>
                    </a:cubicBezTo>
                    <a:cubicBezTo>
                      <a:pt x="64" y="222"/>
                      <a:pt x="222" y="64"/>
                      <a:pt x="416" y="64"/>
                    </a:cubicBezTo>
                    <a:cubicBezTo>
                      <a:pt x="610" y="64"/>
                      <a:pt x="768" y="222"/>
                      <a:pt x="768" y="416"/>
                    </a:cubicBezTo>
                    <a:close/>
                  </a:path>
                </a:pathLst>
              </a:custGeom>
              <a:grpFill/>
              <a:ln>
                <a:noFill/>
              </a:ln>
            </p:spPr>
            <p:txBody>
              <a:bodyPr/>
              <a:lstStyle/>
              <a:p>
                <a:pPr eaLnBrk="1" fontAlgn="auto" hangingPunct="1">
                  <a:spcBef>
                    <a:spcPts val="0"/>
                  </a:spcBef>
                  <a:spcAft>
                    <a:spcPts val="0"/>
                  </a:spcAft>
                  <a:defRPr/>
                </a:pPr>
                <a:endParaRPr lang="he-IL" sz="1800">
                  <a:latin typeface="+mn-lt"/>
                </a:endParaRPr>
              </a:p>
            </p:txBody>
          </p:sp>
          <p:sp>
            <p:nvSpPr>
              <p:cNvPr id="808" name="Freeform 59">
                <a:extLst>
                  <a:ext uri="{FF2B5EF4-FFF2-40B4-BE49-F238E27FC236}">
                    <a16:creationId xmlns:a16="http://schemas.microsoft.com/office/drawing/2014/main" id="{2E83A721-CAFA-4357-AE4C-4A8485C78E11}"/>
                  </a:ext>
                </a:extLst>
              </p:cNvPr>
              <p:cNvSpPr>
                <a:spLocks/>
              </p:cNvSpPr>
              <p:nvPr/>
            </p:nvSpPr>
            <p:spPr bwMode="auto">
              <a:xfrm>
                <a:off x="3034522" y="2986191"/>
                <a:ext cx="60966" cy="109773"/>
              </a:xfrm>
              <a:custGeom>
                <a:avLst/>
                <a:gdLst>
                  <a:gd name="T0" fmla="*/ 128 w 320"/>
                  <a:gd name="T1" fmla="*/ 0 h 576"/>
                  <a:gd name="T2" fmla="*/ 128 w 320"/>
                  <a:gd name="T3" fmla="*/ 64 h 576"/>
                  <a:gd name="T4" fmla="*/ 0 w 320"/>
                  <a:gd name="T5" fmla="*/ 192 h 576"/>
                  <a:gd name="T6" fmla="*/ 128 w 320"/>
                  <a:gd name="T7" fmla="*/ 320 h 576"/>
                  <a:gd name="T8" fmla="*/ 192 w 320"/>
                  <a:gd name="T9" fmla="*/ 320 h 576"/>
                  <a:gd name="T10" fmla="*/ 256 w 320"/>
                  <a:gd name="T11" fmla="*/ 384 h 576"/>
                  <a:gd name="T12" fmla="*/ 192 w 320"/>
                  <a:gd name="T13" fmla="*/ 448 h 576"/>
                  <a:gd name="T14" fmla="*/ 128 w 320"/>
                  <a:gd name="T15" fmla="*/ 448 h 576"/>
                  <a:gd name="T16" fmla="*/ 64 w 320"/>
                  <a:gd name="T17" fmla="*/ 384 h 576"/>
                  <a:gd name="T18" fmla="*/ 0 w 320"/>
                  <a:gd name="T19" fmla="*/ 384 h 576"/>
                  <a:gd name="T20" fmla="*/ 128 w 320"/>
                  <a:gd name="T21" fmla="*/ 512 h 576"/>
                  <a:gd name="T22" fmla="*/ 128 w 320"/>
                  <a:gd name="T23" fmla="*/ 576 h 576"/>
                  <a:gd name="T24" fmla="*/ 192 w 320"/>
                  <a:gd name="T25" fmla="*/ 576 h 576"/>
                  <a:gd name="T26" fmla="*/ 192 w 320"/>
                  <a:gd name="T27" fmla="*/ 512 h 576"/>
                  <a:gd name="T28" fmla="*/ 320 w 320"/>
                  <a:gd name="T29" fmla="*/ 384 h 576"/>
                  <a:gd name="T30" fmla="*/ 192 w 320"/>
                  <a:gd name="T31" fmla="*/ 256 h 576"/>
                  <a:gd name="T32" fmla="*/ 128 w 320"/>
                  <a:gd name="T33" fmla="*/ 256 h 576"/>
                  <a:gd name="T34" fmla="*/ 64 w 320"/>
                  <a:gd name="T35" fmla="*/ 192 h 576"/>
                  <a:gd name="T36" fmla="*/ 128 w 320"/>
                  <a:gd name="T37" fmla="*/ 128 h 576"/>
                  <a:gd name="T38" fmla="*/ 192 w 320"/>
                  <a:gd name="T39" fmla="*/ 128 h 576"/>
                  <a:gd name="T40" fmla="*/ 256 w 320"/>
                  <a:gd name="T41" fmla="*/ 192 h 576"/>
                  <a:gd name="T42" fmla="*/ 320 w 320"/>
                  <a:gd name="T43" fmla="*/ 192 h 576"/>
                  <a:gd name="T44" fmla="*/ 192 w 320"/>
                  <a:gd name="T45" fmla="*/ 64 h 576"/>
                  <a:gd name="T46" fmla="*/ 192 w 320"/>
                  <a:gd name="T47" fmla="*/ 0 h 576"/>
                  <a:gd name="T48" fmla="*/ 128 w 320"/>
                  <a:gd name="T49" fmla="*/ 0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0" h="576">
                    <a:moveTo>
                      <a:pt x="128" y="0"/>
                    </a:moveTo>
                    <a:cubicBezTo>
                      <a:pt x="128" y="64"/>
                      <a:pt x="128" y="64"/>
                      <a:pt x="128" y="64"/>
                    </a:cubicBezTo>
                    <a:cubicBezTo>
                      <a:pt x="57" y="64"/>
                      <a:pt x="0" y="121"/>
                      <a:pt x="0" y="192"/>
                    </a:cubicBezTo>
                    <a:cubicBezTo>
                      <a:pt x="0" y="263"/>
                      <a:pt x="57" y="320"/>
                      <a:pt x="128" y="320"/>
                    </a:cubicBezTo>
                    <a:cubicBezTo>
                      <a:pt x="192" y="320"/>
                      <a:pt x="192" y="320"/>
                      <a:pt x="192" y="320"/>
                    </a:cubicBezTo>
                    <a:cubicBezTo>
                      <a:pt x="227" y="320"/>
                      <a:pt x="256" y="349"/>
                      <a:pt x="256" y="384"/>
                    </a:cubicBezTo>
                    <a:cubicBezTo>
                      <a:pt x="256" y="419"/>
                      <a:pt x="227" y="448"/>
                      <a:pt x="192" y="448"/>
                    </a:cubicBezTo>
                    <a:cubicBezTo>
                      <a:pt x="128" y="448"/>
                      <a:pt x="128" y="448"/>
                      <a:pt x="128" y="448"/>
                    </a:cubicBezTo>
                    <a:cubicBezTo>
                      <a:pt x="93" y="448"/>
                      <a:pt x="64" y="419"/>
                      <a:pt x="64" y="384"/>
                    </a:cubicBezTo>
                    <a:cubicBezTo>
                      <a:pt x="0" y="384"/>
                      <a:pt x="0" y="384"/>
                      <a:pt x="0" y="384"/>
                    </a:cubicBezTo>
                    <a:cubicBezTo>
                      <a:pt x="0" y="455"/>
                      <a:pt x="57" y="512"/>
                      <a:pt x="128" y="512"/>
                    </a:cubicBezTo>
                    <a:cubicBezTo>
                      <a:pt x="128" y="576"/>
                      <a:pt x="128" y="576"/>
                      <a:pt x="128" y="576"/>
                    </a:cubicBezTo>
                    <a:cubicBezTo>
                      <a:pt x="192" y="576"/>
                      <a:pt x="192" y="576"/>
                      <a:pt x="192" y="576"/>
                    </a:cubicBezTo>
                    <a:cubicBezTo>
                      <a:pt x="192" y="512"/>
                      <a:pt x="192" y="512"/>
                      <a:pt x="192" y="512"/>
                    </a:cubicBezTo>
                    <a:cubicBezTo>
                      <a:pt x="263" y="512"/>
                      <a:pt x="320" y="455"/>
                      <a:pt x="320" y="384"/>
                    </a:cubicBezTo>
                    <a:cubicBezTo>
                      <a:pt x="320" y="313"/>
                      <a:pt x="263" y="256"/>
                      <a:pt x="192" y="256"/>
                    </a:cubicBezTo>
                    <a:cubicBezTo>
                      <a:pt x="128" y="256"/>
                      <a:pt x="128" y="256"/>
                      <a:pt x="128" y="256"/>
                    </a:cubicBezTo>
                    <a:cubicBezTo>
                      <a:pt x="93" y="256"/>
                      <a:pt x="64" y="227"/>
                      <a:pt x="64" y="192"/>
                    </a:cubicBezTo>
                    <a:cubicBezTo>
                      <a:pt x="64" y="157"/>
                      <a:pt x="93" y="128"/>
                      <a:pt x="128" y="128"/>
                    </a:cubicBezTo>
                    <a:cubicBezTo>
                      <a:pt x="192" y="128"/>
                      <a:pt x="192" y="128"/>
                      <a:pt x="192" y="128"/>
                    </a:cubicBezTo>
                    <a:cubicBezTo>
                      <a:pt x="227" y="128"/>
                      <a:pt x="256" y="157"/>
                      <a:pt x="256" y="192"/>
                    </a:cubicBezTo>
                    <a:cubicBezTo>
                      <a:pt x="320" y="192"/>
                      <a:pt x="320" y="192"/>
                      <a:pt x="320" y="192"/>
                    </a:cubicBezTo>
                    <a:cubicBezTo>
                      <a:pt x="320" y="121"/>
                      <a:pt x="263" y="64"/>
                      <a:pt x="192" y="64"/>
                    </a:cubicBezTo>
                    <a:cubicBezTo>
                      <a:pt x="192" y="0"/>
                      <a:pt x="192" y="0"/>
                      <a:pt x="192" y="0"/>
                    </a:cubicBezTo>
                    <a:lnTo>
                      <a:pt x="128" y="0"/>
                    </a:lnTo>
                    <a:close/>
                  </a:path>
                </a:pathLst>
              </a:custGeom>
              <a:grpFill/>
              <a:ln>
                <a:noFill/>
              </a:ln>
            </p:spPr>
            <p:txBody>
              <a:bodyPr/>
              <a:lstStyle/>
              <a:p>
                <a:pPr eaLnBrk="1" fontAlgn="auto" hangingPunct="1">
                  <a:spcBef>
                    <a:spcPts val="0"/>
                  </a:spcBef>
                  <a:spcAft>
                    <a:spcPts val="0"/>
                  </a:spcAft>
                  <a:defRPr/>
                </a:pPr>
                <a:endParaRPr lang="he-IL" sz="1800">
                  <a:latin typeface="+mn-lt"/>
                </a:endParaRPr>
              </a:p>
            </p:txBody>
          </p:sp>
          <p:sp>
            <p:nvSpPr>
              <p:cNvPr id="809" name="Freeform 60">
                <a:extLst>
                  <a:ext uri="{FF2B5EF4-FFF2-40B4-BE49-F238E27FC236}">
                    <a16:creationId xmlns:a16="http://schemas.microsoft.com/office/drawing/2014/main" id="{0AEF51AA-A1C4-4F31-B696-1E88E9FE901A}"/>
                  </a:ext>
                </a:extLst>
              </p:cNvPr>
              <p:cNvSpPr>
                <a:spLocks/>
              </p:cNvSpPr>
              <p:nvPr/>
            </p:nvSpPr>
            <p:spPr bwMode="auto">
              <a:xfrm>
                <a:off x="3119892" y="3053279"/>
                <a:ext cx="134089" cy="109686"/>
              </a:xfrm>
              <a:custGeom>
                <a:avLst/>
                <a:gdLst>
                  <a:gd name="T0" fmla="*/ 1394 w 1533"/>
                  <a:gd name="T1" fmla="*/ 1115 h 1254"/>
                  <a:gd name="T2" fmla="*/ 1394 w 1533"/>
                  <a:gd name="T3" fmla="*/ 0 h 1254"/>
                  <a:gd name="T4" fmla="*/ 1254 w 1533"/>
                  <a:gd name="T5" fmla="*/ 0 h 1254"/>
                  <a:gd name="T6" fmla="*/ 1254 w 1533"/>
                  <a:gd name="T7" fmla="*/ 1115 h 1254"/>
                  <a:gd name="T8" fmla="*/ 1115 w 1533"/>
                  <a:gd name="T9" fmla="*/ 1115 h 1254"/>
                  <a:gd name="T10" fmla="*/ 1115 w 1533"/>
                  <a:gd name="T11" fmla="*/ 278 h 1254"/>
                  <a:gd name="T12" fmla="*/ 976 w 1533"/>
                  <a:gd name="T13" fmla="*/ 278 h 1254"/>
                  <a:gd name="T14" fmla="*/ 976 w 1533"/>
                  <a:gd name="T15" fmla="*/ 1115 h 1254"/>
                  <a:gd name="T16" fmla="*/ 836 w 1533"/>
                  <a:gd name="T17" fmla="*/ 1115 h 1254"/>
                  <a:gd name="T18" fmla="*/ 836 w 1533"/>
                  <a:gd name="T19" fmla="*/ 557 h 1254"/>
                  <a:gd name="T20" fmla="*/ 697 w 1533"/>
                  <a:gd name="T21" fmla="*/ 557 h 1254"/>
                  <a:gd name="T22" fmla="*/ 697 w 1533"/>
                  <a:gd name="T23" fmla="*/ 1115 h 1254"/>
                  <a:gd name="T24" fmla="*/ 557 w 1533"/>
                  <a:gd name="T25" fmla="*/ 1115 h 1254"/>
                  <a:gd name="T26" fmla="*/ 557 w 1533"/>
                  <a:gd name="T27" fmla="*/ 418 h 1254"/>
                  <a:gd name="T28" fmla="*/ 418 w 1533"/>
                  <a:gd name="T29" fmla="*/ 418 h 1254"/>
                  <a:gd name="T30" fmla="*/ 418 w 1533"/>
                  <a:gd name="T31" fmla="*/ 1115 h 1254"/>
                  <a:gd name="T32" fmla="*/ 278 w 1533"/>
                  <a:gd name="T33" fmla="*/ 1115 h 1254"/>
                  <a:gd name="T34" fmla="*/ 278 w 1533"/>
                  <a:gd name="T35" fmla="*/ 697 h 1254"/>
                  <a:gd name="T36" fmla="*/ 139 w 1533"/>
                  <a:gd name="T37" fmla="*/ 697 h 1254"/>
                  <a:gd name="T38" fmla="*/ 139 w 1533"/>
                  <a:gd name="T39" fmla="*/ 1115 h 1254"/>
                  <a:gd name="T40" fmla="*/ 0 w 1533"/>
                  <a:gd name="T41" fmla="*/ 1115 h 1254"/>
                  <a:gd name="T42" fmla="*/ 0 w 1533"/>
                  <a:gd name="T43" fmla="*/ 1254 h 1254"/>
                  <a:gd name="T44" fmla="*/ 1533 w 1533"/>
                  <a:gd name="T45" fmla="*/ 1254 h 1254"/>
                  <a:gd name="T46" fmla="*/ 1533 w 1533"/>
                  <a:gd name="T47" fmla="*/ 1115 h 1254"/>
                  <a:gd name="T48" fmla="*/ 1394 w 1533"/>
                  <a:gd name="T49" fmla="*/ 1115 h 1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33" h="1254">
                    <a:moveTo>
                      <a:pt x="1394" y="1115"/>
                    </a:moveTo>
                    <a:lnTo>
                      <a:pt x="1394" y="0"/>
                    </a:lnTo>
                    <a:lnTo>
                      <a:pt x="1254" y="0"/>
                    </a:lnTo>
                    <a:lnTo>
                      <a:pt x="1254" y="1115"/>
                    </a:lnTo>
                    <a:lnTo>
                      <a:pt x="1115" y="1115"/>
                    </a:lnTo>
                    <a:lnTo>
                      <a:pt x="1115" y="278"/>
                    </a:lnTo>
                    <a:lnTo>
                      <a:pt x="976" y="278"/>
                    </a:lnTo>
                    <a:lnTo>
                      <a:pt x="976" y="1115"/>
                    </a:lnTo>
                    <a:lnTo>
                      <a:pt x="836" y="1115"/>
                    </a:lnTo>
                    <a:lnTo>
                      <a:pt x="836" y="557"/>
                    </a:lnTo>
                    <a:lnTo>
                      <a:pt x="697" y="557"/>
                    </a:lnTo>
                    <a:lnTo>
                      <a:pt x="697" y="1115"/>
                    </a:lnTo>
                    <a:lnTo>
                      <a:pt x="557" y="1115"/>
                    </a:lnTo>
                    <a:lnTo>
                      <a:pt x="557" y="418"/>
                    </a:lnTo>
                    <a:lnTo>
                      <a:pt x="418" y="418"/>
                    </a:lnTo>
                    <a:lnTo>
                      <a:pt x="418" y="1115"/>
                    </a:lnTo>
                    <a:lnTo>
                      <a:pt x="278" y="1115"/>
                    </a:lnTo>
                    <a:lnTo>
                      <a:pt x="278" y="697"/>
                    </a:lnTo>
                    <a:lnTo>
                      <a:pt x="139" y="697"/>
                    </a:lnTo>
                    <a:lnTo>
                      <a:pt x="139" y="1115"/>
                    </a:lnTo>
                    <a:lnTo>
                      <a:pt x="0" y="1115"/>
                    </a:lnTo>
                    <a:lnTo>
                      <a:pt x="0" y="1254"/>
                    </a:lnTo>
                    <a:lnTo>
                      <a:pt x="1533" y="1254"/>
                    </a:lnTo>
                    <a:lnTo>
                      <a:pt x="1533" y="1115"/>
                    </a:lnTo>
                    <a:lnTo>
                      <a:pt x="1394" y="1115"/>
                    </a:lnTo>
                    <a:close/>
                  </a:path>
                </a:pathLst>
              </a:custGeom>
              <a:grpFill/>
              <a:ln>
                <a:noFill/>
              </a:ln>
            </p:spPr>
            <p:txBody>
              <a:bodyPr/>
              <a:lstStyle/>
              <a:p>
                <a:pPr eaLnBrk="1" fontAlgn="auto" hangingPunct="1">
                  <a:spcBef>
                    <a:spcPts val="0"/>
                  </a:spcBef>
                  <a:spcAft>
                    <a:spcPts val="0"/>
                  </a:spcAft>
                  <a:defRPr/>
                </a:pPr>
                <a:endParaRPr lang="he-IL" sz="1800">
                  <a:latin typeface="+mn-lt"/>
                </a:endParaRPr>
              </a:p>
            </p:txBody>
          </p:sp>
          <p:sp>
            <p:nvSpPr>
              <p:cNvPr id="810" name="Freeform 61">
                <a:extLst>
                  <a:ext uri="{FF2B5EF4-FFF2-40B4-BE49-F238E27FC236}">
                    <a16:creationId xmlns:a16="http://schemas.microsoft.com/office/drawing/2014/main" id="{BD5F21D2-1D57-4ED9-A65B-FEF6047129EA}"/>
                  </a:ext>
                </a:extLst>
              </p:cNvPr>
              <p:cNvSpPr>
                <a:spLocks noEditPoints="1"/>
              </p:cNvSpPr>
              <p:nvPr/>
            </p:nvSpPr>
            <p:spPr bwMode="auto">
              <a:xfrm>
                <a:off x="2875942" y="2919103"/>
                <a:ext cx="158580" cy="121931"/>
              </a:xfrm>
              <a:custGeom>
                <a:avLst/>
                <a:gdLst>
                  <a:gd name="T0" fmla="*/ 384 w 832"/>
                  <a:gd name="T1" fmla="*/ 352 h 640"/>
                  <a:gd name="T2" fmla="*/ 480 w 832"/>
                  <a:gd name="T3" fmla="*/ 448 h 640"/>
                  <a:gd name="T4" fmla="*/ 576 w 832"/>
                  <a:gd name="T5" fmla="*/ 352 h 640"/>
                  <a:gd name="T6" fmla="*/ 566 w 832"/>
                  <a:gd name="T7" fmla="*/ 311 h 640"/>
                  <a:gd name="T8" fmla="*/ 695 w 832"/>
                  <a:gd name="T9" fmla="*/ 182 h 640"/>
                  <a:gd name="T10" fmla="*/ 736 w 832"/>
                  <a:gd name="T11" fmla="*/ 192 h 640"/>
                  <a:gd name="T12" fmla="*/ 832 w 832"/>
                  <a:gd name="T13" fmla="*/ 96 h 640"/>
                  <a:gd name="T14" fmla="*/ 736 w 832"/>
                  <a:gd name="T15" fmla="*/ 0 h 640"/>
                  <a:gd name="T16" fmla="*/ 640 w 832"/>
                  <a:gd name="T17" fmla="*/ 96 h 640"/>
                  <a:gd name="T18" fmla="*/ 650 w 832"/>
                  <a:gd name="T19" fmla="*/ 137 h 640"/>
                  <a:gd name="T20" fmla="*/ 521 w 832"/>
                  <a:gd name="T21" fmla="*/ 266 h 640"/>
                  <a:gd name="T22" fmla="*/ 480 w 832"/>
                  <a:gd name="T23" fmla="*/ 256 h 640"/>
                  <a:gd name="T24" fmla="*/ 432 w 832"/>
                  <a:gd name="T25" fmla="*/ 269 h 640"/>
                  <a:gd name="T26" fmla="*/ 345 w 832"/>
                  <a:gd name="T27" fmla="*/ 194 h 640"/>
                  <a:gd name="T28" fmla="*/ 352 w 832"/>
                  <a:gd name="T29" fmla="*/ 160 h 640"/>
                  <a:gd name="T30" fmla="*/ 256 w 832"/>
                  <a:gd name="T31" fmla="*/ 64 h 640"/>
                  <a:gd name="T32" fmla="*/ 160 w 832"/>
                  <a:gd name="T33" fmla="*/ 160 h 640"/>
                  <a:gd name="T34" fmla="*/ 192 w 832"/>
                  <a:gd name="T35" fmla="*/ 231 h 640"/>
                  <a:gd name="T36" fmla="*/ 101 w 832"/>
                  <a:gd name="T37" fmla="*/ 449 h 640"/>
                  <a:gd name="T38" fmla="*/ 96 w 832"/>
                  <a:gd name="T39" fmla="*/ 448 h 640"/>
                  <a:gd name="T40" fmla="*/ 0 w 832"/>
                  <a:gd name="T41" fmla="*/ 544 h 640"/>
                  <a:gd name="T42" fmla="*/ 96 w 832"/>
                  <a:gd name="T43" fmla="*/ 640 h 640"/>
                  <a:gd name="T44" fmla="*/ 192 w 832"/>
                  <a:gd name="T45" fmla="*/ 544 h 640"/>
                  <a:gd name="T46" fmla="*/ 160 w 832"/>
                  <a:gd name="T47" fmla="*/ 473 h 640"/>
                  <a:gd name="T48" fmla="*/ 251 w 832"/>
                  <a:gd name="T49" fmla="*/ 255 h 640"/>
                  <a:gd name="T50" fmla="*/ 256 w 832"/>
                  <a:gd name="T51" fmla="*/ 256 h 640"/>
                  <a:gd name="T52" fmla="*/ 304 w 832"/>
                  <a:gd name="T53" fmla="*/ 243 h 640"/>
                  <a:gd name="T54" fmla="*/ 391 w 832"/>
                  <a:gd name="T55" fmla="*/ 318 h 640"/>
                  <a:gd name="T56" fmla="*/ 384 w 832"/>
                  <a:gd name="T57" fmla="*/ 352 h 640"/>
                  <a:gd name="T58" fmla="*/ 736 w 832"/>
                  <a:gd name="T59" fmla="*/ 64 h 640"/>
                  <a:gd name="T60" fmla="*/ 768 w 832"/>
                  <a:gd name="T61" fmla="*/ 96 h 640"/>
                  <a:gd name="T62" fmla="*/ 736 w 832"/>
                  <a:gd name="T63" fmla="*/ 128 h 640"/>
                  <a:gd name="T64" fmla="*/ 704 w 832"/>
                  <a:gd name="T65" fmla="*/ 96 h 640"/>
                  <a:gd name="T66" fmla="*/ 736 w 832"/>
                  <a:gd name="T67" fmla="*/ 64 h 640"/>
                  <a:gd name="T68" fmla="*/ 480 w 832"/>
                  <a:gd name="T69" fmla="*/ 320 h 640"/>
                  <a:gd name="T70" fmla="*/ 512 w 832"/>
                  <a:gd name="T71" fmla="*/ 352 h 640"/>
                  <a:gd name="T72" fmla="*/ 480 w 832"/>
                  <a:gd name="T73" fmla="*/ 384 h 640"/>
                  <a:gd name="T74" fmla="*/ 448 w 832"/>
                  <a:gd name="T75" fmla="*/ 352 h 640"/>
                  <a:gd name="T76" fmla="*/ 480 w 832"/>
                  <a:gd name="T77" fmla="*/ 320 h 640"/>
                  <a:gd name="T78" fmla="*/ 96 w 832"/>
                  <a:gd name="T79" fmla="*/ 576 h 640"/>
                  <a:gd name="T80" fmla="*/ 64 w 832"/>
                  <a:gd name="T81" fmla="*/ 544 h 640"/>
                  <a:gd name="T82" fmla="*/ 96 w 832"/>
                  <a:gd name="T83" fmla="*/ 512 h 640"/>
                  <a:gd name="T84" fmla="*/ 128 w 832"/>
                  <a:gd name="T85" fmla="*/ 544 h 640"/>
                  <a:gd name="T86" fmla="*/ 96 w 832"/>
                  <a:gd name="T87" fmla="*/ 576 h 640"/>
                  <a:gd name="T88" fmla="*/ 256 w 832"/>
                  <a:gd name="T89" fmla="*/ 192 h 640"/>
                  <a:gd name="T90" fmla="*/ 224 w 832"/>
                  <a:gd name="T91" fmla="*/ 160 h 640"/>
                  <a:gd name="T92" fmla="*/ 256 w 832"/>
                  <a:gd name="T93" fmla="*/ 128 h 640"/>
                  <a:gd name="T94" fmla="*/ 288 w 832"/>
                  <a:gd name="T95" fmla="*/ 160 h 640"/>
                  <a:gd name="T96" fmla="*/ 256 w 832"/>
                  <a:gd name="T97" fmla="*/ 192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32" h="640">
                    <a:moveTo>
                      <a:pt x="384" y="352"/>
                    </a:moveTo>
                    <a:cubicBezTo>
                      <a:pt x="384" y="405"/>
                      <a:pt x="427" y="448"/>
                      <a:pt x="480" y="448"/>
                    </a:cubicBezTo>
                    <a:cubicBezTo>
                      <a:pt x="533" y="448"/>
                      <a:pt x="576" y="405"/>
                      <a:pt x="576" y="352"/>
                    </a:cubicBezTo>
                    <a:cubicBezTo>
                      <a:pt x="576" y="337"/>
                      <a:pt x="572" y="323"/>
                      <a:pt x="566" y="311"/>
                    </a:cubicBezTo>
                    <a:cubicBezTo>
                      <a:pt x="695" y="182"/>
                      <a:pt x="695" y="182"/>
                      <a:pt x="695" y="182"/>
                    </a:cubicBezTo>
                    <a:cubicBezTo>
                      <a:pt x="707" y="188"/>
                      <a:pt x="721" y="192"/>
                      <a:pt x="736" y="192"/>
                    </a:cubicBezTo>
                    <a:cubicBezTo>
                      <a:pt x="789" y="192"/>
                      <a:pt x="832" y="149"/>
                      <a:pt x="832" y="96"/>
                    </a:cubicBezTo>
                    <a:cubicBezTo>
                      <a:pt x="832" y="43"/>
                      <a:pt x="789" y="0"/>
                      <a:pt x="736" y="0"/>
                    </a:cubicBezTo>
                    <a:cubicBezTo>
                      <a:pt x="683" y="0"/>
                      <a:pt x="640" y="43"/>
                      <a:pt x="640" y="96"/>
                    </a:cubicBezTo>
                    <a:cubicBezTo>
                      <a:pt x="640" y="111"/>
                      <a:pt x="644" y="125"/>
                      <a:pt x="650" y="137"/>
                    </a:cubicBezTo>
                    <a:cubicBezTo>
                      <a:pt x="521" y="266"/>
                      <a:pt x="521" y="266"/>
                      <a:pt x="521" y="266"/>
                    </a:cubicBezTo>
                    <a:cubicBezTo>
                      <a:pt x="509" y="260"/>
                      <a:pt x="495" y="256"/>
                      <a:pt x="480" y="256"/>
                    </a:cubicBezTo>
                    <a:cubicBezTo>
                      <a:pt x="463" y="256"/>
                      <a:pt x="447" y="261"/>
                      <a:pt x="432" y="269"/>
                    </a:cubicBezTo>
                    <a:cubicBezTo>
                      <a:pt x="345" y="194"/>
                      <a:pt x="345" y="194"/>
                      <a:pt x="345" y="194"/>
                    </a:cubicBezTo>
                    <a:cubicBezTo>
                      <a:pt x="350" y="184"/>
                      <a:pt x="352" y="172"/>
                      <a:pt x="352" y="160"/>
                    </a:cubicBezTo>
                    <a:cubicBezTo>
                      <a:pt x="352" y="107"/>
                      <a:pt x="309" y="64"/>
                      <a:pt x="256" y="64"/>
                    </a:cubicBezTo>
                    <a:cubicBezTo>
                      <a:pt x="203" y="64"/>
                      <a:pt x="160" y="107"/>
                      <a:pt x="160" y="160"/>
                    </a:cubicBezTo>
                    <a:cubicBezTo>
                      <a:pt x="160" y="188"/>
                      <a:pt x="172" y="213"/>
                      <a:pt x="192" y="231"/>
                    </a:cubicBezTo>
                    <a:cubicBezTo>
                      <a:pt x="101" y="449"/>
                      <a:pt x="101" y="449"/>
                      <a:pt x="101" y="449"/>
                    </a:cubicBezTo>
                    <a:cubicBezTo>
                      <a:pt x="99" y="448"/>
                      <a:pt x="98" y="448"/>
                      <a:pt x="96" y="448"/>
                    </a:cubicBezTo>
                    <a:cubicBezTo>
                      <a:pt x="43" y="448"/>
                      <a:pt x="0" y="491"/>
                      <a:pt x="0" y="544"/>
                    </a:cubicBezTo>
                    <a:cubicBezTo>
                      <a:pt x="0" y="597"/>
                      <a:pt x="43" y="640"/>
                      <a:pt x="96" y="640"/>
                    </a:cubicBezTo>
                    <a:cubicBezTo>
                      <a:pt x="149" y="640"/>
                      <a:pt x="192" y="597"/>
                      <a:pt x="192" y="544"/>
                    </a:cubicBezTo>
                    <a:cubicBezTo>
                      <a:pt x="192" y="516"/>
                      <a:pt x="180" y="491"/>
                      <a:pt x="160" y="473"/>
                    </a:cubicBezTo>
                    <a:cubicBezTo>
                      <a:pt x="251" y="255"/>
                      <a:pt x="251" y="255"/>
                      <a:pt x="251" y="255"/>
                    </a:cubicBezTo>
                    <a:cubicBezTo>
                      <a:pt x="253" y="256"/>
                      <a:pt x="254" y="256"/>
                      <a:pt x="256" y="256"/>
                    </a:cubicBezTo>
                    <a:cubicBezTo>
                      <a:pt x="273" y="256"/>
                      <a:pt x="289" y="251"/>
                      <a:pt x="304" y="243"/>
                    </a:cubicBezTo>
                    <a:cubicBezTo>
                      <a:pt x="391" y="318"/>
                      <a:pt x="391" y="318"/>
                      <a:pt x="391" y="318"/>
                    </a:cubicBezTo>
                    <a:cubicBezTo>
                      <a:pt x="386" y="328"/>
                      <a:pt x="384" y="340"/>
                      <a:pt x="384" y="352"/>
                    </a:cubicBezTo>
                    <a:close/>
                    <a:moveTo>
                      <a:pt x="736" y="64"/>
                    </a:moveTo>
                    <a:cubicBezTo>
                      <a:pt x="754" y="64"/>
                      <a:pt x="768" y="78"/>
                      <a:pt x="768" y="96"/>
                    </a:cubicBezTo>
                    <a:cubicBezTo>
                      <a:pt x="768" y="114"/>
                      <a:pt x="754" y="128"/>
                      <a:pt x="736" y="128"/>
                    </a:cubicBezTo>
                    <a:cubicBezTo>
                      <a:pt x="718" y="128"/>
                      <a:pt x="704" y="114"/>
                      <a:pt x="704" y="96"/>
                    </a:cubicBezTo>
                    <a:cubicBezTo>
                      <a:pt x="704" y="78"/>
                      <a:pt x="718" y="64"/>
                      <a:pt x="736" y="64"/>
                    </a:cubicBezTo>
                    <a:close/>
                    <a:moveTo>
                      <a:pt x="480" y="320"/>
                    </a:moveTo>
                    <a:cubicBezTo>
                      <a:pt x="498" y="320"/>
                      <a:pt x="512" y="334"/>
                      <a:pt x="512" y="352"/>
                    </a:cubicBezTo>
                    <a:cubicBezTo>
                      <a:pt x="512" y="370"/>
                      <a:pt x="498" y="384"/>
                      <a:pt x="480" y="384"/>
                    </a:cubicBezTo>
                    <a:cubicBezTo>
                      <a:pt x="462" y="384"/>
                      <a:pt x="448" y="370"/>
                      <a:pt x="448" y="352"/>
                    </a:cubicBezTo>
                    <a:cubicBezTo>
                      <a:pt x="448" y="334"/>
                      <a:pt x="462" y="320"/>
                      <a:pt x="480" y="320"/>
                    </a:cubicBezTo>
                    <a:close/>
                    <a:moveTo>
                      <a:pt x="96" y="576"/>
                    </a:moveTo>
                    <a:cubicBezTo>
                      <a:pt x="78" y="576"/>
                      <a:pt x="64" y="562"/>
                      <a:pt x="64" y="544"/>
                    </a:cubicBezTo>
                    <a:cubicBezTo>
                      <a:pt x="64" y="526"/>
                      <a:pt x="78" y="512"/>
                      <a:pt x="96" y="512"/>
                    </a:cubicBezTo>
                    <a:cubicBezTo>
                      <a:pt x="114" y="512"/>
                      <a:pt x="128" y="526"/>
                      <a:pt x="128" y="544"/>
                    </a:cubicBezTo>
                    <a:cubicBezTo>
                      <a:pt x="128" y="562"/>
                      <a:pt x="114" y="576"/>
                      <a:pt x="96" y="576"/>
                    </a:cubicBezTo>
                    <a:close/>
                    <a:moveTo>
                      <a:pt x="256" y="192"/>
                    </a:moveTo>
                    <a:cubicBezTo>
                      <a:pt x="238" y="192"/>
                      <a:pt x="224" y="178"/>
                      <a:pt x="224" y="160"/>
                    </a:cubicBezTo>
                    <a:cubicBezTo>
                      <a:pt x="224" y="142"/>
                      <a:pt x="238" y="128"/>
                      <a:pt x="256" y="128"/>
                    </a:cubicBezTo>
                    <a:cubicBezTo>
                      <a:pt x="274" y="128"/>
                      <a:pt x="288" y="142"/>
                      <a:pt x="288" y="160"/>
                    </a:cubicBezTo>
                    <a:cubicBezTo>
                      <a:pt x="288" y="178"/>
                      <a:pt x="274" y="192"/>
                      <a:pt x="256" y="192"/>
                    </a:cubicBezTo>
                    <a:close/>
                  </a:path>
                </a:pathLst>
              </a:custGeom>
              <a:grpFill/>
              <a:ln>
                <a:noFill/>
              </a:ln>
            </p:spPr>
            <p:txBody>
              <a:bodyPr/>
              <a:lstStyle/>
              <a:p>
                <a:pPr eaLnBrk="1" fontAlgn="auto" hangingPunct="1">
                  <a:spcBef>
                    <a:spcPts val="0"/>
                  </a:spcBef>
                  <a:spcAft>
                    <a:spcPts val="0"/>
                  </a:spcAft>
                  <a:defRPr/>
                </a:pPr>
                <a:endParaRPr lang="he-IL" sz="1800">
                  <a:latin typeface="+mn-lt"/>
                </a:endParaRPr>
              </a:p>
            </p:txBody>
          </p:sp>
        </p:grpSp>
        <p:grpSp>
          <p:nvGrpSpPr>
            <p:cNvPr id="768" name="Group 182">
              <a:extLst>
                <a:ext uri="{FF2B5EF4-FFF2-40B4-BE49-F238E27FC236}">
                  <a16:creationId xmlns:a16="http://schemas.microsoft.com/office/drawing/2014/main" id="{1BDF8770-E208-4558-9529-8AA74370B9B9}"/>
                </a:ext>
              </a:extLst>
            </p:cNvPr>
            <p:cNvGrpSpPr>
              <a:grpSpLocks/>
            </p:cNvGrpSpPr>
            <p:nvPr/>
          </p:nvGrpSpPr>
          <p:grpSpPr bwMode="auto">
            <a:xfrm>
              <a:off x="6711950" y="2854329"/>
              <a:ext cx="1709738" cy="593725"/>
              <a:chOff x="9243322" y="3952803"/>
              <a:chExt cx="2469626" cy="856973"/>
            </a:xfrm>
          </p:grpSpPr>
          <p:sp>
            <p:nvSpPr>
              <p:cNvPr id="789" name="TextBox 788">
                <a:extLst>
                  <a:ext uri="{FF2B5EF4-FFF2-40B4-BE49-F238E27FC236}">
                    <a16:creationId xmlns:a16="http://schemas.microsoft.com/office/drawing/2014/main" id="{FC1A17A0-4A3D-48DA-A9D8-F4E199AEA386}"/>
                  </a:ext>
                </a:extLst>
              </p:cNvPr>
              <p:cNvSpPr txBox="1"/>
              <p:nvPr/>
            </p:nvSpPr>
            <p:spPr>
              <a:xfrm>
                <a:off x="9642314" y="4342336"/>
                <a:ext cx="2070634" cy="467440"/>
              </a:xfrm>
              <a:prstGeom prst="rect">
                <a:avLst/>
              </a:prstGeom>
              <a:noFill/>
            </p:spPr>
            <p:txBody>
              <a:bodyPr>
                <a:spAutoFit/>
              </a:bodyPr>
              <a:lstStyle/>
              <a:p>
                <a:pPr eaLnBrk="1" fontAlgn="auto" hangingPunct="1">
                  <a:spcBef>
                    <a:spcPts val="0"/>
                  </a:spcBef>
                  <a:spcAft>
                    <a:spcPts val="0"/>
                  </a:spcAft>
                  <a:defRPr/>
                </a:pPr>
                <a:r>
                  <a:rPr lang="en-US" sz="750" dirty="0">
                    <a:solidFill>
                      <a:schemeClr val="bg1">
                        <a:lumMod val="50000"/>
                      </a:schemeClr>
                    </a:solidFill>
                    <a:latin typeface="+mn-lt"/>
                  </a:rPr>
                  <a:t>Income tax payments, social insurance and service charges</a:t>
                </a:r>
              </a:p>
            </p:txBody>
          </p:sp>
          <p:grpSp>
            <p:nvGrpSpPr>
              <p:cNvPr id="790" name="Group 184">
                <a:extLst>
                  <a:ext uri="{FF2B5EF4-FFF2-40B4-BE49-F238E27FC236}">
                    <a16:creationId xmlns:a16="http://schemas.microsoft.com/office/drawing/2014/main" id="{2EB3557A-9CE0-49CE-A768-F2340B797A3D}"/>
                  </a:ext>
                </a:extLst>
              </p:cNvPr>
              <p:cNvGrpSpPr>
                <a:grpSpLocks/>
              </p:cNvGrpSpPr>
              <p:nvPr/>
            </p:nvGrpSpPr>
            <p:grpSpPr bwMode="auto">
              <a:xfrm>
                <a:off x="9243322" y="3952803"/>
                <a:ext cx="2303742" cy="457200"/>
                <a:chOff x="9243322" y="3952803"/>
                <a:chExt cx="2303742" cy="457200"/>
              </a:xfrm>
            </p:grpSpPr>
            <p:sp>
              <p:nvSpPr>
                <p:cNvPr id="791" name="Google Shape;1335;p12">
                  <a:extLst>
                    <a:ext uri="{FF2B5EF4-FFF2-40B4-BE49-F238E27FC236}">
                      <a16:creationId xmlns:a16="http://schemas.microsoft.com/office/drawing/2014/main" id="{F145D876-483B-4256-8501-0E7D4CCBB154}"/>
                    </a:ext>
                  </a:extLst>
                </p:cNvPr>
                <p:cNvSpPr txBox="1"/>
                <p:nvPr/>
              </p:nvSpPr>
              <p:spPr>
                <a:xfrm>
                  <a:off x="9809709" y="4065081"/>
                  <a:ext cx="1738140" cy="222263"/>
                </a:xfrm>
                <a:prstGeom prst="rect">
                  <a:avLst/>
                </a:prstGeom>
                <a:solidFill>
                  <a:srgbClr val="107EB3"/>
                </a:solidFill>
                <a:ln>
                  <a:noFill/>
                </a:ln>
              </p:spPr>
              <p:txBody>
                <a:bodyPr spcFirstLastPara="1" lIns="0" tIns="0" rIns="0" bIns="0">
                  <a:spAutoFit/>
                </a:bodyPr>
                <a:lstStyle/>
                <a:p>
                  <a:pPr defTabSz="914378" eaLnBrk="1" fontAlgn="auto" hangingPunct="1">
                    <a:lnSpc>
                      <a:spcPct val="90000"/>
                    </a:lnSpc>
                    <a:spcBef>
                      <a:spcPts val="0"/>
                    </a:spcBef>
                    <a:spcAft>
                      <a:spcPts val="0"/>
                    </a:spcAft>
                    <a:buClr>
                      <a:srgbClr val="000000"/>
                    </a:buClr>
                    <a:defRPr/>
                  </a:pPr>
                  <a:r>
                    <a:rPr lang="en-US" sz="1200" kern="0" dirty="0">
                      <a:solidFill>
                        <a:schemeClr val="bg1"/>
                      </a:solidFill>
                      <a:latin typeface="+mn-lt"/>
                      <a:ea typeface="Calibri"/>
                      <a:sym typeface="Calibri"/>
                    </a:rPr>
                    <a:t>Taxes and Fees</a:t>
                  </a:r>
                  <a:endParaRPr sz="1200" kern="0" dirty="0">
                    <a:solidFill>
                      <a:schemeClr val="bg1"/>
                    </a:solidFill>
                    <a:latin typeface="+mn-lt"/>
                    <a:ea typeface="Calibri"/>
                    <a:sym typeface="Calibri"/>
                  </a:endParaRPr>
                </a:p>
              </p:txBody>
            </p:sp>
            <p:sp>
              <p:nvSpPr>
                <p:cNvPr id="792" name="Oval 791">
                  <a:extLst>
                    <a:ext uri="{FF2B5EF4-FFF2-40B4-BE49-F238E27FC236}">
                      <a16:creationId xmlns:a16="http://schemas.microsoft.com/office/drawing/2014/main" id="{04F13A46-F428-4605-B83A-E5070634AAB6}"/>
                    </a:ext>
                  </a:extLst>
                </p:cNvPr>
                <p:cNvSpPr/>
                <p:nvPr/>
              </p:nvSpPr>
              <p:spPr>
                <a:xfrm>
                  <a:off x="9243322" y="3952803"/>
                  <a:ext cx="456320" cy="458275"/>
                </a:xfrm>
                <a:prstGeom prst="ellipse">
                  <a:avLst/>
                </a:prstGeom>
                <a:solidFill>
                  <a:schemeClr val="bg1"/>
                </a:solidFill>
                <a:ln w="6350">
                  <a:solidFill>
                    <a:srgbClr val="107EB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dirty="0"/>
                </a:p>
              </p:txBody>
            </p:sp>
            <p:grpSp>
              <p:nvGrpSpPr>
                <p:cNvPr id="793" name="Group 32">
                  <a:extLst>
                    <a:ext uri="{FF2B5EF4-FFF2-40B4-BE49-F238E27FC236}">
                      <a16:creationId xmlns:a16="http://schemas.microsoft.com/office/drawing/2014/main" id="{F74BAACB-CD1C-46DA-A33E-B88E8C13BE20}"/>
                    </a:ext>
                  </a:extLst>
                </p:cNvPr>
                <p:cNvGrpSpPr>
                  <a:grpSpLocks noChangeAspect="1"/>
                </p:cNvGrpSpPr>
                <p:nvPr/>
              </p:nvGrpSpPr>
              <p:grpSpPr bwMode="auto">
                <a:xfrm>
                  <a:off x="9348700" y="4056157"/>
                  <a:ext cx="274320" cy="274320"/>
                  <a:chOff x="1260" y="2"/>
                  <a:chExt cx="3238" cy="3238"/>
                </a:xfrm>
                <a:solidFill>
                  <a:srgbClr val="107EB3"/>
                </a:solidFill>
              </p:grpSpPr>
              <p:sp>
                <p:nvSpPr>
                  <p:cNvPr id="794" name="Freeform 33">
                    <a:extLst>
                      <a:ext uri="{FF2B5EF4-FFF2-40B4-BE49-F238E27FC236}">
                        <a16:creationId xmlns:a16="http://schemas.microsoft.com/office/drawing/2014/main" id="{83A59791-BCEB-4FE4-97EA-29A107AA553C}"/>
                      </a:ext>
                    </a:extLst>
                  </p:cNvPr>
                  <p:cNvSpPr>
                    <a:spLocks noEditPoints="1"/>
                  </p:cNvSpPr>
                  <p:nvPr/>
                </p:nvSpPr>
                <p:spPr bwMode="auto">
                  <a:xfrm>
                    <a:off x="1260" y="2"/>
                    <a:ext cx="3238" cy="3238"/>
                  </a:xfrm>
                  <a:custGeom>
                    <a:avLst/>
                    <a:gdLst>
                      <a:gd name="T0" fmla="*/ 2031 w 2048"/>
                      <a:gd name="T1" fmla="*/ 716 h 2048"/>
                      <a:gd name="T2" fmla="*/ 2031 w 2048"/>
                      <a:gd name="T3" fmla="*/ 716 h 2048"/>
                      <a:gd name="T4" fmla="*/ 1832 w 2048"/>
                      <a:gd name="T5" fmla="*/ 571 h 2048"/>
                      <a:gd name="T6" fmla="*/ 1832 w 2048"/>
                      <a:gd name="T7" fmla="*/ 120 h 2048"/>
                      <a:gd name="T8" fmla="*/ 1712 w 2048"/>
                      <a:gd name="T9" fmla="*/ 0 h 2048"/>
                      <a:gd name="T10" fmla="*/ 336 w 2048"/>
                      <a:gd name="T11" fmla="*/ 0 h 2048"/>
                      <a:gd name="T12" fmla="*/ 216 w 2048"/>
                      <a:gd name="T13" fmla="*/ 120 h 2048"/>
                      <a:gd name="T14" fmla="*/ 216 w 2048"/>
                      <a:gd name="T15" fmla="*/ 571 h 2048"/>
                      <a:gd name="T16" fmla="*/ 17 w 2048"/>
                      <a:gd name="T17" fmla="*/ 716 h 2048"/>
                      <a:gd name="T18" fmla="*/ 17 w 2048"/>
                      <a:gd name="T19" fmla="*/ 716 h 2048"/>
                      <a:gd name="T20" fmla="*/ 0 w 2048"/>
                      <a:gd name="T21" fmla="*/ 748 h 2048"/>
                      <a:gd name="T22" fmla="*/ 0 w 2048"/>
                      <a:gd name="T23" fmla="*/ 1848 h 2048"/>
                      <a:gd name="T24" fmla="*/ 56 w 2048"/>
                      <a:gd name="T25" fmla="*/ 1987 h 2048"/>
                      <a:gd name="T26" fmla="*/ 59 w 2048"/>
                      <a:gd name="T27" fmla="*/ 1989 h 2048"/>
                      <a:gd name="T28" fmla="*/ 61 w 2048"/>
                      <a:gd name="T29" fmla="*/ 1992 h 2048"/>
                      <a:gd name="T30" fmla="*/ 200 w 2048"/>
                      <a:gd name="T31" fmla="*/ 2048 h 2048"/>
                      <a:gd name="T32" fmla="*/ 1848 w 2048"/>
                      <a:gd name="T33" fmla="*/ 2048 h 2048"/>
                      <a:gd name="T34" fmla="*/ 1987 w 2048"/>
                      <a:gd name="T35" fmla="*/ 1992 h 2048"/>
                      <a:gd name="T36" fmla="*/ 1989 w 2048"/>
                      <a:gd name="T37" fmla="*/ 1989 h 2048"/>
                      <a:gd name="T38" fmla="*/ 1992 w 2048"/>
                      <a:gd name="T39" fmla="*/ 1987 h 2048"/>
                      <a:gd name="T40" fmla="*/ 2048 w 2048"/>
                      <a:gd name="T41" fmla="*/ 1848 h 2048"/>
                      <a:gd name="T42" fmla="*/ 2048 w 2048"/>
                      <a:gd name="T43" fmla="*/ 748 h 2048"/>
                      <a:gd name="T44" fmla="*/ 2031 w 2048"/>
                      <a:gd name="T45" fmla="*/ 716 h 2048"/>
                      <a:gd name="T46" fmla="*/ 1832 w 2048"/>
                      <a:gd name="T47" fmla="*/ 670 h 2048"/>
                      <a:gd name="T48" fmla="*/ 1943 w 2048"/>
                      <a:gd name="T49" fmla="*/ 750 h 2048"/>
                      <a:gd name="T50" fmla="*/ 1832 w 2048"/>
                      <a:gd name="T51" fmla="*/ 841 h 2048"/>
                      <a:gd name="T52" fmla="*/ 1832 w 2048"/>
                      <a:gd name="T53" fmla="*/ 670 h 2048"/>
                      <a:gd name="T54" fmla="*/ 296 w 2048"/>
                      <a:gd name="T55" fmla="*/ 120 h 2048"/>
                      <a:gd name="T56" fmla="*/ 336 w 2048"/>
                      <a:gd name="T57" fmla="*/ 80 h 2048"/>
                      <a:gd name="T58" fmla="*/ 1712 w 2048"/>
                      <a:gd name="T59" fmla="*/ 80 h 2048"/>
                      <a:gd name="T60" fmla="*/ 1752 w 2048"/>
                      <a:gd name="T61" fmla="*/ 120 h 2048"/>
                      <a:gd name="T62" fmla="*/ 1752 w 2048"/>
                      <a:gd name="T63" fmla="*/ 906 h 2048"/>
                      <a:gd name="T64" fmla="*/ 1115 w 2048"/>
                      <a:gd name="T65" fmla="*/ 1429 h 2048"/>
                      <a:gd name="T66" fmla="*/ 964 w 2048"/>
                      <a:gd name="T67" fmla="*/ 1430 h 2048"/>
                      <a:gd name="T68" fmla="*/ 296 w 2048"/>
                      <a:gd name="T69" fmla="*/ 900 h 2048"/>
                      <a:gd name="T70" fmla="*/ 296 w 2048"/>
                      <a:gd name="T71" fmla="*/ 120 h 2048"/>
                      <a:gd name="T72" fmla="*/ 216 w 2048"/>
                      <a:gd name="T73" fmla="*/ 670 h 2048"/>
                      <a:gd name="T74" fmla="*/ 216 w 2048"/>
                      <a:gd name="T75" fmla="*/ 837 h 2048"/>
                      <a:gd name="T76" fmla="*/ 106 w 2048"/>
                      <a:gd name="T77" fmla="*/ 749 h 2048"/>
                      <a:gd name="T78" fmla="*/ 216 w 2048"/>
                      <a:gd name="T79" fmla="*/ 670 h 2048"/>
                      <a:gd name="T80" fmla="*/ 1968 w 2048"/>
                      <a:gd name="T81" fmla="*/ 1848 h 2048"/>
                      <a:gd name="T82" fmla="*/ 1956 w 2048"/>
                      <a:gd name="T83" fmla="*/ 1900 h 2048"/>
                      <a:gd name="T84" fmla="*/ 1686 w 2048"/>
                      <a:gd name="T85" fmla="*/ 1630 h 2048"/>
                      <a:gd name="T86" fmla="*/ 1630 w 2048"/>
                      <a:gd name="T87" fmla="*/ 1630 h 2048"/>
                      <a:gd name="T88" fmla="*/ 1630 w 2048"/>
                      <a:gd name="T89" fmla="*/ 1686 h 2048"/>
                      <a:gd name="T90" fmla="*/ 1900 w 2048"/>
                      <a:gd name="T91" fmla="*/ 1956 h 2048"/>
                      <a:gd name="T92" fmla="*/ 1848 w 2048"/>
                      <a:gd name="T93" fmla="*/ 1968 h 2048"/>
                      <a:gd name="T94" fmla="*/ 200 w 2048"/>
                      <a:gd name="T95" fmla="*/ 1968 h 2048"/>
                      <a:gd name="T96" fmla="*/ 200 w 2048"/>
                      <a:gd name="T97" fmla="*/ 1968 h 2048"/>
                      <a:gd name="T98" fmla="*/ 148 w 2048"/>
                      <a:gd name="T99" fmla="*/ 1956 h 2048"/>
                      <a:gd name="T100" fmla="*/ 434 w 2048"/>
                      <a:gd name="T101" fmla="*/ 1671 h 2048"/>
                      <a:gd name="T102" fmla="*/ 434 w 2048"/>
                      <a:gd name="T103" fmla="*/ 1614 h 2048"/>
                      <a:gd name="T104" fmla="*/ 377 w 2048"/>
                      <a:gd name="T105" fmla="*/ 1614 h 2048"/>
                      <a:gd name="T106" fmla="*/ 92 w 2048"/>
                      <a:gd name="T107" fmla="*/ 1900 h 2048"/>
                      <a:gd name="T108" fmla="*/ 80 w 2048"/>
                      <a:gd name="T109" fmla="*/ 1848 h 2048"/>
                      <a:gd name="T110" fmla="*/ 80 w 2048"/>
                      <a:gd name="T111" fmla="*/ 831 h 2048"/>
                      <a:gd name="T112" fmla="*/ 229 w 2048"/>
                      <a:gd name="T113" fmla="*/ 949 h 2048"/>
                      <a:gd name="T114" fmla="*/ 234 w 2048"/>
                      <a:gd name="T115" fmla="*/ 953 h 2048"/>
                      <a:gd name="T116" fmla="*/ 914 w 2048"/>
                      <a:gd name="T117" fmla="*/ 1493 h 2048"/>
                      <a:gd name="T118" fmla="*/ 1039 w 2048"/>
                      <a:gd name="T119" fmla="*/ 1536 h 2048"/>
                      <a:gd name="T120" fmla="*/ 1166 w 2048"/>
                      <a:gd name="T121" fmla="*/ 1491 h 2048"/>
                      <a:gd name="T122" fmla="*/ 1968 w 2048"/>
                      <a:gd name="T123" fmla="*/ 833 h 2048"/>
                      <a:gd name="T124" fmla="*/ 1968 w 2048"/>
                      <a:gd name="T125" fmla="*/ 1848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48" h="2048">
                        <a:moveTo>
                          <a:pt x="2031" y="716"/>
                        </a:moveTo>
                        <a:cubicBezTo>
                          <a:pt x="2031" y="716"/>
                          <a:pt x="2031" y="716"/>
                          <a:pt x="2031" y="716"/>
                        </a:cubicBezTo>
                        <a:cubicBezTo>
                          <a:pt x="1832" y="571"/>
                          <a:pt x="1832" y="571"/>
                          <a:pt x="1832" y="571"/>
                        </a:cubicBezTo>
                        <a:cubicBezTo>
                          <a:pt x="1832" y="120"/>
                          <a:pt x="1832" y="120"/>
                          <a:pt x="1832" y="120"/>
                        </a:cubicBezTo>
                        <a:cubicBezTo>
                          <a:pt x="1832" y="54"/>
                          <a:pt x="1778" y="0"/>
                          <a:pt x="1712" y="0"/>
                        </a:cubicBezTo>
                        <a:cubicBezTo>
                          <a:pt x="336" y="0"/>
                          <a:pt x="336" y="0"/>
                          <a:pt x="336" y="0"/>
                        </a:cubicBezTo>
                        <a:cubicBezTo>
                          <a:pt x="270" y="0"/>
                          <a:pt x="216" y="54"/>
                          <a:pt x="216" y="120"/>
                        </a:cubicBezTo>
                        <a:cubicBezTo>
                          <a:pt x="216" y="571"/>
                          <a:pt x="216" y="571"/>
                          <a:pt x="216" y="571"/>
                        </a:cubicBezTo>
                        <a:cubicBezTo>
                          <a:pt x="17" y="716"/>
                          <a:pt x="17" y="716"/>
                          <a:pt x="17" y="716"/>
                        </a:cubicBezTo>
                        <a:cubicBezTo>
                          <a:pt x="17" y="716"/>
                          <a:pt x="17" y="716"/>
                          <a:pt x="17" y="716"/>
                        </a:cubicBezTo>
                        <a:cubicBezTo>
                          <a:pt x="7" y="723"/>
                          <a:pt x="0" y="735"/>
                          <a:pt x="0" y="748"/>
                        </a:cubicBezTo>
                        <a:cubicBezTo>
                          <a:pt x="0" y="1848"/>
                          <a:pt x="0" y="1848"/>
                          <a:pt x="0" y="1848"/>
                        </a:cubicBezTo>
                        <a:cubicBezTo>
                          <a:pt x="0" y="1902"/>
                          <a:pt x="21" y="1951"/>
                          <a:pt x="56" y="1987"/>
                        </a:cubicBezTo>
                        <a:cubicBezTo>
                          <a:pt x="57" y="1988"/>
                          <a:pt x="58" y="1989"/>
                          <a:pt x="59" y="1989"/>
                        </a:cubicBezTo>
                        <a:cubicBezTo>
                          <a:pt x="59" y="1990"/>
                          <a:pt x="60" y="1991"/>
                          <a:pt x="61" y="1992"/>
                        </a:cubicBezTo>
                        <a:cubicBezTo>
                          <a:pt x="97" y="2027"/>
                          <a:pt x="146" y="2048"/>
                          <a:pt x="200" y="2048"/>
                        </a:cubicBezTo>
                        <a:cubicBezTo>
                          <a:pt x="1848" y="2048"/>
                          <a:pt x="1848" y="2048"/>
                          <a:pt x="1848" y="2048"/>
                        </a:cubicBezTo>
                        <a:cubicBezTo>
                          <a:pt x="1902" y="2048"/>
                          <a:pt x="1951" y="2027"/>
                          <a:pt x="1987" y="1992"/>
                        </a:cubicBezTo>
                        <a:cubicBezTo>
                          <a:pt x="1988" y="1991"/>
                          <a:pt x="1989" y="1990"/>
                          <a:pt x="1989" y="1989"/>
                        </a:cubicBezTo>
                        <a:cubicBezTo>
                          <a:pt x="1990" y="1989"/>
                          <a:pt x="1991" y="1988"/>
                          <a:pt x="1992" y="1987"/>
                        </a:cubicBezTo>
                        <a:cubicBezTo>
                          <a:pt x="2027" y="1951"/>
                          <a:pt x="2048" y="1902"/>
                          <a:pt x="2048" y="1848"/>
                        </a:cubicBezTo>
                        <a:cubicBezTo>
                          <a:pt x="2048" y="748"/>
                          <a:pt x="2048" y="748"/>
                          <a:pt x="2048" y="748"/>
                        </a:cubicBezTo>
                        <a:cubicBezTo>
                          <a:pt x="2048" y="735"/>
                          <a:pt x="2041" y="723"/>
                          <a:pt x="2031" y="716"/>
                        </a:cubicBezTo>
                        <a:close/>
                        <a:moveTo>
                          <a:pt x="1832" y="670"/>
                        </a:moveTo>
                        <a:cubicBezTo>
                          <a:pt x="1943" y="750"/>
                          <a:pt x="1943" y="750"/>
                          <a:pt x="1943" y="750"/>
                        </a:cubicBezTo>
                        <a:cubicBezTo>
                          <a:pt x="1832" y="841"/>
                          <a:pt x="1832" y="841"/>
                          <a:pt x="1832" y="841"/>
                        </a:cubicBezTo>
                        <a:lnTo>
                          <a:pt x="1832" y="670"/>
                        </a:lnTo>
                        <a:close/>
                        <a:moveTo>
                          <a:pt x="296" y="120"/>
                        </a:moveTo>
                        <a:cubicBezTo>
                          <a:pt x="296" y="98"/>
                          <a:pt x="314" y="80"/>
                          <a:pt x="336" y="80"/>
                        </a:cubicBezTo>
                        <a:cubicBezTo>
                          <a:pt x="1712" y="80"/>
                          <a:pt x="1712" y="80"/>
                          <a:pt x="1712" y="80"/>
                        </a:cubicBezTo>
                        <a:cubicBezTo>
                          <a:pt x="1734" y="80"/>
                          <a:pt x="1752" y="98"/>
                          <a:pt x="1752" y="120"/>
                        </a:cubicBezTo>
                        <a:cubicBezTo>
                          <a:pt x="1752" y="906"/>
                          <a:pt x="1752" y="906"/>
                          <a:pt x="1752" y="906"/>
                        </a:cubicBezTo>
                        <a:cubicBezTo>
                          <a:pt x="1115" y="1429"/>
                          <a:pt x="1115" y="1429"/>
                          <a:pt x="1115" y="1429"/>
                        </a:cubicBezTo>
                        <a:cubicBezTo>
                          <a:pt x="1071" y="1465"/>
                          <a:pt x="1008" y="1465"/>
                          <a:pt x="964" y="1430"/>
                        </a:cubicBezTo>
                        <a:cubicBezTo>
                          <a:pt x="296" y="900"/>
                          <a:pt x="296" y="900"/>
                          <a:pt x="296" y="900"/>
                        </a:cubicBezTo>
                        <a:lnTo>
                          <a:pt x="296" y="120"/>
                        </a:lnTo>
                        <a:close/>
                        <a:moveTo>
                          <a:pt x="216" y="670"/>
                        </a:moveTo>
                        <a:cubicBezTo>
                          <a:pt x="216" y="837"/>
                          <a:pt x="216" y="837"/>
                          <a:pt x="216" y="837"/>
                        </a:cubicBezTo>
                        <a:cubicBezTo>
                          <a:pt x="106" y="749"/>
                          <a:pt x="106" y="749"/>
                          <a:pt x="106" y="749"/>
                        </a:cubicBezTo>
                        <a:lnTo>
                          <a:pt x="216" y="670"/>
                        </a:lnTo>
                        <a:close/>
                        <a:moveTo>
                          <a:pt x="1968" y="1848"/>
                        </a:moveTo>
                        <a:cubicBezTo>
                          <a:pt x="1968" y="1867"/>
                          <a:pt x="1964" y="1884"/>
                          <a:pt x="1956" y="1900"/>
                        </a:cubicBezTo>
                        <a:cubicBezTo>
                          <a:pt x="1686" y="1630"/>
                          <a:pt x="1686" y="1630"/>
                          <a:pt x="1686" y="1630"/>
                        </a:cubicBezTo>
                        <a:cubicBezTo>
                          <a:pt x="1671" y="1614"/>
                          <a:pt x="1645" y="1614"/>
                          <a:pt x="1630" y="1630"/>
                        </a:cubicBezTo>
                        <a:cubicBezTo>
                          <a:pt x="1614" y="1645"/>
                          <a:pt x="1614" y="1671"/>
                          <a:pt x="1630" y="1686"/>
                        </a:cubicBezTo>
                        <a:cubicBezTo>
                          <a:pt x="1900" y="1956"/>
                          <a:pt x="1900" y="1956"/>
                          <a:pt x="1900" y="1956"/>
                        </a:cubicBezTo>
                        <a:cubicBezTo>
                          <a:pt x="1884" y="1964"/>
                          <a:pt x="1867" y="1968"/>
                          <a:pt x="1848" y="1968"/>
                        </a:cubicBezTo>
                        <a:cubicBezTo>
                          <a:pt x="200" y="1968"/>
                          <a:pt x="200" y="1968"/>
                          <a:pt x="200" y="1968"/>
                        </a:cubicBezTo>
                        <a:cubicBezTo>
                          <a:pt x="200" y="1968"/>
                          <a:pt x="200" y="1968"/>
                          <a:pt x="200" y="1968"/>
                        </a:cubicBezTo>
                        <a:cubicBezTo>
                          <a:pt x="181" y="1968"/>
                          <a:pt x="164" y="1964"/>
                          <a:pt x="148" y="1956"/>
                        </a:cubicBezTo>
                        <a:cubicBezTo>
                          <a:pt x="434" y="1671"/>
                          <a:pt x="434" y="1671"/>
                          <a:pt x="434" y="1671"/>
                        </a:cubicBezTo>
                        <a:cubicBezTo>
                          <a:pt x="449" y="1655"/>
                          <a:pt x="449" y="1630"/>
                          <a:pt x="434" y="1614"/>
                        </a:cubicBezTo>
                        <a:cubicBezTo>
                          <a:pt x="418" y="1599"/>
                          <a:pt x="393" y="1599"/>
                          <a:pt x="377" y="1614"/>
                        </a:cubicBezTo>
                        <a:cubicBezTo>
                          <a:pt x="92" y="1900"/>
                          <a:pt x="92" y="1900"/>
                          <a:pt x="92" y="1900"/>
                        </a:cubicBezTo>
                        <a:cubicBezTo>
                          <a:pt x="84" y="1884"/>
                          <a:pt x="80" y="1867"/>
                          <a:pt x="80" y="1848"/>
                        </a:cubicBezTo>
                        <a:cubicBezTo>
                          <a:pt x="80" y="831"/>
                          <a:pt x="80" y="831"/>
                          <a:pt x="80" y="831"/>
                        </a:cubicBezTo>
                        <a:cubicBezTo>
                          <a:pt x="229" y="949"/>
                          <a:pt x="229" y="949"/>
                          <a:pt x="229" y="949"/>
                        </a:cubicBezTo>
                        <a:cubicBezTo>
                          <a:pt x="230" y="950"/>
                          <a:pt x="232" y="952"/>
                          <a:pt x="234" y="953"/>
                        </a:cubicBezTo>
                        <a:cubicBezTo>
                          <a:pt x="914" y="1493"/>
                          <a:pt x="914" y="1493"/>
                          <a:pt x="914" y="1493"/>
                        </a:cubicBezTo>
                        <a:cubicBezTo>
                          <a:pt x="951" y="1522"/>
                          <a:pt x="995" y="1536"/>
                          <a:pt x="1039" y="1536"/>
                        </a:cubicBezTo>
                        <a:cubicBezTo>
                          <a:pt x="1084" y="1536"/>
                          <a:pt x="1129" y="1521"/>
                          <a:pt x="1166" y="1491"/>
                        </a:cubicBezTo>
                        <a:cubicBezTo>
                          <a:pt x="1968" y="833"/>
                          <a:pt x="1968" y="833"/>
                          <a:pt x="1968" y="833"/>
                        </a:cubicBezTo>
                        <a:lnTo>
                          <a:pt x="1968" y="1848"/>
                        </a:lnTo>
                        <a:close/>
                      </a:path>
                    </a:pathLst>
                  </a:custGeom>
                  <a:grpFill/>
                  <a:ln>
                    <a:noFill/>
                  </a:ln>
                </p:spPr>
                <p:txBody>
                  <a:bodyPr lIns="68580" tIns="34290" rIns="68580" bIns="34290"/>
                  <a:lstStyle/>
                  <a:p>
                    <a:pPr eaLnBrk="1" fontAlgn="auto" hangingPunct="1">
                      <a:spcBef>
                        <a:spcPts val="0"/>
                      </a:spcBef>
                      <a:spcAft>
                        <a:spcPts val="0"/>
                      </a:spcAft>
                      <a:defRPr/>
                    </a:pPr>
                    <a:endParaRPr lang="fr-FR" sz="1013">
                      <a:latin typeface="+mn-lt"/>
                    </a:endParaRPr>
                  </a:p>
                </p:txBody>
              </p:sp>
              <p:sp>
                <p:nvSpPr>
                  <p:cNvPr id="795" name="Freeform 34">
                    <a:extLst>
                      <a:ext uri="{FF2B5EF4-FFF2-40B4-BE49-F238E27FC236}">
                        <a16:creationId xmlns:a16="http://schemas.microsoft.com/office/drawing/2014/main" id="{E1CAF992-29ED-4EEA-9FB2-2D87ADE329B2}"/>
                      </a:ext>
                    </a:extLst>
                  </p:cNvPr>
                  <p:cNvSpPr>
                    <a:spLocks/>
                  </p:cNvSpPr>
                  <p:nvPr/>
                </p:nvSpPr>
                <p:spPr bwMode="auto">
                  <a:xfrm>
                    <a:off x="2501" y="1558"/>
                    <a:ext cx="1025" cy="126"/>
                  </a:xfrm>
                  <a:custGeom>
                    <a:avLst/>
                    <a:gdLst>
                      <a:gd name="T0" fmla="*/ 608 w 648"/>
                      <a:gd name="T1" fmla="*/ 0 h 80"/>
                      <a:gd name="T2" fmla="*/ 40 w 648"/>
                      <a:gd name="T3" fmla="*/ 0 h 80"/>
                      <a:gd name="T4" fmla="*/ 0 w 648"/>
                      <a:gd name="T5" fmla="*/ 40 h 80"/>
                      <a:gd name="T6" fmla="*/ 40 w 648"/>
                      <a:gd name="T7" fmla="*/ 80 h 80"/>
                      <a:gd name="T8" fmla="*/ 608 w 648"/>
                      <a:gd name="T9" fmla="*/ 80 h 80"/>
                      <a:gd name="T10" fmla="*/ 648 w 648"/>
                      <a:gd name="T11" fmla="*/ 40 h 80"/>
                      <a:gd name="T12" fmla="*/ 608 w 648"/>
                      <a:gd name="T13" fmla="*/ 0 h 80"/>
                    </a:gdLst>
                    <a:ahLst/>
                    <a:cxnLst>
                      <a:cxn ang="0">
                        <a:pos x="T0" y="T1"/>
                      </a:cxn>
                      <a:cxn ang="0">
                        <a:pos x="T2" y="T3"/>
                      </a:cxn>
                      <a:cxn ang="0">
                        <a:pos x="T4" y="T5"/>
                      </a:cxn>
                      <a:cxn ang="0">
                        <a:pos x="T6" y="T7"/>
                      </a:cxn>
                      <a:cxn ang="0">
                        <a:pos x="T8" y="T9"/>
                      </a:cxn>
                      <a:cxn ang="0">
                        <a:pos x="T10" y="T11"/>
                      </a:cxn>
                      <a:cxn ang="0">
                        <a:pos x="T12" y="T13"/>
                      </a:cxn>
                    </a:cxnLst>
                    <a:rect l="0" t="0" r="r" b="b"/>
                    <a:pathLst>
                      <a:path w="648" h="80">
                        <a:moveTo>
                          <a:pt x="608" y="0"/>
                        </a:moveTo>
                        <a:cubicBezTo>
                          <a:pt x="40" y="0"/>
                          <a:pt x="40" y="0"/>
                          <a:pt x="40" y="0"/>
                        </a:cubicBezTo>
                        <a:cubicBezTo>
                          <a:pt x="18" y="0"/>
                          <a:pt x="0" y="18"/>
                          <a:pt x="0" y="40"/>
                        </a:cubicBezTo>
                        <a:cubicBezTo>
                          <a:pt x="0" y="62"/>
                          <a:pt x="18" y="80"/>
                          <a:pt x="40" y="80"/>
                        </a:cubicBezTo>
                        <a:cubicBezTo>
                          <a:pt x="608" y="80"/>
                          <a:pt x="608" y="80"/>
                          <a:pt x="608" y="80"/>
                        </a:cubicBezTo>
                        <a:cubicBezTo>
                          <a:pt x="631" y="80"/>
                          <a:pt x="648" y="62"/>
                          <a:pt x="648" y="40"/>
                        </a:cubicBezTo>
                        <a:cubicBezTo>
                          <a:pt x="648" y="18"/>
                          <a:pt x="631" y="0"/>
                          <a:pt x="608" y="0"/>
                        </a:cubicBezTo>
                        <a:close/>
                      </a:path>
                    </a:pathLst>
                  </a:custGeom>
                  <a:grpFill/>
                  <a:ln>
                    <a:noFill/>
                  </a:ln>
                </p:spPr>
                <p:txBody>
                  <a:bodyPr lIns="68580" tIns="34290" rIns="68580" bIns="34290"/>
                  <a:lstStyle/>
                  <a:p>
                    <a:pPr eaLnBrk="1" fontAlgn="auto" hangingPunct="1">
                      <a:spcBef>
                        <a:spcPts val="0"/>
                      </a:spcBef>
                      <a:spcAft>
                        <a:spcPts val="0"/>
                      </a:spcAft>
                      <a:defRPr/>
                    </a:pPr>
                    <a:endParaRPr lang="fr-FR" sz="1013">
                      <a:latin typeface="+mn-lt"/>
                    </a:endParaRPr>
                  </a:p>
                </p:txBody>
              </p:sp>
              <p:sp>
                <p:nvSpPr>
                  <p:cNvPr id="796" name="Freeform 35">
                    <a:extLst>
                      <a:ext uri="{FF2B5EF4-FFF2-40B4-BE49-F238E27FC236}">
                        <a16:creationId xmlns:a16="http://schemas.microsoft.com/office/drawing/2014/main" id="{5C615AF0-378C-422F-95E3-902771E0452D}"/>
                      </a:ext>
                    </a:extLst>
                  </p:cNvPr>
                  <p:cNvSpPr>
                    <a:spLocks/>
                  </p:cNvSpPr>
                  <p:nvPr/>
                </p:nvSpPr>
                <p:spPr bwMode="auto">
                  <a:xfrm>
                    <a:off x="2232" y="1203"/>
                    <a:ext cx="127" cy="127"/>
                  </a:xfrm>
                  <a:custGeom>
                    <a:avLst/>
                    <a:gdLst>
                      <a:gd name="T0" fmla="*/ 68 w 80"/>
                      <a:gd name="T1" fmla="*/ 12 h 80"/>
                      <a:gd name="T2" fmla="*/ 40 w 80"/>
                      <a:gd name="T3" fmla="*/ 0 h 80"/>
                      <a:gd name="T4" fmla="*/ 11 w 80"/>
                      <a:gd name="T5" fmla="*/ 12 h 80"/>
                      <a:gd name="T6" fmla="*/ 0 w 80"/>
                      <a:gd name="T7" fmla="*/ 40 h 80"/>
                      <a:gd name="T8" fmla="*/ 11 w 80"/>
                      <a:gd name="T9" fmla="*/ 68 h 80"/>
                      <a:gd name="T10" fmla="*/ 40 w 80"/>
                      <a:gd name="T11" fmla="*/ 80 h 80"/>
                      <a:gd name="T12" fmla="*/ 68 w 80"/>
                      <a:gd name="T13" fmla="*/ 68 h 80"/>
                      <a:gd name="T14" fmla="*/ 80 w 80"/>
                      <a:gd name="T15" fmla="*/ 40 h 80"/>
                      <a:gd name="T16" fmla="*/ 68 w 80"/>
                      <a:gd name="T17" fmla="*/ 1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80">
                        <a:moveTo>
                          <a:pt x="68" y="12"/>
                        </a:moveTo>
                        <a:cubicBezTo>
                          <a:pt x="60" y="4"/>
                          <a:pt x="50" y="0"/>
                          <a:pt x="40" y="0"/>
                        </a:cubicBezTo>
                        <a:cubicBezTo>
                          <a:pt x="29" y="0"/>
                          <a:pt x="19" y="4"/>
                          <a:pt x="11" y="12"/>
                        </a:cubicBezTo>
                        <a:cubicBezTo>
                          <a:pt x="4" y="19"/>
                          <a:pt x="0" y="29"/>
                          <a:pt x="0" y="40"/>
                        </a:cubicBezTo>
                        <a:cubicBezTo>
                          <a:pt x="0" y="51"/>
                          <a:pt x="4" y="61"/>
                          <a:pt x="11" y="68"/>
                        </a:cubicBezTo>
                        <a:cubicBezTo>
                          <a:pt x="19" y="76"/>
                          <a:pt x="29" y="80"/>
                          <a:pt x="40" y="80"/>
                        </a:cubicBezTo>
                        <a:cubicBezTo>
                          <a:pt x="50" y="80"/>
                          <a:pt x="60" y="76"/>
                          <a:pt x="68" y="68"/>
                        </a:cubicBezTo>
                        <a:cubicBezTo>
                          <a:pt x="75" y="61"/>
                          <a:pt x="80" y="51"/>
                          <a:pt x="80" y="40"/>
                        </a:cubicBezTo>
                        <a:cubicBezTo>
                          <a:pt x="80" y="29"/>
                          <a:pt x="75" y="19"/>
                          <a:pt x="68" y="12"/>
                        </a:cubicBezTo>
                        <a:close/>
                      </a:path>
                    </a:pathLst>
                  </a:custGeom>
                  <a:grpFill/>
                  <a:ln>
                    <a:noFill/>
                  </a:ln>
                </p:spPr>
                <p:txBody>
                  <a:bodyPr lIns="68580" tIns="34290" rIns="68580" bIns="34290"/>
                  <a:lstStyle/>
                  <a:p>
                    <a:pPr eaLnBrk="1" fontAlgn="auto" hangingPunct="1">
                      <a:spcBef>
                        <a:spcPts val="0"/>
                      </a:spcBef>
                      <a:spcAft>
                        <a:spcPts val="0"/>
                      </a:spcAft>
                      <a:defRPr/>
                    </a:pPr>
                    <a:endParaRPr lang="fr-FR" sz="1013">
                      <a:latin typeface="+mn-lt"/>
                    </a:endParaRPr>
                  </a:p>
                </p:txBody>
              </p:sp>
              <p:sp>
                <p:nvSpPr>
                  <p:cNvPr id="797" name="Freeform 36">
                    <a:extLst>
                      <a:ext uri="{FF2B5EF4-FFF2-40B4-BE49-F238E27FC236}">
                        <a16:creationId xmlns:a16="http://schemas.microsoft.com/office/drawing/2014/main" id="{D935506A-7189-4C79-A807-328C63B75A84}"/>
                      </a:ext>
                    </a:extLst>
                  </p:cNvPr>
                  <p:cNvSpPr>
                    <a:spLocks/>
                  </p:cNvSpPr>
                  <p:nvPr/>
                </p:nvSpPr>
                <p:spPr bwMode="auto">
                  <a:xfrm>
                    <a:off x="2232" y="1558"/>
                    <a:ext cx="127" cy="126"/>
                  </a:xfrm>
                  <a:custGeom>
                    <a:avLst/>
                    <a:gdLst>
                      <a:gd name="T0" fmla="*/ 68 w 80"/>
                      <a:gd name="T1" fmla="*/ 12 h 80"/>
                      <a:gd name="T2" fmla="*/ 40 w 80"/>
                      <a:gd name="T3" fmla="*/ 0 h 80"/>
                      <a:gd name="T4" fmla="*/ 11 w 80"/>
                      <a:gd name="T5" fmla="*/ 12 h 80"/>
                      <a:gd name="T6" fmla="*/ 0 w 80"/>
                      <a:gd name="T7" fmla="*/ 40 h 80"/>
                      <a:gd name="T8" fmla="*/ 11 w 80"/>
                      <a:gd name="T9" fmla="*/ 68 h 80"/>
                      <a:gd name="T10" fmla="*/ 40 w 80"/>
                      <a:gd name="T11" fmla="*/ 80 h 80"/>
                      <a:gd name="T12" fmla="*/ 68 w 80"/>
                      <a:gd name="T13" fmla="*/ 68 h 80"/>
                      <a:gd name="T14" fmla="*/ 80 w 80"/>
                      <a:gd name="T15" fmla="*/ 40 h 80"/>
                      <a:gd name="T16" fmla="*/ 68 w 80"/>
                      <a:gd name="T17" fmla="*/ 1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80">
                        <a:moveTo>
                          <a:pt x="68" y="12"/>
                        </a:moveTo>
                        <a:cubicBezTo>
                          <a:pt x="60" y="4"/>
                          <a:pt x="50" y="0"/>
                          <a:pt x="40" y="0"/>
                        </a:cubicBezTo>
                        <a:cubicBezTo>
                          <a:pt x="29" y="0"/>
                          <a:pt x="19" y="4"/>
                          <a:pt x="11" y="12"/>
                        </a:cubicBezTo>
                        <a:cubicBezTo>
                          <a:pt x="4" y="19"/>
                          <a:pt x="0" y="29"/>
                          <a:pt x="0" y="40"/>
                        </a:cubicBezTo>
                        <a:cubicBezTo>
                          <a:pt x="0" y="51"/>
                          <a:pt x="4" y="61"/>
                          <a:pt x="11" y="68"/>
                        </a:cubicBezTo>
                        <a:cubicBezTo>
                          <a:pt x="19" y="76"/>
                          <a:pt x="29" y="80"/>
                          <a:pt x="40" y="80"/>
                        </a:cubicBezTo>
                        <a:cubicBezTo>
                          <a:pt x="50" y="80"/>
                          <a:pt x="60" y="76"/>
                          <a:pt x="68" y="68"/>
                        </a:cubicBezTo>
                        <a:cubicBezTo>
                          <a:pt x="75" y="61"/>
                          <a:pt x="80" y="51"/>
                          <a:pt x="80" y="40"/>
                        </a:cubicBezTo>
                        <a:cubicBezTo>
                          <a:pt x="80" y="29"/>
                          <a:pt x="75" y="19"/>
                          <a:pt x="68" y="12"/>
                        </a:cubicBezTo>
                        <a:close/>
                      </a:path>
                    </a:pathLst>
                  </a:custGeom>
                  <a:grpFill/>
                  <a:ln>
                    <a:noFill/>
                  </a:ln>
                </p:spPr>
                <p:txBody>
                  <a:bodyPr lIns="68580" tIns="34290" rIns="68580" bIns="34290"/>
                  <a:lstStyle/>
                  <a:p>
                    <a:pPr eaLnBrk="1" fontAlgn="auto" hangingPunct="1">
                      <a:spcBef>
                        <a:spcPts val="0"/>
                      </a:spcBef>
                      <a:spcAft>
                        <a:spcPts val="0"/>
                      </a:spcAft>
                      <a:defRPr/>
                    </a:pPr>
                    <a:endParaRPr lang="fr-FR" sz="1013">
                      <a:latin typeface="+mn-lt"/>
                    </a:endParaRPr>
                  </a:p>
                </p:txBody>
              </p:sp>
              <p:sp>
                <p:nvSpPr>
                  <p:cNvPr id="798" name="Freeform 37">
                    <a:extLst>
                      <a:ext uri="{FF2B5EF4-FFF2-40B4-BE49-F238E27FC236}">
                        <a16:creationId xmlns:a16="http://schemas.microsoft.com/office/drawing/2014/main" id="{297C2397-7E3C-42E7-B390-B78B92C1C89E}"/>
                      </a:ext>
                    </a:extLst>
                  </p:cNvPr>
                  <p:cNvSpPr>
                    <a:spLocks/>
                  </p:cNvSpPr>
                  <p:nvPr/>
                </p:nvSpPr>
                <p:spPr bwMode="auto">
                  <a:xfrm>
                    <a:off x="2501" y="1203"/>
                    <a:ext cx="1025" cy="127"/>
                  </a:xfrm>
                  <a:custGeom>
                    <a:avLst/>
                    <a:gdLst>
                      <a:gd name="T0" fmla="*/ 608 w 648"/>
                      <a:gd name="T1" fmla="*/ 0 h 80"/>
                      <a:gd name="T2" fmla="*/ 40 w 648"/>
                      <a:gd name="T3" fmla="*/ 0 h 80"/>
                      <a:gd name="T4" fmla="*/ 0 w 648"/>
                      <a:gd name="T5" fmla="*/ 40 h 80"/>
                      <a:gd name="T6" fmla="*/ 40 w 648"/>
                      <a:gd name="T7" fmla="*/ 80 h 80"/>
                      <a:gd name="T8" fmla="*/ 608 w 648"/>
                      <a:gd name="T9" fmla="*/ 80 h 80"/>
                      <a:gd name="T10" fmla="*/ 648 w 648"/>
                      <a:gd name="T11" fmla="*/ 40 h 80"/>
                      <a:gd name="T12" fmla="*/ 608 w 648"/>
                      <a:gd name="T13" fmla="*/ 0 h 80"/>
                    </a:gdLst>
                    <a:ahLst/>
                    <a:cxnLst>
                      <a:cxn ang="0">
                        <a:pos x="T0" y="T1"/>
                      </a:cxn>
                      <a:cxn ang="0">
                        <a:pos x="T2" y="T3"/>
                      </a:cxn>
                      <a:cxn ang="0">
                        <a:pos x="T4" y="T5"/>
                      </a:cxn>
                      <a:cxn ang="0">
                        <a:pos x="T6" y="T7"/>
                      </a:cxn>
                      <a:cxn ang="0">
                        <a:pos x="T8" y="T9"/>
                      </a:cxn>
                      <a:cxn ang="0">
                        <a:pos x="T10" y="T11"/>
                      </a:cxn>
                      <a:cxn ang="0">
                        <a:pos x="T12" y="T13"/>
                      </a:cxn>
                    </a:cxnLst>
                    <a:rect l="0" t="0" r="r" b="b"/>
                    <a:pathLst>
                      <a:path w="648" h="80">
                        <a:moveTo>
                          <a:pt x="608" y="0"/>
                        </a:moveTo>
                        <a:cubicBezTo>
                          <a:pt x="40" y="0"/>
                          <a:pt x="40" y="0"/>
                          <a:pt x="40" y="0"/>
                        </a:cubicBezTo>
                        <a:cubicBezTo>
                          <a:pt x="18" y="0"/>
                          <a:pt x="0" y="18"/>
                          <a:pt x="0" y="40"/>
                        </a:cubicBezTo>
                        <a:cubicBezTo>
                          <a:pt x="0" y="62"/>
                          <a:pt x="18" y="80"/>
                          <a:pt x="40" y="80"/>
                        </a:cubicBezTo>
                        <a:cubicBezTo>
                          <a:pt x="608" y="80"/>
                          <a:pt x="608" y="80"/>
                          <a:pt x="608" y="80"/>
                        </a:cubicBezTo>
                        <a:cubicBezTo>
                          <a:pt x="631" y="80"/>
                          <a:pt x="648" y="62"/>
                          <a:pt x="648" y="40"/>
                        </a:cubicBezTo>
                        <a:cubicBezTo>
                          <a:pt x="648" y="18"/>
                          <a:pt x="631" y="0"/>
                          <a:pt x="608" y="0"/>
                        </a:cubicBezTo>
                        <a:close/>
                      </a:path>
                    </a:pathLst>
                  </a:custGeom>
                  <a:grpFill/>
                  <a:ln>
                    <a:noFill/>
                  </a:ln>
                </p:spPr>
                <p:txBody>
                  <a:bodyPr lIns="68580" tIns="34290" rIns="68580" bIns="34290"/>
                  <a:lstStyle/>
                  <a:p>
                    <a:pPr eaLnBrk="1" fontAlgn="auto" hangingPunct="1">
                      <a:spcBef>
                        <a:spcPts val="0"/>
                      </a:spcBef>
                      <a:spcAft>
                        <a:spcPts val="0"/>
                      </a:spcAft>
                      <a:defRPr/>
                    </a:pPr>
                    <a:endParaRPr lang="fr-FR" sz="1013">
                      <a:latin typeface="+mn-lt"/>
                    </a:endParaRPr>
                  </a:p>
                </p:txBody>
              </p:sp>
              <p:sp>
                <p:nvSpPr>
                  <p:cNvPr id="799" name="Freeform 38">
                    <a:extLst>
                      <a:ext uri="{FF2B5EF4-FFF2-40B4-BE49-F238E27FC236}">
                        <a16:creationId xmlns:a16="http://schemas.microsoft.com/office/drawing/2014/main" id="{86C990EF-039B-4732-91FC-0C7791C2EE21}"/>
                      </a:ext>
                    </a:extLst>
                  </p:cNvPr>
                  <p:cNvSpPr>
                    <a:spLocks/>
                  </p:cNvSpPr>
                  <p:nvPr/>
                </p:nvSpPr>
                <p:spPr bwMode="auto">
                  <a:xfrm>
                    <a:off x="2096" y="332"/>
                    <a:ext cx="465" cy="664"/>
                  </a:xfrm>
                  <a:custGeom>
                    <a:avLst/>
                    <a:gdLst>
                      <a:gd name="T0" fmla="*/ 254 w 294"/>
                      <a:gd name="T1" fmla="*/ 0 h 420"/>
                      <a:gd name="T2" fmla="*/ 40 w 294"/>
                      <a:gd name="T3" fmla="*/ 0 h 420"/>
                      <a:gd name="T4" fmla="*/ 0 w 294"/>
                      <a:gd name="T5" fmla="*/ 40 h 420"/>
                      <a:gd name="T6" fmla="*/ 40 w 294"/>
                      <a:gd name="T7" fmla="*/ 80 h 420"/>
                      <a:gd name="T8" fmla="*/ 107 w 294"/>
                      <a:gd name="T9" fmla="*/ 80 h 420"/>
                      <a:gd name="T10" fmla="*/ 107 w 294"/>
                      <a:gd name="T11" fmla="*/ 380 h 420"/>
                      <a:gd name="T12" fmla="*/ 147 w 294"/>
                      <a:gd name="T13" fmla="*/ 420 h 420"/>
                      <a:gd name="T14" fmla="*/ 187 w 294"/>
                      <a:gd name="T15" fmla="*/ 380 h 420"/>
                      <a:gd name="T16" fmla="*/ 187 w 294"/>
                      <a:gd name="T17" fmla="*/ 80 h 420"/>
                      <a:gd name="T18" fmla="*/ 254 w 294"/>
                      <a:gd name="T19" fmla="*/ 80 h 420"/>
                      <a:gd name="T20" fmla="*/ 294 w 294"/>
                      <a:gd name="T21" fmla="*/ 40 h 420"/>
                      <a:gd name="T22" fmla="*/ 254 w 294"/>
                      <a:gd name="T23" fmla="*/ 0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4" h="420">
                        <a:moveTo>
                          <a:pt x="254" y="0"/>
                        </a:moveTo>
                        <a:cubicBezTo>
                          <a:pt x="40" y="0"/>
                          <a:pt x="40" y="0"/>
                          <a:pt x="40" y="0"/>
                        </a:cubicBezTo>
                        <a:cubicBezTo>
                          <a:pt x="18" y="0"/>
                          <a:pt x="0" y="18"/>
                          <a:pt x="0" y="40"/>
                        </a:cubicBezTo>
                        <a:cubicBezTo>
                          <a:pt x="0" y="62"/>
                          <a:pt x="18" y="80"/>
                          <a:pt x="40" y="80"/>
                        </a:cubicBezTo>
                        <a:cubicBezTo>
                          <a:pt x="107" y="80"/>
                          <a:pt x="107" y="80"/>
                          <a:pt x="107" y="80"/>
                        </a:cubicBezTo>
                        <a:cubicBezTo>
                          <a:pt x="107" y="380"/>
                          <a:pt x="107" y="380"/>
                          <a:pt x="107" y="380"/>
                        </a:cubicBezTo>
                        <a:cubicBezTo>
                          <a:pt x="107" y="402"/>
                          <a:pt x="125" y="420"/>
                          <a:pt x="147" y="420"/>
                        </a:cubicBezTo>
                        <a:cubicBezTo>
                          <a:pt x="169" y="420"/>
                          <a:pt x="187" y="402"/>
                          <a:pt x="187" y="380"/>
                        </a:cubicBezTo>
                        <a:cubicBezTo>
                          <a:pt x="187" y="80"/>
                          <a:pt x="187" y="80"/>
                          <a:pt x="187" y="80"/>
                        </a:cubicBezTo>
                        <a:cubicBezTo>
                          <a:pt x="254" y="80"/>
                          <a:pt x="254" y="80"/>
                          <a:pt x="254" y="80"/>
                        </a:cubicBezTo>
                        <a:cubicBezTo>
                          <a:pt x="276" y="80"/>
                          <a:pt x="294" y="62"/>
                          <a:pt x="294" y="40"/>
                        </a:cubicBezTo>
                        <a:cubicBezTo>
                          <a:pt x="294" y="18"/>
                          <a:pt x="276" y="0"/>
                          <a:pt x="254" y="0"/>
                        </a:cubicBezTo>
                        <a:close/>
                      </a:path>
                    </a:pathLst>
                  </a:custGeom>
                  <a:grpFill/>
                  <a:ln>
                    <a:noFill/>
                  </a:ln>
                </p:spPr>
                <p:txBody>
                  <a:bodyPr lIns="68580" tIns="34290" rIns="68580" bIns="34290"/>
                  <a:lstStyle/>
                  <a:p>
                    <a:pPr eaLnBrk="1" fontAlgn="auto" hangingPunct="1">
                      <a:spcBef>
                        <a:spcPts val="0"/>
                      </a:spcBef>
                      <a:spcAft>
                        <a:spcPts val="0"/>
                      </a:spcAft>
                      <a:defRPr/>
                    </a:pPr>
                    <a:endParaRPr lang="fr-FR" sz="1013">
                      <a:latin typeface="+mn-lt"/>
                    </a:endParaRPr>
                  </a:p>
                </p:txBody>
              </p:sp>
              <p:sp>
                <p:nvSpPr>
                  <p:cNvPr id="800" name="Freeform 39">
                    <a:extLst>
                      <a:ext uri="{FF2B5EF4-FFF2-40B4-BE49-F238E27FC236}">
                        <a16:creationId xmlns:a16="http://schemas.microsoft.com/office/drawing/2014/main" id="{2E70F795-DA8D-44D2-94CC-AA3F82A86A37}"/>
                      </a:ext>
                    </a:extLst>
                  </p:cNvPr>
                  <p:cNvSpPr>
                    <a:spLocks noEditPoints="1"/>
                  </p:cNvSpPr>
                  <p:nvPr/>
                </p:nvSpPr>
                <p:spPr bwMode="auto">
                  <a:xfrm>
                    <a:off x="2550" y="337"/>
                    <a:ext cx="596" cy="667"/>
                  </a:xfrm>
                  <a:custGeom>
                    <a:avLst/>
                    <a:gdLst>
                      <a:gd name="T0" fmla="*/ 369 w 377"/>
                      <a:gd name="T1" fmla="*/ 361 h 422"/>
                      <a:gd name="T2" fmla="*/ 226 w 377"/>
                      <a:gd name="T3" fmla="*/ 24 h 422"/>
                      <a:gd name="T4" fmla="*/ 189 w 377"/>
                      <a:gd name="T5" fmla="*/ 0 h 422"/>
                      <a:gd name="T6" fmla="*/ 152 w 377"/>
                      <a:gd name="T7" fmla="*/ 24 h 422"/>
                      <a:gd name="T8" fmla="*/ 9 w 377"/>
                      <a:gd name="T9" fmla="*/ 361 h 422"/>
                      <a:gd name="T10" fmla="*/ 30 w 377"/>
                      <a:gd name="T11" fmla="*/ 413 h 422"/>
                      <a:gd name="T12" fmla="*/ 46 w 377"/>
                      <a:gd name="T13" fmla="*/ 417 h 422"/>
                      <a:gd name="T14" fmla="*/ 83 w 377"/>
                      <a:gd name="T15" fmla="*/ 392 h 422"/>
                      <a:gd name="T16" fmla="*/ 108 w 377"/>
                      <a:gd name="T17" fmla="*/ 332 h 422"/>
                      <a:gd name="T18" fmla="*/ 269 w 377"/>
                      <a:gd name="T19" fmla="*/ 332 h 422"/>
                      <a:gd name="T20" fmla="*/ 295 w 377"/>
                      <a:gd name="T21" fmla="*/ 392 h 422"/>
                      <a:gd name="T22" fmla="*/ 347 w 377"/>
                      <a:gd name="T23" fmla="*/ 413 h 422"/>
                      <a:gd name="T24" fmla="*/ 369 w 377"/>
                      <a:gd name="T25" fmla="*/ 361 h 422"/>
                      <a:gd name="T26" fmla="*/ 142 w 377"/>
                      <a:gd name="T27" fmla="*/ 252 h 422"/>
                      <a:gd name="T28" fmla="*/ 189 w 377"/>
                      <a:gd name="T29" fmla="*/ 142 h 422"/>
                      <a:gd name="T30" fmla="*/ 235 w 377"/>
                      <a:gd name="T31" fmla="*/ 252 h 422"/>
                      <a:gd name="T32" fmla="*/ 142 w 377"/>
                      <a:gd name="T33" fmla="*/ 252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7" h="422">
                        <a:moveTo>
                          <a:pt x="369" y="361"/>
                        </a:moveTo>
                        <a:cubicBezTo>
                          <a:pt x="226" y="24"/>
                          <a:pt x="226" y="24"/>
                          <a:pt x="226" y="24"/>
                        </a:cubicBezTo>
                        <a:cubicBezTo>
                          <a:pt x="219" y="10"/>
                          <a:pt x="205" y="0"/>
                          <a:pt x="189" y="0"/>
                        </a:cubicBezTo>
                        <a:cubicBezTo>
                          <a:pt x="173" y="0"/>
                          <a:pt x="158" y="10"/>
                          <a:pt x="152" y="24"/>
                        </a:cubicBezTo>
                        <a:cubicBezTo>
                          <a:pt x="9" y="361"/>
                          <a:pt x="9" y="361"/>
                          <a:pt x="9" y="361"/>
                        </a:cubicBezTo>
                        <a:cubicBezTo>
                          <a:pt x="0" y="381"/>
                          <a:pt x="10" y="405"/>
                          <a:pt x="30" y="413"/>
                        </a:cubicBezTo>
                        <a:cubicBezTo>
                          <a:pt x="35" y="416"/>
                          <a:pt x="41" y="417"/>
                          <a:pt x="46" y="417"/>
                        </a:cubicBezTo>
                        <a:cubicBezTo>
                          <a:pt x="61" y="417"/>
                          <a:pt x="76" y="407"/>
                          <a:pt x="83" y="392"/>
                        </a:cubicBezTo>
                        <a:cubicBezTo>
                          <a:pt x="108" y="332"/>
                          <a:pt x="108" y="332"/>
                          <a:pt x="108" y="332"/>
                        </a:cubicBezTo>
                        <a:cubicBezTo>
                          <a:pt x="269" y="332"/>
                          <a:pt x="269" y="332"/>
                          <a:pt x="269" y="332"/>
                        </a:cubicBezTo>
                        <a:cubicBezTo>
                          <a:pt x="295" y="392"/>
                          <a:pt x="295" y="392"/>
                          <a:pt x="295" y="392"/>
                        </a:cubicBezTo>
                        <a:cubicBezTo>
                          <a:pt x="304" y="413"/>
                          <a:pt x="327" y="422"/>
                          <a:pt x="347" y="413"/>
                        </a:cubicBezTo>
                        <a:cubicBezTo>
                          <a:pt x="368" y="405"/>
                          <a:pt x="377" y="381"/>
                          <a:pt x="369" y="361"/>
                        </a:cubicBezTo>
                        <a:close/>
                        <a:moveTo>
                          <a:pt x="142" y="252"/>
                        </a:moveTo>
                        <a:cubicBezTo>
                          <a:pt x="189" y="142"/>
                          <a:pt x="189" y="142"/>
                          <a:pt x="189" y="142"/>
                        </a:cubicBezTo>
                        <a:cubicBezTo>
                          <a:pt x="235" y="252"/>
                          <a:pt x="235" y="252"/>
                          <a:pt x="235" y="252"/>
                        </a:cubicBezTo>
                        <a:lnTo>
                          <a:pt x="142" y="252"/>
                        </a:lnTo>
                        <a:close/>
                      </a:path>
                    </a:pathLst>
                  </a:custGeom>
                  <a:grpFill/>
                  <a:ln>
                    <a:noFill/>
                  </a:ln>
                </p:spPr>
                <p:txBody>
                  <a:bodyPr lIns="68580" tIns="34290" rIns="68580" bIns="34290"/>
                  <a:lstStyle/>
                  <a:p>
                    <a:pPr eaLnBrk="1" fontAlgn="auto" hangingPunct="1">
                      <a:spcBef>
                        <a:spcPts val="0"/>
                      </a:spcBef>
                      <a:spcAft>
                        <a:spcPts val="0"/>
                      </a:spcAft>
                      <a:defRPr/>
                    </a:pPr>
                    <a:endParaRPr lang="fr-FR" sz="1013">
                      <a:latin typeface="+mn-lt"/>
                    </a:endParaRPr>
                  </a:p>
                </p:txBody>
              </p:sp>
              <p:sp>
                <p:nvSpPr>
                  <p:cNvPr id="801" name="Freeform 40">
                    <a:extLst>
                      <a:ext uri="{FF2B5EF4-FFF2-40B4-BE49-F238E27FC236}">
                        <a16:creationId xmlns:a16="http://schemas.microsoft.com/office/drawing/2014/main" id="{732CF96D-418C-4212-A4C1-9881E5461660}"/>
                      </a:ext>
                    </a:extLst>
                  </p:cNvPr>
                  <p:cNvSpPr>
                    <a:spLocks/>
                  </p:cNvSpPr>
                  <p:nvPr/>
                </p:nvSpPr>
                <p:spPr bwMode="auto">
                  <a:xfrm>
                    <a:off x="3186" y="324"/>
                    <a:ext cx="484" cy="672"/>
                  </a:xfrm>
                  <a:custGeom>
                    <a:avLst/>
                    <a:gdLst>
                      <a:gd name="T0" fmla="*/ 200 w 306"/>
                      <a:gd name="T1" fmla="*/ 215 h 425"/>
                      <a:gd name="T2" fmla="*/ 294 w 306"/>
                      <a:gd name="T3" fmla="*/ 67 h 425"/>
                      <a:gd name="T4" fmla="*/ 282 w 306"/>
                      <a:gd name="T5" fmla="*/ 12 h 425"/>
                      <a:gd name="T6" fmla="*/ 227 w 306"/>
                      <a:gd name="T7" fmla="*/ 24 h 425"/>
                      <a:gd name="T8" fmla="*/ 153 w 306"/>
                      <a:gd name="T9" fmla="*/ 140 h 425"/>
                      <a:gd name="T10" fmla="*/ 79 w 306"/>
                      <a:gd name="T11" fmla="*/ 24 h 425"/>
                      <a:gd name="T12" fmla="*/ 24 w 306"/>
                      <a:gd name="T13" fmla="*/ 12 h 425"/>
                      <a:gd name="T14" fmla="*/ 11 w 306"/>
                      <a:gd name="T15" fmla="*/ 67 h 425"/>
                      <a:gd name="T16" fmla="*/ 106 w 306"/>
                      <a:gd name="T17" fmla="*/ 215 h 425"/>
                      <a:gd name="T18" fmla="*/ 11 w 306"/>
                      <a:gd name="T19" fmla="*/ 363 h 425"/>
                      <a:gd name="T20" fmla="*/ 24 w 306"/>
                      <a:gd name="T21" fmla="*/ 418 h 425"/>
                      <a:gd name="T22" fmla="*/ 45 w 306"/>
                      <a:gd name="T23" fmla="*/ 425 h 425"/>
                      <a:gd name="T24" fmla="*/ 79 w 306"/>
                      <a:gd name="T25" fmla="*/ 406 h 425"/>
                      <a:gd name="T26" fmla="*/ 153 w 306"/>
                      <a:gd name="T27" fmla="*/ 290 h 425"/>
                      <a:gd name="T28" fmla="*/ 227 w 306"/>
                      <a:gd name="T29" fmla="*/ 406 h 425"/>
                      <a:gd name="T30" fmla="*/ 261 w 306"/>
                      <a:gd name="T31" fmla="*/ 425 h 425"/>
                      <a:gd name="T32" fmla="*/ 282 w 306"/>
                      <a:gd name="T33" fmla="*/ 418 h 425"/>
                      <a:gd name="T34" fmla="*/ 294 w 306"/>
                      <a:gd name="T35" fmla="*/ 363 h 425"/>
                      <a:gd name="T36" fmla="*/ 200 w 306"/>
                      <a:gd name="T37" fmla="*/ 21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6" h="425">
                        <a:moveTo>
                          <a:pt x="200" y="215"/>
                        </a:moveTo>
                        <a:cubicBezTo>
                          <a:pt x="294" y="67"/>
                          <a:pt x="294" y="67"/>
                          <a:pt x="294" y="67"/>
                        </a:cubicBezTo>
                        <a:cubicBezTo>
                          <a:pt x="306" y="48"/>
                          <a:pt x="301" y="23"/>
                          <a:pt x="282" y="12"/>
                        </a:cubicBezTo>
                        <a:cubicBezTo>
                          <a:pt x="263" y="0"/>
                          <a:pt x="239" y="5"/>
                          <a:pt x="227" y="24"/>
                        </a:cubicBezTo>
                        <a:cubicBezTo>
                          <a:pt x="153" y="140"/>
                          <a:pt x="153" y="140"/>
                          <a:pt x="153" y="140"/>
                        </a:cubicBezTo>
                        <a:cubicBezTo>
                          <a:pt x="79" y="24"/>
                          <a:pt x="79" y="24"/>
                          <a:pt x="79" y="24"/>
                        </a:cubicBezTo>
                        <a:cubicBezTo>
                          <a:pt x="67" y="5"/>
                          <a:pt x="42" y="0"/>
                          <a:pt x="24" y="12"/>
                        </a:cubicBezTo>
                        <a:cubicBezTo>
                          <a:pt x="5" y="23"/>
                          <a:pt x="0" y="48"/>
                          <a:pt x="11" y="67"/>
                        </a:cubicBezTo>
                        <a:cubicBezTo>
                          <a:pt x="106" y="215"/>
                          <a:pt x="106" y="215"/>
                          <a:pt x="106" y="215"/>
                        </a:cubicBezTo>
                        <a:cubicBezTo>
                          <a:pt x="11" y="363"/>
                          <a:pt x="11" y="363"/>
                          <a:pt x="11" y="363"/>
                        </a:cubicBezTo>
                        <a:cubicBezTo>
                          <a:pt x="0" y="382"/>
                          <a:pt x="5" y="407"/>
                          <a:pt x="24" y="418"/>
                        </a:cubicBezTo>
                        <a:cubicBezTo>
                          <a:pt x="30" y="423"/>
                          <a:pt x="38" y="425"/>
                          <a:pt x="45" y="425"/>
                        </a:cubicBezTo>
                        <a:cubicBezTo>
                          <a:pt x="58" y="425"/>
                          <a:pt x="71" y="418"/>
                          <a:pt x="79" y="406"/>
                        </a:cubicBezTo>
                        <a:cubicBezTo>
                          <a:pt x="153" y="290"/>
                          <a:pt x="153" y="290"/>
                          <a:pt x="153" y="290"/>
                        </a:cubicBezTo>
                        <a:cubicBezTo>
                          <a:pt x="227" y="406"/>
                          <a:pt x="227" y="406"/>
                          <a:pt x="227" y="406"/>
                        </a:cubicBezTo>
                        <a:cubicBezTo>
                          <a:pt x="234" y="418"/>
                          <a:pt x="247" y="425"/>
                          <a:pt x="261" y="425"/>
                        </a:cubicBezTo>
                        <a:cubicBezTo>
                          <a:pt x="268" y="425"/>
                          <a:pt x="275" y="423"/>
                          <a:pt x="282" y="418"/>
                        </a:cubicBezTo>
                        <a:cubicBezTo>
                          <a:pt x="301" y="407"/>
                          <a:pt x="306" y="382"/>
                          <a:pt x="294" y="363"/>
                        </a:cubicBezTo>
                        <a:lnTo>
                          <a:pt x="200" y="215"/>
                        </a:lnTo>
                        <a:close/>
                      </a:path>
                    </a:pathLst>
                  </a:custGeom>
                  <a:grpFill/>
                  <a:ln>
                    <a:noFill/>
                  </a:ln>
                </p:spPr>
                <p:txBody>
                  <a:bodyPr lIns="68580" tIns="34290" rIns="68580" bIns="34290"/>
                  <a:lstStyle/>
                  <a:p>
                    <a:pPr eaLnBrk="1" fontAlgn="auto" hangingPunct="1">
                      <a:spcBef>
                        <a:spcPts val="0"/>
                      </a:spcBef>
                      <a:spcAft>
                        <a:spcPts val="0"/>
                      </a:spcAft>
                      <a:defRPr/>
                    </a:pPr>
                    <a:endParaRPr lang="fr-FR" sz="1013">
                      <a:latin typeface="+mn-lt"/>
                    </a:endParaRPr>
                  </a:p>
                </p:txBody>
              </p:sp>
              <p:sp>
                <p:nvSpPr>
                  <p:cNvPr id="802" name="Freeform 41">
                    <a:extLst>
                      <a:ext uri="{FF2B5EF4-FFF2-40B4-BE49-F238E27FC236}">
                        <a16:creationId xmlns:a16="http://schemas.microsoft.com/office/drawing/2014/main" id="{A5CA0A67-EE02-4412-B712-B637745732B5}"/>
                      </a:ext>
                    </a:extLst>
                  </p:cNvPr>
                  <p:cNvSpPr>
                    <a:spLocks/>
                  </p:cNvSpPr>
                  <p:nvPr/>
                </p:nvSpPr>
                <p:spPr bwMode="auto">
                  <a:xfrm>
                    <a:off x="3656" y="2397"/>
                    <a:ext cx="126" cy="127"/>
                  </a:xfrm>
                  <a:custGeom>
                    <a:avLst/>
                    <a:gdLst>
                      <a:gd name="T0" fmla="*/ 69 w 80"/>
                      <a:gd name="T1" fmla="*/ 12 h 80"/>
                      <a:gd name="T2" fmla="*/ 40 w 80"/>
                      <a:gd name="T3" fmla="*/ 0 h 80"/>
                      <a:gd name="T4" fmla="*/ 12 w 80"/>
                      <a:gd name="T5" fmla="*/ 12 h 80"/>
                      <a:gd name="T6" fmla="*/ 0 w 80"/>
                      <a:gd name="T7" fmla="*/ 40 h 80"/>
                      <a:gd name="T8" fmla="*/ 12 w 80"/>
                      <a:gd name="T9" fmla="*/ 69 h 80"/>
                      <a:gd name="T10" fmla="*/ 40 w 80"/>
                      <a:gd name="T11" fmla="*/ 80 h 80"/>
                      <a:gd name="T12" fmla="*/ 69 w 80"/>
                      <a:gd name="T13" fmla="*/ 69 h 80"/>
                      <a:gd name="T14" fmla="*/ 80 w 80"/>
                      <a:gd name="T15" fmla="*/ 40 h 80"/>
                      <a:gd name="T16" fmla="*/ 69 w 80"/>
                      <a:gd name="T17" fmla="*/ 1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80">
                        <a:moveTo>
                          <a:pt x="69" y="12"/>
                        </a:moveTo>
                        <a:cubicBezTo>
                          <a:pt x="61" y="5"/>
                          <a:pt x="51" y="0"/>
                          <a:pt x="40" y="0"/>
                        </a:cubicBezTo>
                        <a:cubicBezTo>
                          <a:pt x="30" y="0"/>
                          <a:pt x="19" y="5"/>
                          <a:pt x="12" y="12"/>
                        </a:cubicBezTo>
                        <a:cubicBezTo>
                          <a:pt x="5" y="19"/>
                          <a:pt x="0" y="30"/>
                          <a:pt x="0" y="40"/>
                        </a:cubicBezTo>
                        <a:cubicBezTo>
                          <a:pt x="0" y="51"/>
                          <a:pt x="5" y="61"/>
                          <a:pt x="12" y="69"/>
                        </a:cubicBezTo>
                        <a:cubicBezTo>
                          <a:pt x="19" y="76"/>
                          <a:pt x="30" y="80"/>
                          <a:pt x="40" y="80"/>
                        </a:cubicBezTo>
                        <a:cubicBezTo>
                          <a:pt x="51" y="80"/>
                          <a:pt x="61" y="76"/>
                          <a:pt x="69" y="69"/>
                        </a:cubicBezTo>
                        <a:cubicBezTo>
                          <a:pt x="76" y="61"/>
                          <a:pt x="80" y="51"/>
                          <a:pt x="80" y="40"/>
                        </a:cubicBezTo>
                        <a:cubicBezTo>
                          <a:pt x="80" y="30"/>
                          <a:pt x="76" y="19"/>
                          <a:pt x="69" y="12"/>
                        </a:cubicBezTo>
                        <a:close/>
                      </a:path>
                    </a:pathLst>
                  </a:custGeom>
                  <a:grpFill/>
                  <a:ln>
                    <a:noFill/>
                  </a:ln>
                </p:spPr>
                <p:txBody>
                  <a:bodyPr lIns="68580" tIns="34290" rIns="68580" bIns="34290"/>
                  <a:lstStyle/>
                  <a:p>
                    <a:pPr eaLnBrk="1" fontAlgn="auto" hangingPunct="1">
                      <a:spcBef>
                        <a:spcPts val="0"/>
                      </a:spcBef>
                      <a:spcAft>
                        <a:spcPts val="0"/>
                      </a:spcAft>
                      <a:defRPr/>
                    </a:pPr>
                    <a:endParaRPr lang="fr-FR" sz="1013">
                      <a:latin typeface="+mn-lt"/>
                    </a:endParaRPr>
                  </a:p>
                </p:txBody>
              </p:sp>
            </p:grpSp>
          </p:grpSp>
        </p:grpSp>
        <p:sp>
          <p:nvSpPr>
            <p:cNvPr id="769" name="Google Shape;1335;p12">
              <a:extLst>
                <a:ext uri="{FF2B5EF4-FFF2-40B4-BE49-F238E27FC236}">
                  <a16:creationId xmlns:a16="http://schemas.microsoft.com/office/drawing/2014/main" id="{499A5D4F-F4BA-4985-AD58-2FE9669E70B5}"/>
                </a:ext>
              </a:extLst>
            </p:cNvPr>
            <p:cNvSpPr txBox="1"/>
            <p:nvPr/>
          </p:nvSpPr>
          <p:spPr>
            <a:xfrm>
              <a:off x="7104063" y="2286000"/>
              <a:ext cx="1203325" cy="153988"/>
            </a:xfrm>
            <a:prstGeom prst="rect">
              <a:avLst/>
            </a:prstGeom>
            <a:solidFill>
              <a:srgbClr val="107EB3"/>
            </a:solidFill>
            <a:ln>
              <a:noFill/>
            </a:ln>
          </p:spPr>
          <p:txBody>
            <a:bodyPr spcFirstLastPara="1" lIns="0" tIns="0" rIns="0" bIns="0">
              <a:spAutoFit/>
            </a:bodyPr>
            <a:lstStyle/>
            <a:p>
              <a:pPr defTabSz="914378" eaLnBrk="1" fontAlgn="auto" hangingPunct="1">
                <a:lnSpc>
                  <a:spcPct val="90000"/>
                </a:lnSpc>
                <a:spcBef>
                  <a:spcPts val="0"/>
                </a:spcBef>
                <a:spcAft>
                  <a:spcPts val="0"/>
                </a:spcAft>
                <a:buClr>
                  <a:srgbClr val="000000"/>
                </a:buClr>
                <a:defRPr/>
              </a:pPr>
              <a:r>
                <a:rPr lang="en-US" sz="1200" kern="0" dirty="0">
                  <a:solidFill>
                    <a:schemeClr val="bg1"/>
                  </a:solidFill>
                  <a:latin typeface="+mn-lt"/>
                  <a:ea typeface="Calibri"/>
                  <a:sym typeface="Calibri"/>
                </a:rPr>
                <a:t>Social Services</a:t>
              </a:r>
              <a:endParaRPr sz="1200" kern="0" dirty="0">
                <a:solidFill>
                  <a:schemeClr val="bg1"/>
                </a:solidFill>
                <a:latin typeface="+mn-lt"/>
                <a:ea typeface="Calibri"/>
                <a:sym typeface="Calibri"/>
              </a:endParaRPr>
            </a:p>
          </p:txBody>
        </p:sp>
        <p:sp>
          <p:nvSpPr>
            <p:cNvPr id="770" name="Oval 769">
              <a:extLst>
                <a:ext uri="{FF2B5EF4-FFF2-40B4-BE49-F238E27FC236}">
                  <a16:creationId xmlns:a16="http://schemas.microsoft.com/office/drawing/2014/main" id="{13389BAB-2604-4145-93AD-3EE528861161}"/>
                </a:ext>
              </a:extLst>
            </p:cNvPr>
            <p:cNvSpPr/>
            <p:nvPr/>
          </p:nvSpPr>
          <p:spPr>
            <a:xfrm>
              <a:off x="6711950" y="2208213"/>
              <a:ext cx="315913" cy="315912"/>
            </a:xfrm>
            <a:prstGeom prst="ellipse">
              <a:avLst/>
            </a:prstGeom>
            <a:solidFill>
              <a:schemeClr val="bg1"/>
            </a:solidFill>
            <a:ln w="6350">
              <a:solidFill>
                <a:srgbClr val="2288A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a:p>
          </p:txBody>
        </p:sp>
        <p:sp>
          <p:nvSpPr>
            <p:cNvPr id="771" name="TextBox 770">
              <a:extLst>
                <a:ext uri="{FF2B5EF4-FFF2-40B4-BE49-F238E27FC236}">
                  <a16:creationId xmlns:a16="http://schemas.microsoft.com/office/drawing/2014/main" id="{67A7DA6A-1F9D-4FAA-B8CF-3686DC8A6D2D}"/>
                </a:ext>
              </a:extLst>
            </p:cNvPr>
            <p:cNvSpPr txBox="1"/>
            <p:nvPr/>
          </p:nvSpPr>
          <p:spPr>
            <a:xfrm>
              <a:off x="6977063" y="2489200"/>
              <a:ext cx="1576387" cy="323850"/>
            </a:xfrm>
            <a:prstGeom prst="rect">
              <a:avLst/>
            </a:prstGeom>
            <a:noFill/>
          </p:spPr>
          <p:txBody>
            <a:bodyPr wrap="none">
              <a:spAutoFit/>
            </a:bodyPr>
            <a:lstStyle/>
            <a:p>
              <a:pPr eaLnBrk="1" fontAlgn="auto" hangingPunct="1">
                <a:spcBef>
                  <a:spcPts val="0"/>
                </a:spcBef>
                <a:spcAft>
                  <a:spcPts val="0"/>
                </a:spcAft>
                <a:defRPr/>
              </a:pPr>
              <a:r>
                <a:rPr lang="en-US" sz="750" dirty="0">
                  <a:solidFill>
                    <a:schemeClr val="bg1">
                      <a:lumMod val="50000"/>
                    </a:schemeClr>
                  </a:solidFill>
                  <a:latin typeface="+mn-lt"/>
                </a:rPr>
                <a:t>Transfer of social benefits including</a:t>
              </a:r>
              <a:br>
                <a:rPr lang="en-US" sz="750" dirty="0">
                  <a:solidFill>
                    <a:schemeClr val="bg1">
                      <a:lumMod val="50000"/>
                    </a:schemeClr>
                  </a:solidFill>
                  <a:latin typeface="+mn-lt"/>
                </a:rPr>
              </a:br>
              <a:r>
                <a:rPr lang="en-US" sz="750" dirty="0">
                  <a:solidFill>
                    <a:schemeClr val="bg1">
                      <a:lumMod val="50000"/>
                    </a:schemeClr>
                  </a:solidFill>
                  <a:latin typeface="+mn-lt"/>
                </a:rPr>
                <a:t>pensions; child allowance etc.</a:t>
              </a:r>
            </a:p>
          </p:txBody>
        </p:sp>
        <p:grpSp>
          <p:nvGrpSpPr>
            <p:cNvPr id="772" name="Group 44">
              <a:extLst>
                <a:ext uri="{FF2B5EF4-FFF2-40B4-BE49-F238E27FC236}">
                  <a16:creationId xmlns:a16="http://schemas.microsoft.com/office/drawing/2014/main" id="{5DC47EBE-80FC-418F-8F68-1D58E845149C}"/>
                </a:ext>
              </a:extLst>
            </p:cNvPr>
            <p:cNvGrpSpPr>
              <a:grpSpLocks noChangeAspect="1"/>
            </p:cNvGrpSpPr>
            <p:nvPr/>
          </p:nvGrpSpPr>
          <p:grpSpPr bwMode="auto">
            <a:xfrm rot="19748710">
              <a:off x="6777428" y="2272133"/>
              <a:ext cx="191058" cy="189946"/>
              <a:chOff x="1260" y="-5"/>
              <a:chExt cx="3264" cy="3245"/>
            </a:xfrm>
            <a:solidFill>
              <a:srgbClr val="107EB3"/>
            </a:solidFill>
          </p:grpSpPr>
          <p:sp>
            <p:nvSpPr>
              <p:cNvPr id="784" name="Freeform 45">
                <a:extLst>
                  <a:ext uri="{FF2B5EF4-FFF2-40B4-BE49-F238E27FC236}">
                    <a16:creationId xmlns:a16="http://schemas.microsoft.com/office/drawing/2014/main" id="{8BED1B3D-8E2C-41F1-8CE6-E3FE92614821}"/>
                  </a:ext>
                </a:extLst>
              </p:cNvPr>
              <p:cNvSpPr>
                <a:spLocks/>
              </p:cNvSpPr>
              <p:nvPr/>
            </p:nvSpPr>
            <p:spPr bwMode="auto">
              <a:xfrm>
                <a:off x="2321" y="1020"/>
                <a:ext cx="127" cy="126"/>
              </a:xfrm>
              <a:custGeom>
                <a:avLst/>
                <a:gdLst>
                  <a:gd name="T0" fmla="*/ 68 w 80"/>
                  <a:gd name="T1" fmla="*/ 12 h 80"/>
                  <a:gd name="T2" fmla="*/ 40 w 80"/>
                  <a:gd name="T3" fmla="*/ 0 h 80"/>
                  <a:gd name="T4" fmla="*/ 12 w 80"/>
                  <a:gd name="T5" fmla="*/ 12 h 80"/>
                  <a:gd name="T6" fmla="*/ 0 w 80"/>
                  <a:gd name="T7" fmla="*/ 40 h 80"/>
                  <a:gd name="T8" fmla="*/ 12 w 80"/>
                  <a:gd name="T9" fmla="*/ 69 h 80"/>
                  <a:gd name="T10" fmla="*/ 40 w 80"/>
                  <a:gd name="T11" fmla="*/ 80 h 80"/>
                  <a:gd name="T12" fmla="*/ 68 w 80"/>
                  <a:gd name="T13" fmla="*/ 69 h 80"/>
                  <a:gd name="T14" fmla="*/ 80 w 80"/>
                  <a:gd name="T15" fmla="*/ 40 h 80"/>
                  <a:gd name="T16" fmla="*/ 68 w 80"/>
                  <a:gd name="T17" fmla="*/ 1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80">
                    <a:moveTo>
                      <a:pt x="68" y="12"/>
                    </a:moveTo>
                    <a:cubicBezTo>
                      <a:pt x="61" y="5"/>
                      <a:pt x="51" y="0"/>
                      <a:pt x="40" y="0"/>
                    </a:cubicBezTo>
                    <a:cubicBezTo>
                      <a:pt x="29" y="0"/>
                      <a:pt x="19" y="5"/>
                      <a:pt x="12" y="12"/>
                    </a:cubicBezTo>
                    <a:cubicBezTo>
                      <a:pt x="4" y="20"/>
                      <a:pt x="0" y="30"/>
                      <a:pt x="0" y="40"/>
                    </a:cubicBezTo>
                    <a:cubicBezTo>
                      <a:pt x="0" y="51"/>
                      <a:pt x="4" y="61"/>
                      <a:pt x="12" y="69"/>
                    </a:cubicBezTo>
                    <a:cubicBezTo>
                      <a:pt x="19" y="76"/>
                      <a:pt x="29" y="80"/>
                      <a:pt x="40" y="80"/>
                    </a:cubicBezTo>
                    <a:cubicBezTo>
                      <a:pt x="51" y="80"/>
                      <a:pt x="61" y="76"/>
                      <a:pt x="68" y="69"/>
                    </a:cubicBezTo>
                    <a:cubicBezTo>
                      <a:pt x="76" y="61"/>
                      <a:pt x="80" y="51"/>
                      <a:pt x="80" y="40"/>
                    </a:cubicBezTo>
                    <a:cubicBezTo>
                      <a:pt x="80" y="30"/>
                      <a:pt x="76" y="20"/>
                      <a:pt x="68" y="12"/>
                    </a:cubicBezTo>
                    <a:close/>
                  </a:path>
                </a:pathLst>
              </a:custGeom>
              <a:grpFill/>
              <a:ln>
                <a:noFill/>
              </a:ln>
            </p:spPr>
            <p:txBody>
              <a:bodyPr lIns="68580" tIns="34290" rIns="68580" bIns="34290"/>
              <a:lstStyle/>
              <a:p>
                <a:pPr eaLnBrk="1" fontAlgn="auto" hangingPunct="1">
                  <a:spcBef>
                    <a:spcPts val="0"/>
                  </a:spcBef>
                  <a:spcAft>
                    <a:spcPts val="0"/>
                  </a:spcAft>
                  <a:defRPr/>
                </a:pPr>
                <a:endParaRPr lang="fr-FR" sz="1013">
                  <a:latin typeface="+mn-lt"/>
                </a:endParaRPr>
              </a:p>
            </p:txBody>
          </p:sp>
          <p:sp>
            <p:nvSpPr>
              <p:cNvPr id="785" name="Freeform 46">
                <a:extLst>
                  <a:ext uri="{FF2B5EF4-FFF2-40B4-BE49-F238E27FC236}">
                    <a16:creationId xmlns:a16="http://schemas.microsoft.com/office/drawing/2014/main" id="{48BF1EE1-FB31-449E-AE6D-94F38DC519C2}"/>
                  </a:ext>
                </a:extLst>
              </p:cNvPr>
              <p:cNvSpPr>
                <a:spLocks/>
              </p:cNvSpPr>
              <p:nvPr/>
            </p:nvSpPr>
            <p:spPr bwMode="auto">
              <a:xfrm>
                <a:off x="2957" y="2683"/>
                <a:ext cx="126" cy="127"/>
              </a:xfrm>
              <a:custGeom>
                <a:avLst/>
                <a:gdLst>
                  <a:gd name="T0" fmla="*/ 69 w 80"/>
                  <a:gd name="T1" fmla="*/ 12 h 80"/>
                  <a:gd name="T2" fmla="*/ 40 w 80"/>
                  <a:gd name="T3" fmla="*/ 0 h 80"/>
                  <a:gd name="T4" fmla="*/ 12 w 80"/>
                  <a:gd name="T5" fmla="*/ 12 h 80"/>
                  <a:gd name="T6" fmla="*/ 0 w 80"/>
                  <a:gd name="T7" fmla="*/ 40 h 80"/>
                  <a:gd name="T8" fmla="*/ 12 w 80"/>
                  <a:gd name="T9" fmla="*/ 68 h 80"/>
                  <a:gd name="T10" fmla="*/ 40 w 80"/>
                  <a:gd name="T11" fmla="*/ 80 h 80"/>
                  <a:gd name="T12" fmla="*/ 69 w 80"/>
                  <a:gd name="T13" fmla="*/ 68 h 80"/>
                  <a:gd name="T14" fmla="*/ 80 w 80"/>
                  <a:gd name="T15" fmla="*/ 40 h 80"/>
                  <a:gd name="T16" fmla="*/ 69 w 80"/>
                  <a:gd name="T17" fmla="*/ 12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80">
                    <a:moveTo>
                      <a:pt x="69" y="12"/>
                    </a:moveTo>
                    <a:cubicBezTo>
                      <a:pt x="61" y="4"/>
                      <a:pt x="51" y="0"/>
                      <a:pt x="40" y="0"/>
                    </a:cubicBezTo>
                    <a:cubicBezTo>
                      <a:pt x="30" y="0"/>
                      <a:pt x="20" y="4"/>
                      <a:pt x="12" y="12"/>
                    </a:cubicBezTo>
                    <a:cubicBezTo>
                      <a:pt x="5" y="19"/>
                      <a:pt x="0" y="29"/>
                      <a:pt x="0" y="40"/>
                    </a:cubicBezTo>
                    <a:cubicBezTo>
                      <a:pt x="0" y="51"/>
                      <a:pt x="5" y="61"/>
                      <a:pt x="12" y="68"/>
                    </a:cubicBezTo>
                    <a:cubicBezTo>
                      <a:pt x="20" y="76"/>
                      <a:pt x="30" y="80"/>
                      <a:pt x="40" y="80"/>
                    </a:cubicBezTo>
                    <a:cubicBezTo>
                      <a:pt x="51" y="80"/>
                      <a:pt x="61" y="76"/>
                      <a:pt x="69" y="68"/>
                    </a:cubicBezTo>
                    <a:cubicBezTo>
                      <a:pt x="76" y="61"/>
                      <a:pt x="80" y="51"/>
                      <a:pt x="80" y="40"/>
                    </a:cubicBezTo>
                    <a:cubicBezTo>
                      <a:pt x="80" y="29"/>
                      <a:pt x="76" y="19"/>
                      <a:pt x="69" y="12"/>
                    </a:cubicBezTo>
                    <a:close/>
                  </a:path>
                </a:pathLst>
              </a:custGeom>
              <a:grpFill/>
              <a:ln>
                <a:noFill/>
              </a:ln>
            </p:spPr>
            <p:txBody>
              <a:bodyPr lIns="68580" tIns="34290" rIns="68580" bIns="34290"/>
              <a:lstStyle/>
              <a:p>
                <a:pPr eaLnBrk="1" fontAlgn="auto" hangingPunct="1">
                  <a:spcBef>
                    <a:spcPts val="0"/>
                  </a:spcBef>
                  <a:spcAft>
                    <a:spcPts val="0"/>
                  </a:spcAft>
                  <a:defRPr/>
                </a:pPr>
                <a:endParaRPr lang="fr-FR" sz="1013">
                  <a:latin typeface="+mn-lt"/>
                </a:endParaRPr>
              </a:p>
            </p:txBody>
          </p:sp>
          <p:sp>
            <p:nvSpPr>
              <p:cNvPr id="786" name="Freeform 47">
                <a:extLst>
                  <a:ext uri="{FF2B5EF4-FFF2-40B4-BE49-F238E27FC236}">
                    <a16:creationId xmlns:a16="http://schemas.microsoft.com/office/drawing/2014/main" id="{D3DE95C5-3BE8-47BE-A1AC-3B7C051AC5E9}"/>
                  </a:ext>
                </a:extLst>
              </p:cNvPr>
              <p:cNvSpPr>
                <a:spLocks noEditPoints="1"/>
              </p:cNvSpPr>
              <p:nvPr/>
            </p:nvSpPr>
            <p:spPr bwMode="auto">
              <a:xfrm>
                <a:off x="2198" y="1597"/>
                <a:ext cx="885" cy="886"/>
              </a:xfrm>
              <a:custGeom>
                <a:avLst/>
                <a:gdLst>
                  <a:gd name="T0" fmla="*/ 280 w 560"/>
                  <a:gd name="T1" fmla="*/ 0 h 560"/>
                  <a:gd name="T2" fmla="*/ 0 w 560"/>
                  <a:gd name="T3" fmla="*/ 280 h 560"/>
                  <a:gd name="T4" fmla="*/ 280 w 560"/>
                  <a:gd name="T5" fmla="*/ 560 h 560"/>
                  <a:gd name="T6" fmla="*/ 560 w 560"/>
                  <a:gd name="T7" fmla="*/ 280 h 560"/>
                  <a:gd name="T8" fmla="*/ 280 w 560"/>
                  <a:gd name="T9" fmla="*/ 0 h 560"/>
                  <a:gd name="T10" fmla="*/ 280 w 560"/>
                  <a:gd name="T11" fmla="*/ 480 h 560"/>
                  <a:gd name="T12" fmla="*/ 80 w 560"/>
                  <a:gd name="T13" fmla="*/ 280 h 560"/>
                  <a:gd name="T14" fmla="*/ 280 w 560"/>
                  <a:gd name="T15" fmla="*/ 80 h 560"/>
                  <a:gd name="T16" fmla="*/ 480 w 560"/>
                  <a:gd name="T17" fmla="*/ 280 h 560"/>
                  <a:gd name="T18" fmla="*/ 280 w 560"/>
                  <a:gd name="T19" fmla="*/ 480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0" h="560">
                    <a:moveTo>
                      <a:pt x="280" y="0"/>
                    </a:moveTo>
                    <a:cubicBezTo>
                      <a:pt x="126" y="0"/>
                      <a:pt x="0" y="126"/>
                      <a:pt x="0" y="280"/>
                    </a:cubicBezTo>
                    <a:cubicBezTo>
                      <a:pt x="0" y="435"/>
                      <a:pt x="126" y="560"/>
                      <a:pt x="280" y="560"/>
                    </a:cubicBezTo>
                    <a:cubicBezTo>
                      <a:pt x="435" y="560"/>
                      <a:pt x="560" y="435"/>
                      <a:pt x="560" y="280"/>
                    </a:cubicBezTo>
                    <a:cubicBezTo>
                      <a:pt x="560" y="126"/>
                      <a:pt x="435" y="0"/>
                      <a:pt x="280" y="0"/>
                    </a:cubicBezTo>
                    <a:close/>
                    <a:moveTo>
                      <a:pt x="280" y="480"/>
                    </a:moveTo>
                    <a:cubicBezTo>
                      <a:pt x="170" y="480"/>
                      <a:pt x="80" y="391"/>
                      <a:pt x="80" y="280"/>
                    </a:cubicBezTo>
                    <a:cubicBezTo>
                      <a:pt x="80" y="170"/>
                      <a:pt x="170" y="80"/>
                      <a:pt x="280" y="80"/>
                    </a:cubicBezTo>
                    <a:cubicBezTo>
                      <a:pt x="391" y="80"/>
                      <a:pt x="480" y="170"/>
                      <a:pt x="480" y="280"/>
                    </a:cubicBezTo>
                    <a:cubicBezTo>
                      <a:pt x="480" y="391"/>
                      <a:pt x="391" y="480"/>
                      <a:pt x="280" y="480"/>
                    </a:cubicBezTo>
                    <a:close/>
                  </a:path>
                </a:pathLst>
              </a:custGeom>
              <a:grpFill/>
              <a:ln>
                <a:noFill/>
              </a:ln>
            </p:spPr>
            <p:txBody>
              <a:bodyPr lIns="68580" tIns="34290" rIns="68580" bIns="34290"/>
              <a:lstStyle/>
              <a:p>
                <a:pPr eaLnBrk="1" fontAlgn="auto" hangingPunct="1">
                  <a:spcBef>
                    <a:spcPts val="0"/>
                  </a:spcBef>
                  <a:spcAft>
                    <a:spcPts val="0"/>
                  </a:spcAft>
                  <a:defRPr/>
                </a:pPr>
                <a:endParaRPr lang="fr-FR" sz="1013">
                  <a:latin typeface="+mn-lt"/>
                </a:endParaRPr>
              </a:p>
            </p:txBody>
          </p:sp>
          <p:sp>
            <p:nvSpPr>
              <p:cNvPr id="787" name="Freeform 48">
                <a:extLst>
                  <a:ext uri="{FF2B5EF4-FFF2-40B4-BE49-F238E27FC236}">
                    <a16:creationId xmlns:a16="http://schemas.microsoft.com/office/drawing/2014/main" id="{F15E7235-FCCE-4475-8DFE-9A7A24C9AAB1}"/>
                  </a:ext>
                </a:extLst>
              </p:cNvPr>
              <p:cNvSpPr>
                <a:spLocks/>
              </p:cNvSpPr>
              <p:nvPr/>
            </p:nvSpPr>
            <p:spPr bwMode="auto">
              <a:xfrm>
                <a:off x="3652" y="2226"/>
                <a:ext cx="402" cy="737"/>
              </a:xfrm>
              <a:custGeom>
                <a:avLst/>
                <a:gdLst>
                  <a:gd name="T0" fmla="*/ 127 w 254"/>
                  <a:gd name="T1" fmla="*/ 195 h 466"/>
                  <a:gd name="T2" fmla="*/ 80 w 254"/>
                  <a:gd name="T3" fmla="*/ 155 h 466"/>
                  <a:gd name="T4" fmla="*/ 127 w 254"/>
                  <a:gd name="T5" fmla="*/ 116 h 466"/>
                  <a:gd name="T6" fmla="*/ 174 w 254"/>
                  <a:gd name="T7" fmla="*/ 155 h 466"/>
                  <a:gd name="T8" fmla="*/ 214 w 254"/>
                  <a:gd name="T9" fmla="*/ 195 h 466"/>
                  <a:gd name="T10" fmla="*/ 254 w 254"/>
                  <a:gd name="T11" fmla="*/ 155 h 466"/>
                  <a:gd name="T12" fmla="*/ 167 w 254"/>
                  <a:gd name="T13" fmla="*/ 42 h 466"/>
                  <a:gd name="T14" fmla="*/ 167 w 254"/>
                  <a:gd name="T15" fmla="*/ 40 h 466"/>
                  <a:gd name="T16" fmla="*/ 127 w 254"/>
                  <a:gd name="T17" fmla="*/ 0 h 466"/>
                  <a:gd name="T18" fmla="*/ 87 w 254"/>
                  <a:gd name="T19" fmla="*/ 40 h 466"/>
                  <a:gd name="T20" fmla="*/ 87 w 254"/>
                  <a:gd name="T21" fmla="*/ 42 h 466"/>
                  <a:gd name="T22" fmla="*/ 0 w 254"/>
                  <a:gd name="T23" fmla="*/ 155 h 466"/>
                  <a:gd name="T24" fmla="*/ 127 w 254"/>
                  <a:gd name="T25" fmla="*/ 275 h 466"/>
                  <a:gd name="T26" fmla="*/ 174 w 254"/>
                  <a:gd name="T27" fmla="*/ 314 h 466"/>
                  <a:gd name="T28" fmla="*/ 127 w 254"/>
                  <a:gd name="T29" fmla="*/ 353 h 466"/>
                  <a:gd name="T30" fmla="*/ 80 w 254"/>
                  <a:gd name="T31" fmla="*/ 314 h 466"/>
                  <a:gd name="T32" fmla="*/ 40 w 254"/>
                  <a:gd name="T33" fmla="*/ 274 h 466"/>
                  <a:gd name="T34" fmla="*/ 0 w 254"/>
                  <a:gd name="T35" fmla="*/ 314 h 466"/>
                  <a:gd name="T36" fmla="*/ 87 w 254"/>
                  <a:gd name="T37" fmla="*/ 427 h 466"/>
                  <a:gd name="T38" fmla="*/ 127 w 254"/>
                  <a:gd name="T39" fmla="*/ 466 h 466"/>
                  <a:gd name="T40" fmla="*/ 167 w 254"/>
                  <a:gd name="T41" fmla="*/ 427 h 466"/>
                  <a:gd name="T42" fmla="*/ 254 w 254"/>
                  <a:gd name="T43" fmla="*/ 314 h 466"/>
                  <a:gd name="T44" fmla="*/ 127 w 254"/>
                  <a:gd name="T45" fmla="*/ 195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4" h="466">
                    <a:moveTo>
                      <a:pt x="127" y="195"/>
                    </a:moveTo>
                    <a:cubicBezTo>
                      <a:pt x="101" y="195"/>
                      <a:pt x="80" y="177"/>
                      <a:pt x="80" y="155"/>
                    </a:cubicBezTo>
                    <a:cubicBezTo>
                      <a:pt x="80" y="134"/>
                      <a:pt x="101" y="116"/>
                      <a:pt x="127" y="116"/>
                    </a:cubicBezTo>
                    <a:cubicBezTo>
                      <a:pt x="153" y="116"/>
                      <a:pt x="174" y="134"/>
                      <a:pt x="174" y="155"/>
                    </a:cubicBezTo>
                    <a:cubicBezTo>
                      <a:pt x="174" y="177"/>
                      <a:pt x="192" y="195"/>
                      <a:pt x="214" y="195"/>
                    </a:cubicBezTo>
                    <a:cubicBezTo>
                      <a:pt x="236" y="195"/>
                      <a:pt x="254" y="177"/>
                      <a:pt x="254" y="155"/>
                    </a:cubicBezTo>
                    <a:cubicBezTo>
                      <a:pt x="254" y="103"/>
                      <a:pt x="218" y="58"/>
                      <a:pt x="167" y="42"/>
                    </a:cubicBezTo>
                    <a:cubicBezTo>
                      <a:pt x="167" y="40"/>
                      <a:pt x="167" y="40"/>
                      <a:pt x="167" y="40"/>
                    </a:cubicBezTo>
                    <a:cubicBezTo>
                      <a:pt x="167" y="18"/>
                      <a:pt x="149" y="0"/>
                      <a:pt x="127" y="0"/>
                    </a:cubicBezTo>
                    <a:cubicBezTo>
                      <a:pt x="105" y="0"/>
                      <a:pt x="87" y="18"/>
                      <a:pt x="87" y="40"/>
                    </a:cubicBezTo>
                    <a:cubicBezTo>
                      <a:pt x="87" y="42"/>
                      <a:pt x="87" y="42"/>
                      <a:pt x="87" y="42"/>
                    </a:cubicBezTo>
                    <a:cubicBezTo>
                      <a:pt x="36" y="58"/>
                      <a:pt x="0" y="103"/>
                      <a:pt x="0" y="155"/>
                    </a:cubicBezTo>
                    <a:cubicBezTo>
                      <a:pt x="0" y="221"/>
                      <a:pt x="57" y="275"/>
                      <a:pt x="127" y="275"/>
                    </a:cubicBezTo>
                    <a:cubicBezTo>
                      <a:pt x="153" y="275"/>
                      <a:pt x="174" y="292"/>
                      <a:pt x="174" y="314"/>
                    </a:cubicBezTo>
                    <a:cubicBezTo>
                      <a:pt x="174" y="336"/>
                      <a:pt x="153" y="353"/>
                      <a:pt x="127" y="353"/>
                    </a:cubicBezTo>
                    <a:cubicBezTo>
                      <a:pt x="101" y="353"/>
                      <a:pt x="80" y="336"/>
                      <a:pt x="80" y="314"/>
                    </a:cubicBezTo>
                    <a:cubicBezTo>
                      <a:pt x="80" y="292"/>
                      <a:pt x="62" y="274"/>
                      <a:pt x="40" y="274"/>
                    </a:cubicBezTo>
                    <a:cubicBezTo>
                      <a:pt x="17" y="274"/>
                      <a:pt x="0" y="292"/>
                      <a:pt x="0" y="314"/>
                    </a:cubicBezTo>
                    <a:cubicBezTo>
                      <a:pt x="0" y="367"/>
                      <a:pt x="36" y="411"/>
                      <a:pt x="87" y="427"/>
                    </a:cubicBezTo>
                    <a:cubicBezTo>
                      <a:pt x="88" y="449"/>
                      <a:pt x="105" y="466"/>
                      <a:pt x="127" y="466"/>
                    </a:cubicBezTo>
                    <a:cubicBezTo>
                      <a:pt x="149" y="466"/>
                      <a:pt x="166" y="449"/>
                      <a:pt x="167" y="427"/>
                    </a:cubicBezTo>
                    <a:cubicBezTo>
                      <a:pt x="218" y="411"/>
                      <a:pt x="254" y="367"/>
                      <a:pt x="254" y="314"/>
                    </a:cubicBezTo>
                    <a:cubicBezTo>
                      <a:pt x="254" y="248"/>
                      <a:pt x="197" y="195"/>
                      <a:pt x="127" y="195"/>
                    </a:cubicBezTo>
                    <a:close/>
                  </a:path>
                </a:pathLst>
              </a:custGeom>
              <a:grpFill/>
              <a:ln>
                <a:noFill/>
              </a:ln>
            </p:spPr>
            <p:txBody>
              <a:bodyPr lIns="68580" tIns="34290" rIns="68580" bIns="34290"/>
              <a:lstStyle/>
              <a:p>
                <a:pPr eaLnBrk="1" fontAlgn="auto" hangingPunct="1">
                  <a:spcBef>
                    <a:spcPts val="0"/>
                  </a:spcBef>
                  <a:spcAft>
                    <a:spcPts val="0"/>
                  </a:spcAft>
                  <a:defRPr/>
                </a:pPr>
                <a:endParaRPr lang="fr-FR" sz="1013">
                  <a:latin typeface="+mn-lt"/>
                </a:endParaRPr>
              </a:p>
            </p:txBody>
          </p:sp>
          <p:sp>
            <p:nvSpPr>
              <p:cNvPr id="788" name="Freeform 49">
                <a:extLst>
                  <a:ext uri="{FF2B5EF4-FFF2-40B4-BE49-F238E27FC236}">
                    <a16:creationId xmlns:a16="http://schemas.microsoft.com/office/drawing/2014/main" id="{0535AB81-4BD6-4280-90FE-61A959EAFA1E}"/>
                  </a:ext>
                </a:extLst>
              </p:cNvPr>
              <p:cNvSpPr>
                <a:spLocks noEditPoints="1"/>
              </p:cNvSpPr>
              <p:nvPr/>
            </p:nvSpPr>
            <p:spPr bwMode="auto">
              <a:xfrm>
                <a:off x="1260" y="-5"/>
                <a:ext cx="3264" cy="3245"/>
              </a:xfrm>
              <a:custGeom>
                <a:avLst/>
                <a:gdLst>
                  <a:gd name="T0" fmla="*/ 1747 w 2064"/>
                  <a:gd name="T1" fmla="*/ 921 h 2052"/>
                  <a:gd name="T2" fmla="*/ 1870 w 2064"/>
                  <a:gd name="T3" fmla="*/ 1266 h 2052"/>
                  <a:gd name="T4" fmla="*/ 1909 w 2064"/>
                  <a:gd name="T5" fmla="*/ 1216 h 2052"/>
                  <a:gd name="T6" fmla="*/ 1991 w 2064"/>
                  <a:gd name="T7" fmla="*/ 862 h 2052"/>
                  <a:gd name="T8" fmla="*/ 1660 w 2064"/>
                  <a:gd name="T9" fmla="*/ 61 h 2052"/>
                  <a:gd name="T10" fmla="*/ 1505 w 2064"/>
                  <a:gd name="T11" fmla="*/ 19 h 2052"/>
                  <a:gd name="T12" fmla="*/ 337 w 2064"/>
                  <a:gd name="T13" fmla="*/ 740 h 2052"/>
                  <a:gd name="T14" fmla="*/ 1389 w 2064"/>
                  <a:gd name="T15" fmla="*/ 179 h 2052"/>
                  <a:gd name="T16" fmla="*/ 1680 w 2064"/>
                  <a:gd name="T17" fmla="*/ 256 h 2052"/>
                  <a:gd name="T18" fmla="*/ 1815 w 2064"/>
                  <a:gd name="T19" fmla="*/ 655 h 2052"/>
                  <a:gd name="T20" fmla="*/ 1848 w 2064"/>
                  <a:gd name="T21" fmla="*/ 716 h 2052"/>
                  <a:gd name="T22" fmla="*/ 1914 w 2064"/>
                  <a:gd name="T23" fmla="*/ 662 h 2052"/>
                  <a:gd name="T24" fmla="*/ 1951 w 2064"/>
                  <a:gd name="T25" fmla="*/ 793 h 2052"/>
                  <a:gd name="T26" fmla="*/ 1716 w 2064"/>
                  <a:gd name="T27" fmla="*/ 495 h 2052"/>
                  <a:gd name="T28" fmla="*/ 863 w 2064"/>
                  <a:gd name="T29" fmla="*/ 606 h 2052"/>
                  <a:gd name="T30" fmla="*/ 884 w 2064"/>
                  <a:gd name="T31" fmla="*/ 683 h 2052"/>
                  <a:gd name="T32" fmla="*/ 1649 w 2064"/>
                  <a:gd name="T33" fmla="*/ 692 h 2052"/>
                  <a:gd name="T34" fmla="*/ 1731 w 2064"/>
                  <a:gd name="T35" fmla="*/ 863 h 2052"/>
                  <a:gd name="T36" fmla="*/ 113 w 2064"/>
                  <a:gd name="T37" fmla="*/ 807 h 2052"/>
                  <a:gd name="T38" fmla="*/ 0 w 2064"/>
                  <a:gd name="T39" fmla="*/ 1667 h 2052"/>
                  <a:gd name="T40" fmla="*/ 946 w 2064"/>
                  <a:gd name="T41" fmla="*/ 1780 h 2052"/>
                  <a:gd name="T42" fmla="*/ 946 w 2064"/>
                  <a:gd name="T43" fmla="*/ 1700 h 2052"/>
                  <a:gd name="T44" fmla="*/ 80 w 2064"/>
                  <a:gd name="T45" fmla="*/ 1487 h 2052"/>
                  <a:gd name="T46" fmla="*/ 294 w 2064"/>
                  <a:gd name="T47" fmla="*/ 887 h 2052"/>
                  <a:gd name="T48" fmla="*/ 1667 w 2064"/>
                  <a:gd name="T49" fmla="*/ 1100 h 2052"/>
                  <a:gd name="T50" fmla="*/ 1640 w 2064"/>
                  <a:gd name="T51" fmla="*/ 1236 h 2052"/>
                  <a:gd name="T52" fmla="*/ 1640 w 2064"/>
                  <a:gd name="T53" fmla="*/ 2052 h 2052"/>
                  <a:gd name="T54" fmla="*/ 1747 w 2064"/>
                  <a:gd name="T55" fmla="*/ 1250 h 2052"/>
                  <a:gd name="T56" fmla="*/ 1545 w 2064"/>
                  <a:gd name="T57" fmla="*/ 89 h 2052"/>
                  <a:gd name="T58" fmla="*/ 1590 w 2064"/>
                  <a:gd name="T59" fmla="*/ 101 h 2052"/>
                  <a:gd name="T60" fmla="*/ 1459 w 2064"/>
                  <a:gd name="T61" fmla="*/ 138 h 2052"/>
                  <a:gd name="T62" fmla="*/ 1597 w 2064"/>
                  <a:gd name="T63" fmla="*/ 492 h 2052"/>
                  <a:gd name="T64" fmla="*/ 1664 w 2064"/>
                  <a:gd name="T65" fmla="*/ 611 h 2052"/>
                  <a:gd name="T66" fmla="*/ 213 w 2064"/>
                  <a:gd name="T67" fmla="*/ 1700 h 2052"/>
                  <a:gd name="T68" fmla="*/ 80 w 2064"/>
                  <a:gd name="T69" fmla="*/ 1667 h 2052"/>
                  <a:gd name="T70" fmla="*/ 213 w 2064"/>
                  <a:gd name="T71" fmla="*/ 1700 h 2052"/>
                  <a:gd name="T72" fmla="*/ 80 w 2064"/>
                  <a:gd name="T73" fmla="*/ 920 h 2052"/>
                  <a:gd name="T74" fmla="*/ 213 w 2064"/>
                  <a:gd name="T75" fmla="*/ 887 h 2052"/>
                  <a:gd name="T76" fmla="*/ 1534 w 2064"/>
                  <a:gd name="T77" fmla="*/ 887 h 2052"/>
                  <a:gd name="T78" fmla="*/ 1667 w 2064"/>
                  <a:gd name="T79" fmla="*/ 920 h 2052"/>
                  <a:gd name="T80" fmla="*/ 1534 w 2064"/>
                  <a:gd name="T81" fmla="*/ 887 h 2052"/>
                  <a:gd name="T82" fmla="*/ 1312 w 2064"/>
                  <a:gd name="T83" fmla="*/ 1644 h 2052"/>
                  <a:gd name="T84" fmla="*/ 1968 w 2064"/>
                  <a:gd name="T85" fmla="*/ 1644 h 20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4" h="2052">
                    <a:moveTo>
                      <a:pt x="1747" y="1250"/>
                    </a:moveTo>
                    <a:cubicBezTo>
                      <a:pt x="1747" y="921"/>
                      <a:pt x="1747" y="921"/>
                      <a:pt x="1747" y="921"/>
                    </a:cubicBezTo>
                    <a:cubicBezTo>
                      <a:pt x="1831" y="1237"/>
                      <a:pt x="1831" y="1237"/>
                      <a:pt x="1831" y="1237"/>
                    </a:cubicBezTo>
                    <a:cubicBezTo>
                      <a:pt x="1836" y="1255"/>
                      <a:pt x="1852" y="1266"/>
                      <a:pt x="1870" y="1266"/>
                    </a:cubicBezTo>
                    <a:cubicBezTo>
                      <a:pt x="1873" y="1266"/>
                      <a:pt x="1877" y="1266"/>
                      <a:pt x="1880" y="1265"/>
                    </a:cubicBezTo>
                    <a:cubicBezTo>
                      <a:pt x="1902" y="1259"/>
                      <a:pt x="1914" y="1237"/>
                      <a:pt x="1909" y="1216"/>
                    </a:cubicBezTo>
                    <a:cubicBezTo>
                      <a:pt x="1838" y="951"/>
                      <a:pt x="1838" y="951"/>
                      <a:pt x="1838" y="951"/>
                    </a:cubicBezTo>
                    <a:cubicBezTo>
                      <a:pt x="1991" y="862"/>
                      <a:pt x="1991" y="862"/>
                      <a:pt x="1991" y="862"/>
                    </a:cubicBezTo>
                    <a:cubicBezTo>
                      <a:pt x="2045" y="831"/>
                      <a:pt x="2064" y="761"/>
                      <a:pt x="2033" y="707"/>
                    </a:cubicBezTo>
                    <a:cubicBezTo>
                      <a:pt x="1660" y="61"/>
                      <a:pt x="1660" y="61"/>
                      <a:pt x="1660" y="61"/>
                    </a:cubicBezTo>
                    <a:cubicBezTo>
                      <a:pt x="1644" y="35"/>
                      <a:pt x="1620" y="16"/>
                      <a:pt x="1591" y="8"/>
                    </a:cubicBezTo>
                    <a:cubicBezTo>
                      <a:pt x="1561" y="0"/>
                      <a:pt x="1531" y="4"/>
                      <a:pt x="1505" y="19"/>
                    </a:cubicBezTo>
                    <a:cubicBezTo>
                      <a:pt x="351" y="685"/>
                      <a:pt x="351" y="685"/>
                      <a:pt x="351" y="685"/>
                    </a:cubicBezTo>
                    <a:cubicBezTo>
                      <a:pt x="332" y="696"/>
                      <a:pt x="326" y="721"/>
                      <a:pt x="337" y="740"/>
                    </a:cubicBezTo>
                    <a:cubicBezTo>
                      <a:pt x="348" y="759"/>
                      <a:pt x="372" y="765"/>
                      <a:pt x="391" y="754"/>
                    </a:cubicBezTo>
                    <a:cubicBezTo>
                      <a:pt x="1389" y="179"/>
                      <a:pt x="1389" y="179"/>
                      <a:pt x="1389" y="179"/>
                    </a:cubicBezTo>
                    <a:cubicBezTo>
                      <a:pt x="1436" y="241"/>
                      <a:pt x="1509" y="276"/>
                      <a:pt x="1584" y="276"/>
                    </a:cubicBezTo>
                    <a:cubicBezTo>
                      <a:pt x="1616" y="276"/>
                      <a:pt x="1649" y="269"/>
                      <a:pt x="1680" y="256"/>
                    </a:cubicBezTo>
                    <a:cubicBezTo>
                      <a:pt x="1874" y="592"/>
                      <a:pt x="1874" y="592"/>
                      <a:pt x="1874" y="592"/>
                    </a:cubicBezTo>
                    <a:cubicBezTo>
                      <a:pt x="1851" y="609"/>
                      <a:pt x="1830" y="631"/>
                      <a:pt x="1815" y="655"/>
                    </a:cubicBezTo>
                    <a:cubicBezTo>
                      <a:pt x="1803" y="673"/>
                      <a:pt x="1808" y="698"/>
                      <a:pt x="1827" y="710"/>
                    </a:cubicBezTo>
                    <a:cubicBezTo>
                      <a:pt x="1833" y="714"/>
                      <a:pt x="1841" y="716"/>
                      <a:pt x="1848" y="716"/>
                    </a:cubicBezTo>
                    <a:cubicBezTo>
                      <a:pt x="1861" y="716"/>
                      <a:pt x="1874" y="710"/>
                      <a:pt x="1882" y="698"/>
                    </a:cubicBezTo>
                    <a:cubicBezTo>
                      <a:pt x="1891" y="684"/>
                      <a:pt x="1902" y="672"/>
                      <a:pt x="1914" y="662"/>
                    </a:cubicBezTo>
                    <a:cubicBezTo>
                      <a:pt x="1963" y="747"/>
                      <a:pt x="1963" y="747"/>
                      <a:pt x="1963" y="747"/>
                    </a:cubicBezTo>
                    <a:cubicBezTo>
                      <a:pt x="1973" y="763"/>
                      <a:pt x="1967" y="784"/>
                      <a:pt x="1951" y="793"/>
                    </a:cubicBezTo>
                    <a:cubicBezTo>
                      <a:pt x="1816" y="871"/>
                      <a:pt x="1816" y="871"/>
                      <a:pt x="1816" y="871"/>
                    </a:cubicBezTo>
                    <a:cubicBezTo>
                      <a:pt x="1716" y="495"/>
                      <a:pt x="1716" y="495"/>
                      <a:pt x="1716" y="495"/>
                    </a:cubicBezTo>
                    <a:cubicBezTo>
                      <a:pt x="1699" y="435"/>
                      <a:pt x="1637" y="399"/>
                      <a:pt x="1577" y="415"/>
                    </a:cubicBezTo>
                    <a:cubicBezTo>
                      <a:pt x="863" y="606"/>
                      <a:pt x="863" y="606"/>
                      <a:pt x="863" y="606"/>
                    </a:cubicBezTo>
                    <a:cubicBezTo>
                      <a:pt x="842" y="612"/>
                      <a:pt x="829" y="634"/>
                      <a:pt x="835" y="655"/>
                    </a:cubicBezTo>
                    <a:cubicBezTo>
                      <a:pt x="840" y="677"/>
                      <a:pt x="862" y="689"/>
                      <a:pt x="884" y="683"/>
                    </a:cubicBezTo>
                    <a:cubicBezTo>
                      <a:pt x="1423" y="539"/>
                      <a:pt x="1423" y="539"/>
                      <a:pt x="1423" y="539"/>
                    </a:cubicBezTo>
                    <a:cubicBezTo>
                      <a:pt x="1461" y="632"/>
                      <a:pt x="1551" y="692"/>
                      <a:pt x="1649" y="692"/>
                    </a:cubicBezTo>
                    <a:cubicBezTo>
                      <a:pt x="1661" y="692"/>
                      <a:pt x="1673" y="691"/>
                      <a:pt x="1685" y="689"/>
                    </a:cubicBezTo>
                    <a:cubicBezTo>
                      <a:pt x="1731" y="863"/>
                      <a:pt x="1731" y="863"/>
                      <a:pt x="1731" y="863"/>
                    </a:cubicBezTo>
                    <a:cubicBezTo>
                      <a:pt x="1712" y="830"/>
                      <a:pt x="1675" y="807"/>
                      <a:pt x="1633" y="807"/>
                    </a:cubicBezTo>
                    <a:cubicBezTo>
                      <a:pt x="113" y="807"/>
                      <a:pt x="113" y="807"/>
                      <a:pt x="113" y="807"/>
                    </a:cubicBezTo>
                    <a:cubicBezTo>
                      <a:pt x="51" y="807"/>
                      <a:pt x="0" y="858"/>
                      <a:pt x="0" y="920"/>
                    </a:cubicBezTo>
                    <a:cubicBezTo>
                      <a:pt x="0" y="1667"/>
                      <a:pt x="0" y="1667"/>
                      <a:pt x="0" y="1667"/>
                    </a:cubicBezTo>
                    <a:cubicBezTo>
                      <a:pt x="0" y="1729"/>
                      <a:pt x="51" y="1780"/>
                      <a:pt x="113" y="1780"/>
                    </a:cubicBezTo>
                    <a:cubicBezTo>
                      <a:pt x="946" y="1780"/>
                      <a:pt x="946" y="1780"/>
                      <a:pt x="946" y="1780"/>
                    </a:cubicBezTo>
                    <a:cubicBezTo>
                      <a:pt x="968" y="1780"/>
                      <a:pt x="986" y="1762"/>
                      <a:pt x="986" y="1740"/>
                    </a:cubicBezTo>
                    <a:cubicBezTo>
                      <a:pt x="986" y="1718"/>
                      <a:pt x="968" y="1700"/>
                      <a:pt x="946" y="1700"/>
                    </a:cubicBezTo>
                    <a:cubicBezTo>
                      <a:pt x="294" y="1700"/>
                      <a:pt x="294" y="1700"/>
                      <a:pt x="294" y="1700"/>
                    </a:cubicBezTo>
                    <a:cubicBezTo>
                      <a:pt x="280" y="1589"/>
                      <a:pt x="192" y="1500"/>
                      <a:pt x="80" y="1487"/>
                    </a:cubicBezTo>
                    <a:cubicBezTo>
                      <a:pt x="80" y="1100"/>
                      <a:pt x="80" y="1100"/>
                      <a:pt x="80" y="1100"/>
                    </a:cubicBezTo>
                    <a:cubicBezTo>
                      <a:pt x="192" y="1087"/>
                      <a:pt x="280" y="998"/>
                      <a:pt x="294" y="887"/>
                    </a:cubicBezTo>
                    <a:cubicBezTo>
                      <a:pt x="1453" y="887"/>
                      <a:pt x="1453" y="887"/>
                      <a:pt x="1453" y="887"/>
                    </a:cubicBezTo>
                    <a:cubicBezTo>
                      <a:pt x="1466" y="998"/>
                      <a:pt x="1555" y="1087"/>
                      <a:pt x="1667" y="1100"/>
                    </a:cubicBezTo>
                    <a:cubicBezTo>
                      <a:pt x="1667" y="1237"/>
                      <a:pt x="1667" y="1237"/>
                      <a:pt x="1667" y="1237"/>
                    </a:cubicBezTo>
                    <a:cubicBezTo>
                      <a:pt x="1658" y="1236"/>
                      <a:pt x="1649" y="1236"/>
                      <a:pt x="1640" y="1236"/>
                    </a:cubicBezTo>
                    <a:cubicBezTo>
                      <a:pt x="1415" y="1236"/>
                      <a:pt x="1232" y="1419"/>
                      <a:pt x="1232" y="1644"/>
                    </a:cubicBezTo>
                    <a:cubicBezTo>
                      <a:pt x="1232" y="1869"/>
                      <a:pt x="1415" y="2052"/>
                      <a:pt x="1640" y="2052"/>
                    </a:cubicBezTo>
                    <a:cubicBezTo>
                      <a:pt x="1865" y="2052"/>
                      <a:pt x="2048" y="1869"/>
                      <a:pt x="2048" y="1644"/>
                    </a:cubicBezTo>
                    <a:cubicBezTo>
                      <a:pt x="2048" y="1456"/>
                      <a:pt x="1920" y="1297"/>
                      <a:pt x="1747" y="1250"/>
                    </a:cubicBezTo>
                    <a:close/>
                    <a:moveTo>
                      <a:pt x="1459" y="138"/>
                    </a:moveTo>
                    <a:cubicBezTo>
                      <a:pt x="1545" y="89"/>
                      <a:pt x="1545" y="89"/>
                      <a:pt x="1545" y="89"/>
                    </a:cubicBezTo>
                    <a:cubicBezTo>
                      <a:pt x="1552" y="84"/>
                      <a:pt x="1561" y="83"/>
                      <a:pt x="1570" y="85"/>
                    </a:cubicBezTo>
                    <a:cubicBezTo>
                      <a:pt x="1579" y="88"/>
                      <a:pt x="1586" y="93"/>
                      <a:pt x="1590" y="101"/>
                    </a:cubicBezTo>
                    <a:cubicBezTo>
                      <a:pt x="1640" y="186"/>
                      <a:pt x="1640" y="186"/>
                      <a:pt x="1640" y="186"/>
                    </a:cubicBezTo>
                    <a:cubicBezTo>
                      <a:pt x="1575" y="210"/>
                      <a:pt x="1503" y="190"/>
                      <a:pt x="1459" y="138"/>
                    </a:cubicBezTo>
                    <a:close/>
                    <a:moveTo>
                      <a:pt x="1501" y="518"/>
                    </a:moveTo>
                    <a:cubicBezTo>
                      <a:pt x="1597" y="492"/>
                      <a:pt x="1597" y="492"/>
                      <a:pt x="1597" y="492"/>
                    </a:cubicBezTo>
                    <a:cubicBezTo>
                      <a:pt x="1615" y="488"/>
                      <a:pt x="1633" y="498"/>
                      <a:pt x="1638" y="516"/>
                    </a:cubicBezTo>
                    <a:cubicBezTo>
                      <a:pt x="1664" y="611"/>
                      <a:pt x="1664" y="611"/>
                      <a:pt x="1664" y="611"/>
                    </a:cubicBezTo>
                    <a:cubicBezTo>
                      <a:pt x="1596" y="617"/>
                      <a:pt x="1530" y="580"/>
                      <a:pt x="1501" y="518"/>
                    </a:cubicBezTo>
                    <a:close/>
                    <a:moveTo>
                      <a:pt x="213" y="1700"/>
                    </a:moveTo>
                    <a:cubicBezTo>
                      <a:pt x="113" y="1700"/>
                      <a:pt x="113" y="1700"/>
                      <a:pt x="113" y="1700"/>
                    </a:cubicBezTo>
                    <a:cubicBezTo>
                      <a:pt x="95" y="1700"/>
                      <a:pt x="80" y="1685"/>
                      <a:pt x="80" y="1667"/>
                    </a:cubicBezTo>
                    <a:cubicBezTo>
                      <a:pt x="80" y="1568"/>
                      <a:pt x="80" y="1568"/>
                      <a:pt x="80" y="1568"/>
                    </a:cubicBezTo>
                    <a:cubicBezTo>
                      <a:pt x="147" y="1580"/>
                      <a:pt x="201" y="1633"/>
                      <a:pt x="213" y="1700"/>
                    </a:cubicBezTo>
                    <a:close/>
                    <a:moveTo>
                      <a:pt x="80" y="1019"/>
                    </a:moveTo>
                    <a:cubicBezTo>
                      <a:pt x="80" y="920"/>
                      <a:pt x="80" y="920"/>
                      <a:pt x="80" y="920"/>
                    </a:cubicBezTo>
                    <a:cubicBezTo>
                      <a:pt x="80" y="902"/>
                      <a:pt x="95" y="887"/>
                      <a:pt x="113" y="887"/>
                    </a:cubicBezTo>
                    <a:cubicBezTo>
                      <a:pt x="213" y="887"/>
                      <a:pt x="213" y="887"/>
                      <a:pt x="213" y="887"/>
                    </a:cubicBezTo>
                    <a:cubicBezTo>
                      <a:pt x="201" y="954"/>
                      <a:pt x="147" y="1007"/>
                      <a:pt x="80" y="1019"/>
                    </a:cubicBezTo>
                    <a:close/>
                    <a:moveTo>
                      <a:pt x="1534" y="887"/>
                    </a:moveTo>
                    <a:cubicBezTo>
                      <a:pt x="1633" y="887"/>
                      <a:pt x="1633" y="887"/>
                      <a:pt x="1633" y="887"/>
                    </a:cubicBezTo>
                    <a:cubicBezTo>
                      <a:pt x="1652" y="887"/>
                      <a:pt x="1667" y="902"/>
                      <a:pt x="1667" y="920"/>
                    </a:cubicBezTo>
                    <a:cubicBezTo>
                      <a:pt x="1667" y="1019"/>
                      <a:pt x="1667" y="1019"/>
                      <a:pt x="1667" y="1019"/>
                    </a:cubicBezTo>
                    <a:cubicBezTo>
                      <a:pt x="1599" y="1007"/>
                      <a:pt x="1546" y="954"/>
                      <a:pt x="1534" y="887"/>
                    </a:cubicBezTo>
                    <a:close/>
                    <a:moveTo>
                      <a:pt x="1640" y="1972"/>
                    </a:moveTo>
                    <a:cubicBezTo>
                      <a:pt x="1459" y="1972"/>
                      <a:pt x="1312" y="1825"/>
                      <a:pt x="1312" y="1644"/>
                    </a:cubicBezTo>
                    <a:cubicBezTo>
                      <a:pt x="1312" y="1463"/>
                      <a:pt x="1459" y="1316"/>
                      <a:pt x="1640" y="1316"/>
                    </a:cubicBezTo>
                    <a:cubicBezTo>
                      <a:pt x="1821" y="1316"/>
                      <a:pt x="1968" y="1463"/>
                      <a:pt x="1968" y="1644"/>
                    </a:cubicBezTo>
                    <a:cubicBezTo>
                      <a:pt x="1968" y="1825"/>
                      <a:pt x="1821" y="1972"/>
                      <a:pt x="1640" y="1972"/>
                    </a:cubicBezTo>
                    <a:close/>
                  </a:path>
                </a:pathLst>
              </a:custGeom>
              <a:grpFill/>
              <a:ln>
                <a:solidFill>
                  <a:srgbClr val="107EB3"/>
                </a:solidFill>
              </a:ln>
            </p:spPr>
            <p:txBody>
              <a:bodyPr lIns="68580" tIns="34290" rIns="68580" bIns="34290"/>
              <a:lstStyle/>
              <a:p>
                <a:pPr eaLnBrk="1" fontAlgn="auto" hangingPunct="1">
                  <a:spcBef>
                    <a:spcPts val="0"/>
                  </a:spcBef>
                  <a:spcAft>
                    <a:spcPts val="0"/>
                  </a:spcAft>
                  <a:defRPr/>
                </a:pPr>
                <a:endParaRPr lang="fr-FR" sz="1013">
                  <a:latin typeface="+mn-lt"/>
                </a:endParaRPr>
              </a:p>
            </p:txBody>
          </p:sp>
        </p:grpSp>
        <p:cxnSp>
          <p:nvCxnSpPr>
            <p:cNvPr id="773" name="Google Shape;1372;p12">
              <a:extLst>
                <a:ext uri="{FF2B5EF4-FFF2-40B4-BE49-F238E27FC236}">
                  <a16:creationId xmlns:a16="http://schemas.microsoft.com/office/drawing/2014/main" id="{D472BF34-EF78-4C68-9763-CDF0B9613FB4}"/>
                </a:ext>
              </a:extLst>
            </p:cNvPr>
            <p:cNvCxnSpPr>
              <a:cxnSpLocks/>
            </p:cNvCxnSpPr>
            <p:nvPr/>
          </p:nvCxnSpPr>
          <p:spPr bwMode="auto">
            <a:xfrm flipV="1">
              <a:off x="4603750" y="2979738"/>
              <a:ext cx="0" cy="865187"/>
            </a:xfrm>
            <a:prstGeom prst="straightConnector1">
              <a:avLst/>
            </a:prstGeom>
            <a:noFill/>
            <a:ln w="6350">
              <a:solidFill>
                <a:srgbClr val="4BB9B9"/>
              </a:solidFill>
              <a:miter lim="800000"/>
              <a:headEnd type="none" w="lg" len="lg"/>
              <a:tailEnd type="oval" w="lg" len="lg"/>
            </a:ln>
            <a:extLst>
              <a:ext uri="{909E8E84-426E-40DD-AFC4-6F175D3DCCD1}">
                <a14:hiddenFill xmlns:a14="http://schemas.microsoft.com/office/drawing/2010/main">
                  <a:noFill/>
                </a14:hiddenFill>
              </a:ext>
            </a:extLst>
          </p:spPr>
        </p:cxnSp>
        <p:grpSp>
          <p:nvGrpSpPr>
            <p:cNvPr id="774" name="Group 220">
              <a:extLst>
                <a:ext uri="{FF2B5EF4-FFF2-40B4-BE49-F238E27FC236}">
                  <a16:creationId xmlns:a16="http://schemas.microsoft.com/office/drawing/2014/main" id="{6F3F6541-A187-48CD-9C63-F39F4F74D6E3}"/>
                </a:ext>
              </a:extLst>
            </p:cNvPr>
            <p:cNvGrpSpPr>
              <a:grpSpLocks/>
            </p:cNvGrpSpPr>
            <p:nvPr/>
          </p:nvGrpSpPr>
          <p:grpSpPr bwMode="auto">
            <a:xfrm>
              <a:off x="4894263" y="2868613"/>
              <a:ext cx="363537" cy="419100"/>
              <a:chOff x="6618047" y="4064891"/>
              <a:chExt cx="524705" cy="604236"/>
            </a:xfrm>
          </p:grpSpPr>
          <p:cxnSp>
            <p:nvCxnSpPr>
              <p:cNvPr id="782" name="Google Shape;1372;p12">
                <a:extLst>
                  <a:ext uri="{FF2B5EF4-FFF2-40B4-BE49-F238E27FC236}">
                    <a16:creationId xmlns:a16="http://schemas.microsoft.com/office/drawing/2014/main" id="{537C2FE1-58C6-4634-A390-F0F158FBD1F5}"/>
                  </a:ext>
                </a:extLst>
              </p:cNvPr>
              <p:cNvCxnSpPr>
                <a:cxnSpLocks/>
              </p:cNvCxnSpPr>
              <p:nvPr/>
            </p:nvCxnSpPr>
            <p:spPr bwMode="auto">
              <a:xfrm flipH="1" flipV="1">
                <a:off x="6618047" y="4064891"/>
                <a:ext cx="524705" cy="333908"/>
              </a:xfrm>
              <a:prstGeom prst="straightConnector1">
                <a:avLst/>
              </a:prstGeom>
              <a:noFill/>
              <a:ln w="6350">
                <a:solidFill>
                  <a:srgbClr val="4BB9B9"/>
                </a:solidFill>
                <a:miter lim="800000"/>
                <a:headEnd type="none" w="lg" len="lg"/>
                <a:tailEnd type="oval" w="lg" len="lg"/>
              </a:ln>
              <a:extLst>
                <a:ext uri="{909E8E84-426E-40DD-AFC4-6F175D3DCCD1}">
                  <a14:hiddenFill xmlns:a14="http://schemas.microsoft.com/office/drawing/2010/main">
                    <a:noFill/>
                  </a14:hiddenFill>
                </a:ext>
              </a:extLst>
            </p:spPr>
          </p:cxnSp>
          <p:cxnSp>
            <p:nvCxnSpPr>
              <p:cNvPr id="783" name="Google Shape;1371;p12">
                <a:extLst>
                  <a:ext uri="{FF2B5EF4-FFF2-40B4-BE49-F238E27FC236}">
                    <a16:creationId xmlns:a16="http://schemas.microsoft.com/office/drawing/2014/main" id="{75962A89-4D56-4604-8544-D22AE1EEFF0B}"/>
                  </a:ext>
                </a:extLst>
              </p:cNvPr>
              <p:cNvCxnSpPr>
                <a:cxnSpLocks/>
              </p:cNvCxnSpPr>
              <p:nvPr/>
            </p:nvCxnSpPr>
            <p:spPr bwMode="auto">
              <a:xfrm rot="5400000" flipH="1">
                <a:off x="7002303" y="4531967"/>
                <a:ext cx="274320" cy="0"/>
              </a:xfrm>
              <a:prstGeom prst="bentConnector3">
                <a:avLst>
                  <a:gd name="adj1" fmla="val 53204"/>
                </a:avLst>
              </a:prstGeom>
              <a:noFill/>
              <a:ln w="6350">
                <a:solidFill>
                  <a:srgbClr val="21A99D"/>
                </a:solidFill>
                <a:miter lim="800000"/>
                <a:headEnd type="none" w="sm" len="sm"/>
                <a:tailEnd type="none" w="sm" len="sm"/>
              </a:ln>
              <a:extLst>
                <a:ext uri="{909E8E84-426E-40DD-AFC4-6F175D3DCCD1}">
                  <a14:hiddenFill xmlns:a14="http://schemas.microsoft.com/office/drawing/2010/main">
                    <a:noFill/>
                  </a14:hiddenFill>
                </a:ext>
              </a:extLst>
            </p:spPr>
          </p:cxnSp>
        </p:grpSp>
        <p:grpSp>
          <p:nvGrpSpPr>
            <p:cNvPr id="775" name="Group 223">
              <a:extLst>
                <a:ext uri="{FF2B5EF4-FFF2-40B4-BE49-F238E27FC236}">
                  <a16:creationId xmlns:a16="http://schemas.microsoft.com/office/drawing/2014/main" id="{D7171D0F-A581-4045-9B17-70DEE61D1544}"/>
                </a:ext>
              </a:extLst>
            </p:cNvPr>
            <p:cNvGrpSpPr>
              <a:grpSpLocks/>
            </p:cNvGrpSpPr>
            <p:nvPr/>
          </p:nvGrpSpPr>
          <p:grpSpPr bwMode="auto">
            <a:xfrm flipH="1">
              <a:off x="3886200" y="2874963"/>
              <a:ext cx="363538" cy="419100"/>
              <a:chOff x="6618047" y="4064891"/>
              <a:chExt cx="524705" cy="604236"/>
            </a:xfrm>
          </p:grpSpPr>
          <p:cxnSp>
            <p:nvCxnSpPr>
              <p:cNvPr id="780" name="Google Shape;1372;p12">
                <a:extLst>
                  <a:ext uri="{FF2B5EF4-FFF2-40B4-BE49-F238E27FC236}">
                    <a16:creationId xmlns:a16="http://schemas.microsoft.com/office/drawing/2014/main" id="{56982A83-C5C0-4F9F-ABDF-6BC01CCA6086}"/>
                  </a:ext>
                </a:extLst>
              </p:cNvPr>
              <p:cNvCxnSpPr>
                <a:cxnSpLocks/>
              </p:cNvCxnSpPr>
              <p:nvPr/>
            </p:nvCxnSpPr>
            <p:spPr bwMode="auto">
              <a:xfrm flipH="1" flipV="1">
                <a:off x="6618047" y="4064891"/>
                <a:ext cx="524705" cy="333908"/>
              </a:xfrm>
              <a:prstGeom prst="straightConnector1">
                <a:avLst/>
              </a:prstGeom>
              <a:noFill/>
              <a:ln w="6350">
                <a:solidFill>
                  <a:srgbClr val="4BB9B9"/>
                </a:solidFill>
                <a:miter lim="800000"/>
                <a:headEnd type="none" w="lg" len="lg"/>
                <a:tailEnd type="oval" w="lg" len="lg"/>
              </a:ln>
              <a:extLst>
                <a:ext uri="{909E8E84-426E-40DD-AFC4-6F175D3DCCD1}">
                  <a14:hiddenFill xmlns:a14="http://schemas.microsoft.com/office/drawing/2010/main">
                    <a:noFill/>
                  </a14:hiddenFill>
                </a:ext>
              </a:extLst>
            </p:spPr>
          </p:cxnSp>
          <p:cxnSp>
            <p:nvCxnSpPr>
              <p:cNvPr id="781" name="Google Shape;1371;p12">
                <a:extLst>
                  <a:ext uri="{FF2B5EF4-FFF2-40B4-BE49-F238E27FC236}">
                    <a16:creationId xmlns:a16="http://schemas.microsoft.com/office/drawing/2014/main" id="{D8D004A2-B2C6-4A86-ACAC-54D72D02777C}"/>
                  </a:ext>
                </a:extLst>
              </p:cNvPr>
              <p:cNvCxnSpPr>
                <a:cxnSpLocks/>
              </p:cNvCxnSpPr>
              <p:nvPr/>
            </p:nvCxnSpPr>
            <p:spPr bwMode="auto">
              <a:xfrm rot="5400000" flipH="1">
                <a:off x="7002303" y="4531967"/>
                <a:ext cx="274320" cy="0"/>
              </a:xfrm>
              <a:prstGeom prst="bentConnector3">
                <a:avLst>
                  <a:gd name="adj1" fmla="val 53204"/>
                </a:avLst>
              </a:prstGeom>
              <a:noFill/>
              <a:ln w="6350">
                <a:solidFill>
                  <a:srgbClr val="4BB9B9"/>
                </a:solidFill>
                <a:miter lim="800000"/>
                <a:headEnd type="none" w="sm" len="sm"/>
                <a:tailEnd type="none" w="sm" len="sm"/>
              </a:ln>
              <a:extLst>
                <a:ext uri="{909E8E84-426E-40DD-AFC4-6F175D3DCCD1}">
                  <a14:hiddenFill xmlns:a14="http://schemas.microsoft.com/office/drawing/2010/main">
                    <a:noFill/>
                  </a14:hiddenFill>
                </a:ext>
              </a:extLst>
            </p:spPr>
          </p:cxnSp>
        </p:grpSp>
        <p:cxnSp>
          <p:nvCxnSpPr>
            <p:cNvPr id="776" name="Straight Connector 226">
              <a:extLst>
                <a:ext uri="{FF2B5EF4-FFF2-40B4-BE49-F238E27FC236}">
                  <a16:creationId xmlns:a16="http://schemas.microsoft.com/office/drawing/2014/main" id="{BC972F13-1968-4F4E-B8FE-60384C15A103}"/>
                </a:ext>
              </a:extLst>
            </p:cNvPr>
            <p:cNvCxnSpPr>
              <a:cxnSpLocks/>
              <a:endCxn id="750" idx="2"/>
            </p:cNvCxnSpPr>
            <p:nvPr/>
          </p:nvCxnSpPr>
          <p:spPr bwMode="auto">
            <a:xfrm>
              <a:off x="4603750" y="3844925"/>
              <a:ext cx="187325" cy="158750"/>
            </a:xfrm>
            <a:prstGeom prst="line">
              <a:avLst/>
            </a:prstGeom>
            <a:noFill/>
            <a:ln w="6350">
              <a:solidFill>
                <a:srgbClr val="4BB9B9"/>
              </a:solidFill>
              <a:miter lim="800000"/>
              <a:headEnd type="none" w="lg" len="lg"/>
              <a:tailEnd type="none" w="lg" len="lg"/>
            </a:ln>
            <a:extLst>
              <a:ext uri="{909E8E84-426E-40DD-AFC4-6F175D3DCCD1}">
                <a14:hiddenFill xmlns:a14="http://schemas.microsoft.com/office/drawing/2010/main">
                  <a:noFill/>
                </a14:hiddenFill>
              </a:ext>
            </a:extLst>
          </p:spPr>
        </p:cxnSp>
        <p:sp>
          <p:nvSpPr>
            <p:cNvPr id="777" name="TextBox 776">
              <a:extLst>
                <a:ext uri="{FF2B5EF4-FFF2-40B4-BE49-F238E27FC236}">
                  <a16:creationId xmlns:a16="http://schemas.microsoft.com/office/drawing/2014/main" id="{B819B474-4873-447A-9AAB-CC94F497872D}"/>
                </a:ext>
              </a:extLst>
            </p:cNvPr>
            <p:cNvSpPr txBox="1"/>
            <p:nvPr/>
          </p:nvSpPr>
          <p:spPr>
            <a:xfrm>
              <a:off x="1012825" y="1676400"/>
              <a:ext cx="989013" cy="258763"/>
            </a:xfrm>
            <a:prstGeom prst="rect">
              <a:avLst/>
            </a:prstGeom>
            <a:noFill/>
          </p:spPr>
          <p:txBody>
            <a:bodyPr>
              <a:spAutoFit/>
            </a:bodyPr>
            <a:lstStyle/>
            <a:p>
              <a:pPr defTabSz="914378" eaLnBrk="1" fontAlgn="auto" hangingPunct="1">
                <a:lnSpc>
                  <a:spcPct val="90000"/>
                </a:lnSpc>
                <a:spcBef>
                  <a:spcPts val="0"/>
                </a:spcBef>
                <a:spcAft>
                  <a:spcPts val="0"/>
                </a:spcAft>
                <a:buClr>
                  <a:srgbClr val="000000"/>
                </a:buClr>
                <a:defRPr/>
              </a:pPr>
              <a:r>
                <a:rPr lang="en-US" sz="1200" kern="0" dirty="0">
                  <a:solidFill>
                    <a:schemeClr val="bg1"/>
                  </a:solidFill>
                  <a:latin typeface="+mn-lt"/>
                  <a:ea typeface="Calibri"/>
                  <a:sym typeface="Calibri"/>
                </a:rPr>
                <a:t>Civil Registry</a:t>
              </a:r>
            </a:p>
          </p:txBody>
        </p:sp>
        <p:sp>
          <p:nvSpPr>
            <p:cNvPr id="778" name="TextBox 777">
              <a:extLst>
                <a:ext uri="{FF2B5EF4-FFF2-40B4-BE49-F238E27FC236}">
                  <a16:creationId xmlns:a16="http://schemas.microsoft.com/office/drawing/2014/main" id="{5D149BBF-BB39-49C3-8CFD-C59EDF771AC4}"/>
                </a:ext>
              </a:extLst>
            </p:cNvPr>
            <p:cNvSpPr txBox="1"/>
            <p:nvPr/>
          </p:nvSpPr>
          <p:spPr>
            <a:xfrm>
              <a:off x="1017588" y="2332038"/>
              <a:ext cx="1109662" cy="258762"/>
            </a:xfrm>
            <a:prstGeom prst="rect">
              <a:avLst/>
            </a:prstGeom>
            <a:noFill/>
          </p:spPr>
          <p:txBody>
            <a:bodyPr>
              <a:spAutoFit/>
            </a:bodyPr>
            <a:lstStyle/>
            <a:p>
              <a:pPr defTabSz="914378" eaLnBrk="1" fontAlgn="auto" hangingPunct="1">
                <a:lnSpc>
                  <a:spcPct val="90000"/>
                </a:lnSpc>
                <a:spcBef>
                  <a:spcPts val="0"/>
                </a:spcBef>
                <a:spcAft>
                  <a:spcPts val="0"/>
                </a:spcAft>
                <a:buClr>
                  <a:srgbClr val="000000"/>
                </a:buClr>
                <a:defRPr/>
              </a:pPr>
              <a:r>
                <a:rPr lang="en-US" sz="1200" kern="0" dirty="0">
                  <a:solidFill>
                    <a:schemeClr val="bg1"/>
                  </a:solidFill>
                  <a:latin typeface="+mn-lt"/>
                  <a:ea typeface="Calibri"/>
                  <a:sym typeface="Calibri"/>
                </a:rPr>
                <a:t>Public Records</a:t>
              </a:r>
            </a:p>
          </p:txBody>
        </p:sp>
        <p:sp>
          <p:nvSpPr>
            <p:cNvPr id="779" name="Google Shape;1335;p12">
              <a:extLst>
                <a:ext uri="{FF2B5EF4-FFF2-40B4-BE49-F238E27FC236}">
                  <a16:creationId xmlns:a16="http://schemas.microsoft.com/office/drawing/2014/main" id="{7BAE096B-77AB-48BD-8DEF-5609F0E65BB7}"/>
                </a:ext>
              </a:extLst>
            </p:cNvPr>
            <p:cNvSpPr txBox="1"/>
            <p:nvPr/>
          </p:nvSpPr>
          <p:spPr>
            <a:xfrm>
              <a:off x="3284539" y="3951288"/>
              <a:ext cx="1131888" cy="166687"/>
            </a:xfrm>
            <a:prstGeom prst="rect">
              <a:avLst/>
            </a:prstGeom>
            <a:solidFill>
              <a:srgbClr val="4BB9B9"/>
            </a:solidFill>
            <a:ln>
              <a:noFill/>
            </a:ln>
          </p:spPr>
          <p:txBody>
            <a:bodyPr spcFirstLastPara="1" wrap="square" lIns="0" tIns="0" rIns="0" bIns="0">
              <a:spAutoFit/>
            </a:bodyPr>
            <a:lstStyle/>
            <a:p>
              <a:pPr defTabSz="914378" eaLnBrk="1" fontAlgn="auto" hangingPunct="1">
                <a:lnSpc>
                  <a:spcPct val="90000"/>
                </a:lnSpc>
                <a:spcBef>
                  <a:spcPts val="0"/>
                </a:spcBef>
                <a:spcAft>
                  <a:spcPts val="0"/>
                </a:spcAft>
                <a:buClr>
                  <a:srgbClr val="000000"/>
                </a:buClr>
                <a:defRPr/>
              </a:pPr>
              <a:r>
                <a:rPr lang="en-US" sz="1200" kern="0" dirty="0">
                  <a:solidFill>
                    <a:schemeClr val="bg1"/>
                  </a:solidFill>
                  <a:latin typeface="+mn-lt"/>
                  <a:ea typeface="Calibri"/>
                  <a:sym typeface="Calibri"/>
                </a:rPr>
                <a:t>Video Analytics</a:t>
              </a:r>
              <a:endParaRPr sz="1200" kern="0" dirty="0">
                <a:solidFill>
                  <a:schemeClr val="bg1"/>
                </a:solidFill>
                <a:latin typeface="+mn-lt"/>
                <a:ea typeface="Calibri"/>
                <a:sym typeface="Calibri"/>
              </a:endParaRPr>
            </a:p>
          </p:txBody>
        </p:sp>
      </p:grpSp>
      <p:sp>
        <p:nvSpPr>
          <p:cNvPr id="4" name="Flowchart: Manual Operation 3">
            <a:extLst>
              <a:ext uri="{FF2B5EF4-FFF2-40B4-BE49-F238E27FC236}">
                <a16:creationId xmlns:a16="http://schemas.microsoft.com/office/drawing/2014/main" id="{58BC403B-6011-4D34-B92A-45C62F3F6E61}"/>
              </a:ext>
            </a:extLst>
          </p:cNvPr>
          <p:cNvSpPr/>
          <p:nvPr/>
        </p:nvSpPr>
        <p:spPr>
          <a:xfrm>
            <a:off x="858054" y="4393650"/>
            <a:ext cx="7732888" cy="400509"/>
          </a:xfrm>
          <a:prstGeom prst="flowChartManualOperation">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Insights Platform</a:t>
            </a:r>
          </a:p>
        </p:txBody>
      </p:sp>
      <p:sp>
        <p:nvSpPr>
          <p:cNvPr id="234" name="Down Arrow 233">
            <a:extLst>
              <a:ext uri="{FF2B5EF4-FFF2-40B4-BE49-F238E27FC236}">
                <a16:creationId xmlns:a16="http://schemas.microsoft.com/office/drawing/2014/main" id="{325289FE-61F2-854F-91D8-359DAD4A92D4}"/>
              </a:ext>
            </a:extLst>
          </p:cNvPr>
          <p:cNvSpPr/>
          <p:nvPr/>
        </p:nvSpPr>
        <p:spPr>
          <a:xfrm>
            <a:off x="4586828" y="4114864"/>
            <a:ext cx="169711" cy="259601"/>
          </a:xfrm>
          <a:prstGeom prst="downArrow">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 name="Rounded Rectangle 2">
            <a:extLst>
              <a:ext uri="{FF2B5EF4-FFF2-40B4-BE49-F238E27FC236}">
                <a16:creationId xmlns:a16="http://schemas.microsoft.com/office/drawing/2014/main" id="{E5BB80E3-912C-864A-8B55-3BD96CB1976D}"/>
              </a:ext>
            </a:extLst>
          </p:cNvPr>
          <p:cNvSpPr/>
          <p:nvPr/>
        </p:nvSpPr>
        <p:spPr>
          <a:xfrm>
            <a:off x="1700613" y="3874120"/>
            <a:ext cx="5964963" cy="209056"/>
          </a:xfrm>
          <a:prstGeom prst="roundRect">
            <a:avLst/>
          </a:prstGeom>
          <a:solidFill>
            <a:srgbClr val="25476D"/>
          </a:solidFill>
          <a:ln>
            <a:solidFill>
              <a:srgbClr val="2D51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Data Pool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Title 1">
            <a:extLst>
              <a:ext uri="{FF2B5EF4-FFF2-40B4-BE49-F238E27FC236}">
                <a16:creationId xmlns:a16="http://schemas.microsoft.com/office/drawing/2014/main" id="{E7739847-1450-DA4D-9274-BCBE9EE921F2}"/>
              </a:ext>
            </a:extLst>
          </p:cNvPr>
          <p:cNvSpPr>
            <a:spLocks noGrp="1" noChangeArrowheads="1"/>
          </p:cNvSpPr>
          <p:nvPr>
            <p:ph type="title"/>
          </p:nvPr>
        </p:nvSpPr>
        <p:spPr bwMode="auto">
          <a:xfrm>
            <a:off x="-125412" y="361949"/>
            <a:ext cx="9144000" cy="54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pPr algn="ctr" eaLnBrk="1" hangingPunct="1"/>
            <a:r>
              <a:rPr lang="en-US" altLang="en-US" dirty="0"/>
              <a:t>Digital Transformation AI-Driven Platform</a:t>
            </a:r>
          </a:p>
        </p:txBody>
      </p:sp>
      <p:grpSp>
        <p:nvGrpSpPr>
          <p:cNvPr id="94211" name="Group 3">
            <a:extLst>
              <a:ext uri="{FF2B5EF4-FFF2-40B4-BE49-F238E27FC236}">
                <a16:creationId xmlns:a16="http://schemas.microsoft.com/office/drawing/2014/main" id="{3F9BD794-FFCE-E34A-8CC3-2B49C49657A2}"/>
              </a:ext>
            </a:extLst>
          </p:cNvPr>
          <p:cNvGrpSpPr>
            <a:grpSpLocks/>
          </p:cNvGrpSpPr>
          <p:nvPr/>
        </p:nvGrpSpPr>
        <p:grpSpPr bwMode="auto">
          <a:xfrm>
            <a:off x="2768600" y="4303713"/>
            <a:ext cx="6205538" cy="300037"/>
            <a:chOff x="2310699" y="5268952"/>
            <a:chExt cx="12047233" cy="400109"/>
          </a:xfrm>
        </p:grpSpPr>
        <p:pic>
          <p:nvPicPr>
            <p:cNvPr id="94285" name="Graphic 4">
              <a:extLst>
                <a:ext uri="{FF2B5EF4-FFF2-40B4-BE49-F238E27FC236}">
                  <a16:creationId xmlns:a16="http://schemas.microsoft.com/office/drawing/2014/main" id="{9F3CEA3E-D550-5B4C-ADC2-1F7FD6B378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0699" y="5304940"/>
              <a:ext cx="388322" cy="262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689DDFEB-F477-C14E-9B7F-00EFAE1153EC}"/>
                </a:ext>
              </a:extLst>
            </p:cNvPr>
            <p:cNvSpPr txBox="1"/>
            <p:nvPr/>
          </p:nvSpPr>
          <p:spPr>
            <a:xfrm>
              <a:off x="2606563" y="5268952"/>
              <a:ext cx="11751369" cy="400109"/>
            </a:xfrm>
            <a:prstGeom prst="rect">
              <a:avLst/>
            </a:prstGeom>
            <a:noFill/>
          </p:spPr>
          <p:txBody>
            <a:bodyPr>
              <a:spAutoFit/>
            </a:bodyPr>
            <a:lstStyle/>
            <a:p>
              <a:pPr defTabSz="557213" eaLnBrk="1" fontAlgn="auto" hangingPunct="1">
                <a:spcBef>
                  <a:spcPts val="0"/>
                </a:spcBef>
                <a:spcAft>
                  <a:spcPts val="0"/>
                </a:spcAft>
                <a:defRPr/>
              </a:pPr>
              <a:r>
                <a:rPr lang="en-US" sz="675" b="1" dirty="0">
                  <a:solidFill>
                    <a:schemeClr val="bg1">
                      <a:lumMod val="50000"/>
                    </a:schemeClr>
                  </a:solidFill>
                  <a:latin typeface="+mn-lt"/>
                </a:rPr>
                <a:t>Applicable Security Standards</a:t>
              </a:r>
              <a:br>
                <a:rPr lang="en-US" sz="610" dirty="0">
                  <a:solidFill>
                    <a:schemeClr val="bg1">
                      <a:lumMod val="50000"/>
                    </a:schemeClr>
                  </a:solidFill>
                  <a:latin typeface="Calibri" panose="020F0502020204030204"/>
                </a:rPr>
              </a:br>
              <a:r>
                <a:rPr lang="en-US" sz="675" dirty="0">
                  <a:solidFill>
                    <a:schemeClr val="bg1">
                      <a:lumMod val="50000"/>
                    </a:schemeClr>
                  </a:solidFill>
                  <a:latin typeface="+mn-lt"/>
                </a:rPr>
                <a:t>All Pangea modules comply with ISO/IEC 27001:2013, “Information Security Management Requirements”. </a:t>
              </a:r>
            </a:p>
          </p:txBody>
        </p:sp>
      </p:grpSp>
      <p:grpSp>
        <p:nvGrpSpPr>
          <p:cNvPr id="94212" name="Group 6">
            <a:extLst>
              <a:ext uri="{FF2B5EF4-FFF2-40B4-BE49-F238E27FC236}">
                <a16:creationId xmlns:a16="http://schemas.microsoft.com/office/drawing/2014/main" id="{AC822114-8927-9046-94F4-D2D23EB09950}"/>
              </a:ext>
            </a:extLst>
          </p:cNvPr>
          <p:cNvGrpSpPr>
            <a:grpSpLocks/>
          </p:cNvGrpSpPr>
          <p:nvPr/>
        </p:nvGrpSpPr>
        <p:grpSpPr bwMode="auto">
          <a:xfrm>
            <a:off x="4256088" y="2116138"/>
            <a:ext cx="1814512" cy="1774825"/>
            <a:chOff x="5373883" y="2344752"/>
            <a:chExt cx="2668820" cy="2578940"/>
          </a:xfrm>
        </p:grpSpPr>
        <p:grpSp>
          <p:nvGrpSpPr>
            <p:cNvPr id="94275" name="Group 7">
              <a:extLst>
                <a:ext uri="{FF2B5EF4-FFF2-40B4-BE49-F238E27FC236}">
                  <a16:creationId xmlns:a16="http://schemas.microsoft.com/office/drawing/2014/main" id="{1A566816-F86A-474E-B3DE-10FDC5207ED8}"/>
                </a:ext>
              </a:extLst>
            </p:cNvPr>
            <p:cNvGrpSpPr>
              <a:grpSpLocks/>
            </p:cNvGrpSpPr>
            <p:nvPr/>
          </p:nvGrpSpPr>
          <p:grpSpPr bwMode="auto">
            <a:xfrm>
              <a:off x="5373883" y="2344752"/>
              <a:ext cx="2668820" cy="2578940"/>
              <a:chOff x="5373883" y="2344752"/>
              <a:chExt cx="2668820" cy="2578940"/>
            </a:xfrm>
          </p:grpSpPr>
          <p:sp>
            <p:nvSpPr>
              <p:cNvPr id="11" name="Rectangle: Rounded Corners 386">
                <a:extLst>
                  <a:ext uri="{FF2B5EF4-FFF2-40B4-BE49-F238E27FC236}">
                    <a16:creationId xmlns:a16="http://schemas.microsoft.com/office/drawing/2014/main" id="{25BDA3CA-E3B9-7648-9EFD-0C6C7A78EE65}"/>
                  </a:ext>
                </a:extLst>
              </p:cNvPr>
              <p:cNvSpPr/>
              <p:nvPr/>
            </p:nvSpPr>
            <p:spPr>
              <a:xfrm>
                <a:off x="5373883" y="2349365"/>
                <a:ext cx="2668820" cy="2574327"/>
              </a:xfrm>
              <a:prstGeom prst="roundRect">
                <a:avLst>
                  <a:gd name="adj" fmla="val 4619"/>
                </a:avLst>
              </a:prstGeom>
              <a:solidFill>
                <a:sysClr val="window" lastClr="FFFFFF"/>
              </a:solidFill>
              <a:ln w="6350" cap="flat" cmpd="sng" algn="ctr">
                <a:solidFill>
                  <a:sysClr val="window" lastClr="FFFFFF">
                    <a:lumMod val="50000"/>
                  </a:sysClr>
                </a:solidFill>
                <a:prstDash val="solid"/>
                <a:miter lim="800000"/>
              </a:ln>
              <a:effectLst/>
            </p:spPr>
            <p:txBody>
              <a:bodyPr anchor="ctr"/>
              <a:lstStyle/>
              <a:p>
                <a:pPr algn="ctr" defTabSz="557213" eaLnBrk="1" fontAlgn="auto" hangingPunct="1">
                  <a:spcBef>
                    <a:spcPts val="0"/>
                  </a:spcBef>
                  <a:spcAft>
                    <a:spcPts val="0"/>
                  </a:spcAft>
                  <a:defRPr/>
                </a:pPr>
                <a:endParaRPr lang="en-US" sz="1097" kern="0" dirty="0">
                  <a:solidFill>
                    <a:prstClr val="white"/>
                  </a:solidFill>
                  <a:latin typeface="+mn-lt"/>
                </a:endParaRPr>
              </a:p>
            </p:txBody>
          </p:sp>
          <p:sp>
            <p:nvSpPr>
              <p:cNvPr id="12" name="TextBox 11">
                <a:extLst>
                  <a:ext uri="{FF2B5EF4-FFF2-40B4-BE49-F238E27FC236}">
                    <a16:creationId xmlns:a16="http://schemas.microsoft.com/office/drawing/2014/main" id="{9C6F19FA-687B-B548-9986-3C4D606529F3}"/>
                  </a:ext>
                </a:extLst>
              </p:cNvPr>
              <p:cNvSpPr txBox="1"/>
              <p:nvPr/>
            </p:nvSpPr>
            <p:spPr>
              <a:xfrm>
                <a:off x="5425251" y="3945632"/>
                <a:ext cx="1244515" cy="493643"/>
              </a:xfrm>
              <a:prstGeom prst="rect">
                <a:avLst/>
              </a:prstGeom>
              <a:noFill/>
            </p:spPr>
            <p:txBody>
              <a:bodyPr wrap="none">
                <a:spAutoFit/>
              </a:bodyPr>
              <a:lstStyle/>
              <a:p>
                <a:pPr algn="ctr" defTabSz="557213" eaLnBrk="1" fontAlgn="auto" hangingPunct="1">
                  <a:spcBef>
                    <a:spcPts val="0"/>
                  </a:spcBef>
                  <a:spcAft>
                    <a:spcPts val="0"/>
                  </a:spcAft>
                  <a:defRPr/>
                </a:pPr>
                <a:r>
                  <a:rPr lang="en-US" sz="800" kern="0" dirty="0">
                    <a:solidFill>
                      <a:schemeClr val="bg1">
                        <a:lumMod val="50000"/>
                      </a:schemeClr>
                    </a:solidFill>
                    <a:latin typeface="+mn-lt"/>
                  </a:rPr>
                  <a:t>Data Processing</a:t>
                </a:r>
                <a:br>
                  <a:rPr lang="en-US" sz="800" kern="0" dirty="0">
                    <a:solidFill>
                      <a:schemeClr val="bg1">
                        <a:lumMod val="50000"/>
                      </a:schemeClr>
                    </a:solidFill>
                    <a:latin typeface="+mn-lt"/>
                  </a:rPr>
                </a:br>
                <a:r>
                  <a:rPr lang="en-US" sz="800" kern="0" dirty="0">
                    <a:solidFill>
                      <a:schemeClr val="bg1">
                        <a:lumMod val="50000"/>
                      </a:schemeClr>
                    </a:solidFill>
                    <a:latin typeface="+mn-lt"/>
                  </a:rPr>
                  <a:t>Engine</a:t>
                </a:r>
              </a:p>
            </p:txBody>
          </p:sp>
          <p:pic>
            <p:nvPicPr>
              <p:cNvPr id="94280" name="Graphic 12">
                <a:extLst>
                  <a:ext uri="{FF2B5EF4-FFF2-40B4-BE49-F238E27FC236}">
                    <a16:creationId xmlns:a16="http://schemas.microsoft.com/office/drawing/2014/main" id="{DF1449F1-B7C5-E14D-A28F-8C223E044D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4074" y="3135965"/>
                <a:ext cx="803215" cy="802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4281" name="Straight Connector 13">
                <a:extLst>
                  <a:ext uri="{FF2B5EF4-FFF2-40B4-BE49-F238E27FC236}">
                    <a16:creationId xmlns:a16="http://schemas.microsoft.com/office/drawing/2014/main" id="{0A3A1983-5534-224C-B5BE-E388A6C7C1BA}"/>
                  </a:ext>
                </a:extLst>
              </p:cNvPr>
              <p:cNvCxnSpPr>
                <a:cxnSpLocks/>
              </p:cNvCxnSpPr>
              <p:nvPr/>
            </p:nvCxnSpPr>
            <p:spPr bwMode="auto">
              <a:xfrm flipH="1" flipV="1">
                <a:off x="6520908" y="3632325"/>
                <a:ext cx="274320" cy="255"/>
              </a:xfrm>
              <a:prstGeom prst="line">
                <a:avLst/>
              </a:prstGeom>
              <a:noFill/>
              <a:ln w="6350" algn="ctr">
                <a:solidFill>
                  <a:srgbClr val="4472C4"/>
                </a:solidFill>
                <a:miter lim="800000"/>
                <a:headEnd/>
                <a:tailEnd/>
              </a:ln>
              <a:extLst>
                <a:ext uri="{909E8E84-426E-40DD-AFC4-6F175D3DCCD1}">
                  <a14:hiddenFill xmlns:a14="http://schemas.microsoft.com/office/drawing/2010/main">
                    <a:noFill/>
                  </a14:hiddenFill>
                </a:ext>
              </a:extLst>
            </p:spPr>
          </p:cxnSp>
          <p:sp>
            <p:nvSpPr>
              <p:cNvPr id="15" name="TextBox 14">
                <a:extLst>
                  <a:ext uri="{FF2B5EF4-FFF2-40B4-BE49-F238E27FC236}">
                    <a16:creationId xmlns:a16="http://schemas.microsoft.com/office/drawing/2014/main" id="{3330E7F7-3463-B444-90DB-B1992843F17C}"/>
                  </a:ext>
                </a:extLst>
              </p:cNvPr>
              <p:cNvSpPr txBox="1"/>
              <p:nvPr/>
            </p:nvSpPr>
            <p:spPr>
              <a:xfrm>
                <a:off x="6840217" y="2905290"/>
                <a:ext cx="873262" cy="313717"/>
              </a:xfrm>
              <a:prstGeom prst="rect">
                <a:avLst/>
              </a:prstGeom>
              <a:noFill/>
            </p:spPr>
            <p:txBody>
              <a:bodyPr wrap="none">
                <a:spAutoFit/>
              </a:bodyPr>
              <a:lstStyle/>
              <a:p>
                <a:pPr algn="ctr" defTabSz="557213" eaLnBrk="1" fontAlgn="auto" hangingPunct="1">
                  <a:spcBef>
                    <a:spcPts val="0"/>
                  </a:spcBef>
                  <a:spcAft>
                    <a:spcPts val="0"/>
                  </a:spcAft>
                  <a:defRPr/>
                </a:pPr>
                <a:r>
                  <a:rPr lang="en-US" sz="800" kern="0" dirty="0">
                    <a:solidFill>
                      <a:schemeClr val="bg1">
                        <a:lumMod val="50000"/>
                      </a:schemeClr>
                    </a:solidFill>
                    <a:latin typeface="+mn-lt"/>
                  </a:rPr>
                  <a:t>Data Lake</a:t>
                </a:r>
              </a:p>
            </p:txBody>
          </p:sp>
          <p:pic>
            <p:nvPicPr>
              <p:cNvPr id="94283" name="Graphic 15">
                <a:extLst>
                  <a:ext uri="{FF2B5EF4-FFF2-40B4-BE49-F238E27FC236}">
                    <a16:creationId xmlns:a16="http://schemas.microsoft.com/office/drawing/2014/main" id="{77D54EAD-6191-AF4D-9C63-E901D53EE5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7337" y="3322812"/>
                <a:ext cx="275521" cy="274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Top Corners Rounded 392">
                <a:extLst>
                  <a:ext uri="{FF2B5EF4-FFF2-40B4-BE49-F238E27FC236}">
                    <a16:creationId xmlns:a16="http://schemas.microsoft.com/office/drawing/2014/main" id="{E7144423-E3A9-EC4D-BF6F-5808DA0E2B34}"/>
                  </a:ext>
                </a:extLst>
              </p:cNvPr>
              <p:cNvSpPr/>
              <p:nvPr/>
            </p:nvSpPr>
            <p:spPr>
              <a:xfrm>
                <a:off x="5373883" y="2344752"/>
                <a:ext cx="2668820" cy="343704"/>
              </a:xfrm>
              <a:prstGeom prst="round2SameRect">
                <a:avLst>
                  <a:gd name="adj1" fmla="val 33032"/>
                  <a:gd name="adj2" fmla="val 0"/>
                </a:avLst>
              </a:prstGeom>
              <a:solidFill>
                <a:srgbClr val="3B302D"/>
              </a:solidFill>
              <a:ln w="12700" cap="flat" cmpd="sng" algn="ctr">
                <a:noFill/>
                <a:prstDash val="solid"/>
                <a:miter lim="800000"/>
              </a:ln>
              <a:effectLst/>
            </p:spPr>
            <p:txBody>
              <a:bodyPr lIns="0" tIns="0" rIns="0" bIns="0" anchor="ctr" anchorCtr="1"/>
              <a:lstStyle/>
              <a:p>
                <a:pPr algn="ctr" defTabSz="557213" eaLnBrk="1" fontAlgn="auto" hangingPunct="1">
                  <a:spcBef>
                    <a:spcPts val="0"/>
                  </a:spcBef>
                  <a:spcAft>
                    <a:spcPts val="0"/>
                  </a:spcAft>
                  <a:defRPr/>
                </a:pPr>
                <a:r>
                  <a:rPr lang="en-US" sz="1000" kern="0" dirty="0">
                    <a:solidFill>
                      <a:prstClr val="white"/>
                    </a:solidFill>
                    <a:latin typeface="+mj-lt"/>
                  </a:rPr>
                  <a:t>Processing Engine</a:t>
                </a:r>
                <a:endParaRPr lang="en-US" sz="1000" b="1" kern="0" dirty="0">
                  <a:solidFill>
                    <a:prstClr val="white"/>
                  </a:solidFill>
                  <a:latin typeface="+mj-lt"/>
                </a:endParaRPr>
              </a:p>
            </p:txBody>
          </p:sp>
        </p:grpSp>
        <p:pic>
          <p:nvPicPr>
            <p:cNvPr id="94276" name="Graphic 8">
              <a:extLst>
                <a:ext uri="{FF2B5EF4-FFF2-40B4-BE49-F238E27FC236}">
                  <a16:creationId xmlns:a16="http://schemas.microsoft.com/office/drawing/2014/main" id="{BF766592-2166-2742-9B2E-040F37CC99C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68637" y="3281290"/>
              <a:ext cx="616421" cy="618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a:extLst>
                <a:ext uri="{FF2B5EF4-FFF2-40B4-BE49-F238E27FC236}">
                  <a16:creationId xmlns:a16="http://schemas.microsoft.com/office/drawing/2014/main" id="{0CC66743-9B07-E448-951E-B0E346796B8D}"/>
                </a:ext>
              </a:extLst>
            </p:cNvPr>
            <p:cNvSpPr txBox="1"/>
            <p:nvPr/>
          </p:nvSpPr>
          <p:spPr>
            <a:xfrm>
              <a:off x="6826207" y="3936405"/>
              <a:ext cx="978333" cy="493643"/>
            </a:xfrm>
            <a:prstGeom prst="rect">
              <a:avLst/>
            </a:prstGeom>
            <a:noFill/>
          </p:spPr>
          <p:txBody>
            <a:bodyPr wrap="none">
              <a:spAutoFit/>
            </a:bodyPr>
            <a:lstStyle/>
            <a:p>
              <a:pPr algn="ctr" defTabSz="557213" eaLnBrk="1" fontAlgn="auto" hangingPunct="1">
                <a:spcBef>
                  <a:spcPts val="0"/>
                </a:spcBef>
                <a:spcAft>
                  <a:spcPts val="0"/>
                </a:spcAft>
                <a:defRPr/>
              </a:pPr>
              <a:r>
                <a:rPr lang="en-US" sz="800" kern="0" dirty="0">
                  <a:solidFill>
                    <a:schemeClr val="bg1">
                      <a:lumMod val="50000"/>
                    </a:schemeClr>
                  </a:solidFill>
                  <a:latin typeface="+mn-lt"/>
                </a:rPr>
                <a:t>Normalized</a:t>
              </a:r>
              <a:br>
                <a:rPr lang="en-US" sz="800" kern="0" dirty="0">
                  <a:solidFill>
                    <a:schemeClr val="bg1">
                      <a:lumMod val="50000"/>
                    </a:schemeClr>
                  </a:solidFill>
                  <a:latin typeface="+mn-lt"/>
                </a:rPr>
              </a:br>
              <a:r>
                <a:rPr lang="en-US" sz="800" kern="0" dirty="0">
                  <a:solidFill>
                    <a:schemeClr val="bg1">
                      <a:lumMod val="50000"/>
                    </a:schemeClr>
                  </a:solidFill>
                  <a:latin typeface="+mn-lt"/>
                </a:rPr>
                <a:t>Data</a:t>
              </a:r>
            </a:p>
          </p:txBody>
        </p:sp>
      </p:grpSp>
      <p:sp>
        <p:nvSpPr>
          <p:cNvPr id="18" name="Rectangle 17">
            <a:extLst>
              <a:ext uri="{FF2B5EF4-FFF2-40B4-BE49-F238E27FC236}">
                <a16:creationId xmlns:a16="http://schemas.microsoft.com/office/drawing/2014/main" id="{CB749C67-37BB-A848-9BD8-73F79091B946}"/>
              </a:ext>
            </a:extLst>
          </p:cNvPr>
          <p:cNvSpPr/>
          <p:nvPr/>
        </p:nvSpPr>
        <p:spPr>
          <a:xfrm>
            <a:off x="4230688" y="2813050"/>
            <a:ext cx="85725" cy="344488"/>
          </a:xfrm>
          <a:prstGeom prst="rect">
            <a:avLst/>
          </a:prstGeom>
          <a:solidFill>
            <a:srgbClr val="FFFFFF"/>
          </a:solidFill>
          <a:ln w="12700" cap="flat" cmpd="sng" algn="ctr">
            <a:noFill/>
            <a:prstDash val="solid"/>
            <a:miter lim="800000"/>
          </a:ln>
          <a:effectLst/>
        </p:spPr>
        <p:txBody>
          <a:bodyPr anchor="ctr"/>
          <a:lstStyle/>
          <a:p>
            <a:pPr algn="ctr" defTabSz="557213" eaLnBrk="1" fontAlgn="auto" hangingPunct="1">
              <a:spcBef>
                <a:spcPts val="0"/>
              </a:spcBef>
              <a:spcAft>
                <a:spcPts val="0"/>
              </a:spcAft>
              <a:defRPr/>
            </a:pPr>
            <a:endParaRPr lang="en-US" sz="1097" kern="0" dirty="0">
              <a:solidFill>
                <a:prstClr val="white"/>
              </a:solidFill>
              <a:latin typeface="+mn-lt"/>
            </a:endParaRPr>
          </a:p>
        </p:txBody>
      </p:sp>
      <p:sp>
        <p:nvSpPr>
          <p:cNvPr id="19" name="Rectangle: Rounded Corners 317">
            <a:extLst>
              <a:ext uri="{FF2B5EF4-FFF2-40B4-BE49-F238E27FC236}">
                <a16:creationId xmlns:a16="http://schemas.microsoft.com/office/drawing/2014/main" id="{DCA7D5F6-359F-6340-AF11-D60360BC87ED}"/>
              </a:ext>
            </a:extLst>
          </p:cNvPr>
          <p:cNvSpPr/>
          <p:nvPr/>
        </p:nvSpPr>
        <p:spPr>
          <a:xfrm>
            <a:off x="2660650" y="1774825"/>
            <a:ext cx="1509713" cy="2376488"/>
          </a:xfrm>
          <a:prstGeom prst="roundRect">
            <a:avLst>
              <a:gd name="adj" fmla="val 4619"/>
            </a:avLst>
          </a:prstGeom>
          <a:solidFill>
            <a:sysClr val="window" lastClr="FFFFFF"/>
          </a:solidFill>
          <a:ln w="6350" cap="flat" cmpd="sng" algn="ctr">
            <a:solidFill>
              <a:sysClr val="window" lastClr="FFFFFF">
                <a:lumMod val="50000"/>
              </a:sysClr>
            </a:solidFill>
            <a:prstDash val="solid"/>
            <a:miter lim="800000"/>
          </a:ln>
          <a:effectLst/>
        </p:spPr>
        <p:txBody>
          <a:bodyPr anchor="ctr"/>
          <a:lstStyle/>
          <a:p>
            <a:pPr algn="ctr" defTabSz="557213" eaLnBrk="1" fontAlgn="auto" hangingPunct="1">
              <a:spcBef>
                <a:spcPts val="0"/>
              </a:spcBef>
              <a:spcAft>
                <a:spcPts val="0"/>
              </a:spcAft>
              <a:defRPr/>
            </a:pPr>
            <a:endParaRPr lang="en-US" sz="1097" kern="0" dirty="0">
              <a:solidFill>
                <a:prstClr val="white"/>
              </a:solidFill>
              <a:latin typeface="+mn-lt"/>
            </a:endParaRPr>
          </a:p>
        </p:txBody>
      </p:sp>
      <p:sp>
        <p:nvSpPr>
          <p:cNvPr id="20" name="Rectangle 19">
            <a:extLst>
              <a:ext uri="{FF2B5EF4-FFF2-40B4-BE49-F238E27FC236}">
                <a16:creationId xmlns:a16="http://schemas.microsoft.com/office/drawing/2014/main" id="{137B0AD1-4201-B440-88AE-50E9F5F1975C}"/>
              </a:ext>
            </a:extLst>
          </p:cNvPr>
          <p:cNvSpPr/>
          <p:nvPr/>
        </p:nvSpPr>
        <p:spPr>
          <a:xfrm>
            <a:off x="4129088" y="2843213"/>
            <a:ext cx="87312" cy="346075"/>
          </a:xfrm>
          <a:prstGeom prst="rect">
            <a:avLst/>
          </a:prstGeom>
          <a:solidFill>
            <a:srgbClr val="FFFFFF"/>
          </a:solidFill>
          <a:ln w="12700" cap="flat" cmpd="sng" algn="ctr">
            <a:noFill/>
            <a:prstDash val="solid"/>
            <a:miter lim="800000"/>
          </a:ln>
          <a:effectLst/>
        </p:spPr>
        <p:txBody>
          <a:bodyPr anchor="ctr"/>
          <a:lstStyle/>
          <a:p>
            <a:pPr algn="ctr" defTabSz="557213" eaLnBrk="1" fontAlgn="auto" hangingPunct="1">
              <a:spcBef>
                <a:spcPts val="0"/>
              </a:spcBef>
              <a:spcAft>
                <a:spcPts val="0"/>
              </a:spcAft>
              <a:defRPr/>
            </a:pPr>
            <a:endParaRPr lang="en-US" sz="1097" kern="0" dirty="0">
              <a:solidFill>
                <a:prstClr val="white"/>
              </a:solidFill>
              <a:latin typeface="+mn-lt"/>
            </a:endParaRPr>
          </a:p>
        </p:txBody>
      </p:sp>
      <p:grpSp>
        <p:nvGrpSpPr>
          <p:cNvPr id="94216" name="Group 20">
            <a:extLst>
              <a:ext uri="{FF2B5EF4-FFF2-40B4-BE49-F238E27FC236}">
                <a16:creationId xmlns:a16="http://schemas.microsoft.com/office/drawing/2014/main" id="{D6E01CF0-E237-B646-ABE5-3FA1FC44F3E1}"/>
              </a:ext>
            </a:extLst>
          </p:cNvPr>
          <p:cNvGrpSpPr>
            <a:grpSpLocks/>
          </p:cNvGrpSpPr>
          <p:nvPr/>
        </p:nvGrpSpPr>
        <p:grpSpPr bwMode="auto">
          <a:xfrm>
            <a:off x="1093788" y="1627188"/>
            <a:ext cx="1385887" cy="2989262"/>
            <a:chOff x="811209" y="1852108"/>
            <a:chExt cx="2039769" cy="4344446"/>
          </a:xfrm>
        </p:grpSpPr>
        <p:grpSp>
          <p:nvGrpSpPr>
            <p:cNvPr id="94264" name="Group 21">
              <a:extLst>
                <a:ext uri="{FF2B5EF4-FFF2-40B4-BE49-F238E27FC236}">
                  <a16:creationId xmlns:a16="http://schemas.microsoft.com/office/drawing/2014/main" id="{539404B2-3C0E-514A-8D16-9DE623C7E7A5}"/>
                </a:ext>
              </a:extLst>
            </p:cNvPr>
            <p:cNvGrpSpPr>
              <a:grpSpLocks/>
            </p:cNvGrpSpPr>
            <p:nvPr/>
          </p:nvGrpSpPr>
          <p:grpSpPr bwMode="auto">
            <a:xfrm>
              <a:off x="811209" y="1852108"/>
              <a:ext cx="2039769" cy="1188827"/>
              <a:chOff x="2501950" y="1880221"/>
              <a:chExt cx="2039769" cy="1188827"/>
            </a:xfrm>
          </p:grpSpPr>
          <p:grpSp>
            <p:nvGrpSpPr>
              <p:cNvPr id="94271" name="Group 28">
                <a:extLst>
                  <a:ext uri="{FF2B5EF4-FFF2-40B4-BE49-F238E27FC236}">
                    <a16:creationId xmlns:a16="http://schemas.microsoft.com/office/drawing/2014/main" id="{697D860F-E424-3D48-AF56-C94A52B9030A}"/>
                  </a:ext>
                </a:extLst>
              </p:cNvPr>
              <p:cNvGrpSpPr>
                <a:grpSpLocks/>
              </p:cNvGrpSpPr>
              <p:nvPr/>
            </p:nvGrpSpPr>
            <p:grpSpPr bwMode="auto">
              <a:xfrm>
                <a:off x="2501950" y="1880221"/>
                <a:ext cx="2017823" cy="1188827"/>
                <a:chOff x="2968115" y="2301727"/>
                <a:chExt cx="2537221" cy="1188827"/>
              </a:xfrm>
            </p:grpSpPr>
            <p:sp>
              <p:nvSpPr>
                <p:cNvPr id="31" name="Rectangle: Rounded Corners 381">
                  <a:extLst>
                    <a:ext uri="{FF2B5EF4-FFF2-40B4-BE49-F238E27FC236}">
                      <a16:creationId xmlns:a16="http://schemas.microsoft.com/office/drawing/2014/main" id="{C528EE50-180B-334C-912E-61DC21EA45C4}"/>
                    </a:ext>
                  </a:extLst>
                </p:cNvPr>
                <p:cNvSpPr/>
                <p:nvPr/>
              </p:nvSpPr>
              <p:spPr>
                <a:xfrm>
                  <a:off x="2968115" y="2301727"/>
                  <a:ext cx="2538376" cy="1188205"/>
                </a:xfrm>
                <a:prstGeom prst="roundRect">
                  <a:avLst>
                    <a:gd name="adj" fmla="val 4619"/>
                  </a:avLst>
                </a:prstGeom>
                <a:solidFill>
                  <a:sysClr val="window" lastClr="FFFFFF"/>
                </a:solidFill>
                <a:ln w="6350" cap="flat" cmpd="sng" algn="ctr">
                  <a:solidFill>
                    <a:sysClr val="window" lastClr="FFFFFF">
                      <a:lumMod val="50000"/>
                    </a:sysClr>
                  </a:solidFill>
                  <a:prstDash val="solid"/>
                  <a:miter lim="800000"/>
                </a:ln>
                <a:effectLst/>
              </p:spPr>
              <p:txBody>
                <a:bodyPr anchor="ctr"/>
                <a:lstStyle/>
                <a:p>
                  <a:pPr algn="ctr" defTabSz="557213" eaLnBrk="1" fontAlgn="auto" hangingPunct="1">
                    <a:spcBef>
                      <a:spcPts val="0"/>
                    </a:spcBef>
                    <a:spcAft>
                      <a:spcPts val="0"/>
                    </a:spcAft>
                    <a:defRPr/>
                  </a:pPr>
                  <a:endParaRPr lang="en-US" sz="1097" kern="0" dirty="0">
                    <a:solidFill>
                      <a:prstClr val="white"/>
                    </a:solidFill>
                    <a:latin typeface="+mn-lt"/>
                  </a:endParaRPr>
                </a:p>
              </p:txBody>
            </p:sp>
            <p:sp>
              <p:nvSpPr>
                <p:cNvPr id="32" name="Rectangle: Top Corners Rounded 382">
                  <a:extLst>
                    <a:ext uri="{FF2B5EF4-FFF2-40B4-BE49-F238E27FC236}">
                      <a16:creationId xmlns:a16="http://schemas.microsoft.com/office/drawing/2014/main" id="{938FC20E-A5EC-F146-B5C0-80541C1221CD}"/>
                    </a:ext>
                  </a:extLst>
                </p:cNvPr>
                <p:cNvSpPr/>
                <p:nvPr/>
              </p:nvSpPr>
              <p:spPr>
                <a:xfrm>
                  <a:off x="2968115" y="2301727"/>
                  <a:ext cx="2538376" cy="341465"/>
                </a:xfrm>
                <a:prstGeom prst="round2SameRect">
                  <a:avLst/>
                </a:prstGeom>
                <a:solidFill>
                  <a:srgbClr val="2D517A"/>
                </a:solidFill>
                <a:ln w="12700" cap="flat" cmpd="sng" algn="ctr">
                  <a:noFill/>
                  <a:prstDash val="solid"/>
                  <a:miter lim="800000"/>
                </a:ln>
                <a:effectLst/>
              </p:spPr>
              <p:txBody>
                <a:bodyPr lIns="0" tIns="0" rIns="0" bIns="0" anchor="ctr" anchorCtr="1"/>
                <a:lstStyle/>
                <a:p>
                  <a:pPr algn="ctr" defTabSz="557213" eaLnBrk="1" fontAlgn="auto" hangingPunct="1">
                    <a:spcBef>
                      <a:spcPts val="0"/>
                    </a:spcBef>
                    <a:spcAft>
                      <a:spcPts val="0"/>
                    </a:spcAft>
                    <a:defRPr/>
                  </a:pPr>
                  <a:r>
                    <a:rPr lang="en-US" sz="1000" kern="0" dirty="0">
                      <a:solidFill>
                        <a:prstClr val="white"/>
                      </a:solidFill>
                      <a:latin typeface="+mj-lt"/>
                    </a:rPr>
                    <a:t>Digital </a:t>
                  </a:r>
                  <a:r>
                    <a:rPr lang="en-US" sz="1000" b="1" kern="0" dirty="0">
                      <a:solidFill>
                        <a:prstClr val="white"/>
                      </a:solidFill>
                      <a:latin typeface="+mj-lt"/>
                    </a:rPr>
                    <a:t>Identity</a:t>
                  </a:r>
                </a:p>
              </p:txBody>
            </p:sp>
          </p:grpSp>
          <p:sp>
            <p:nvSpPr>
              <p:cNvPr id="30" name="TextBox 29">
                <a:extLst>
                  <a:ext uri="{FF2B5EF4-FFF2-40B4-BE49-F238E27FC236}">
                    <a16:creationId xmlns:a16="http://schemas.microsoft.com/office/drawing/2014/main" id="{D6B8825B-BD8A-404B-BF52-6011EC479C0A}"/>
                  </a:ext>
                </a:extLst>
              </p:cNvPr>
              <p:cNvSpPr txBox="1"/>
              <p:nvPr/>
            </p:nvSpPr>
            <p:spPr>
              <a:xfrm>
                <a:off x="2630457" y="2339352"/>
                <a:ext cx="1911262" cy="602179"/>
              </a:xfrm>
              <a:prstGeom prst="rect">
                <a:avLst/>
              </a:prstGeom>
              <a:noFill/>
            </p:spPr>
            <p:txBody>
              <a:bodyPr lIns="0" tIns="0" rIns="0" bIns="0">
                <a:spAutoFit/>
              </a:bodyPr>
              <a:lstStyle/>
              <a:p>
                <a:pPr marL="171450" indent="-171450" defTabSz="557213" eaLnBrk="1" fontAlgn="auto" hangingPunct="1">
                  <a:spcBef>
                    <a:spcPts val="0"/>
                  </a:spcBef>
                  <a:spcAft>
                    <a:spcPts val="0"/>
                  </a:spcAft>
                  <a:buClr>
                    <a:srgbClr val="2D517A"/>
                  </a:buClr>
                  <a:buFont typeface="Wingdings" pitchFamily="2" charset="2"/>
                  <a:buChar char="§"/>
                  <a:defRPr/>
                </a:pPr>
                <a:r>
                  <a:rPr lang="en-US" sz="900" kern="0" dirty="0">
                    <a:solidFill>
                      <a:schemeClr val="bg1">
                        <a:lumMod val="50000"/>
                      </a:schemeClr>
                    </a:solidFill>
                    <a:latin typeface="+mn-lt"/>
                  </a:rPr>
                  <a:t>Government records</a:t>
                </a:r>
              </a:p>
              <a:p>
                <a:pPr marL="171450" indent="-171450" defTabSz="557213" eaLnBrk="1" fontAlgn="auto" hangingPunct="1">
                  <a:spcBef>
                    <a:spcPts val="0"/>
                  </a:spcBef>
                  <a:spcAft>
                    <a:spcPts val="0"/>
                  </a:spcAft>
                  <a:buClr>
                    <a:srgbClr val="2D517A"/>
                  </a:buClr>
                  <a:buFont typeface="Wingdings" pitchFamily="2" charset="2"/>
                  <a:buChar char="§"/>
                  <a:defRPr/>
                </a:pPr>
                <a:r>
                  <a:rPr lang="en-US" sz="900" kern="0" dirty="0">
                    <a:solidFill>
                      <a:schemeClr val="bg1">
                        <a:lumMod val="50000"/>
                      </a:schemeClr>
                    </a:solidFill>
                    <a:latin typeface="+mn-lt"/>
                  </a:rPr>
                  <a:t>Biometric ID Cards</a:t>
                </a:r>
              </a:p>
              <a:p>
                <a:pPr marL="171450" indent="-171450" defTabSz="557213" eaLnBrk="1" fontAlgn="auto" hangingPunct="1">
                  <a:spcBef>
                    <a:spcPts val="0"/>
                  </a:spcBef>
                  <a:spcAft>
                    <a:spcPts val="0"/>
                  </a:spcAft>
                  <a:buClr>
                    <a:srgbClr val="2D517A"/>
                  </a:buClr>
                  <a:buFont typeface="Wingdings" pitchFamily="2" charset="2"/>
                  <a:buChar char="§"/>
                  <a:defRPr/>
                </a:pPr>
                <a:r>
                  <a:rPr lang="en-US" sz="900" kern="0" dirty="0">
                    <a:solidFill>
                      <a:schemeClr val="bg1">
                        <a:lumMod val="50000"/>
                      </a:schemeClr>
                    </a:solidFill>
                    <a:latin typeface="+mn-lt"/>
                  </a:rPr>
                  <a:t>E-Travel Documents</a:t>
                </a:r>
              </a:p>
            </p:txBody>
          </p:sp>
        </p:grpSp>
        <p:grpSp>
          <p:nvGrpSpPr>
            <p:cNvPr id="94265" name="Group 22">
              <a:extLst>
                <a:ext uri="{FF2B5EF4-FFF2-40B4-BE49-F238E27FC236}">
                  <a16:creationId xmlns:a16="http://schemas.microsoft.com/office/drawing/2014/main" id="{43ED267E-5F2C-9946-9C99-160BE1190538}"/>
                </a:ext>
              </a:extLst>
            </p:cNvPr>
            <p:cNvGrpSpPr>
              <a:grpSpLocks/>
            </p:cNvGrpSpPr>
            <p:nvPr/>
          </p:nvGrpSpPr>
          <p:grpSpPr bwMode="auto">
            <a:xfrm>
              <a:off x="811213" y="3206206"/>
              <a:ext cx="2017824" cy="1331872"/>
              <a:chOff x="2968119" y="2301728"/>
              <a:chExt cx="2537221" cy="1331872"/>
            </a:xfrm>
          </p:grpSpPr>
          <p:sp>
            <p:nvSpPr>
              <p:cNvPr id="27" name="Rectangle: Rounded Corners 377">
                <a:extLst>
                  <a:ext uri="{FF2B5EF4-FFF2-40B4-BE49-F238E27FC236}">
                    <a16:creationId xmlns:a16="http://schemas.microsoft.com/office/drawing/2014/main" id="{F6BEE7D7-448E-8E48-8265-D1607B31EE6F}"/>
                  </a:ext>
                </a:extLst>
              </p:cNvPr>
              <p:cNvSpPr/>
              <p:nvPr/>
            </p:nvSpPr>
            <p:spPr>
              <a:xfrm>
                <a:off x="2968113" y="2301952"/>
                <a:ext cx="2538374" cy="1331251"/>
              </a:xfrm>
              <a:prstGeom prst="roundRect">
                <a:avLst>
                  <a:gd name="adj" fmla="val 4619"/>
                </a:avLst>
              </a:prstGeom>
              <a:solidFill>
                <a:sysClr val="window" lastClr="FFFFFF"/>
              </a:solidFill>
              <a:ln w="6350" cap="flat" cmpd="sng" algn="ctr">
                <a:solidFill>
                  <a:sysClr val="window" lastClr="FFFFFF">
                    <a:lumMod val="50000"/>
                  </a:sysClr>
                </a:solidFill>
                <a:prstDash val="solid"/>
                <a:miter lim="800000"/>
              </a:ln>
              <a:effectLst/>
            </p:spPr>
            <p:txBody>
              <a:bodyPr anchor="ctr"/>
              <a:lstStyle/>
              <a:p>
                <a:pPr algn="ctr" defTabSz="557213" eaLnBrk="1" fontAlgn="auto" hangingPunct="1">
                  <a:spcBef>
                    <a:spcPts val="0"/>
                  </a:spcBef>
                  <a:spcAft>
                    <a:spcPts val="0"/>
                  </a:spcAft>
                  <a:defRPr/>
                </a:pPr>
                <a:endParaRPr lang="en-US" sz="1097" kern="0" dirty="0">
                  <a:solidFill>
                    <a:prstClr val="white"/>
                  </a:solidFill>
                  <a:latin typeface="+mn-lt"/>
                </a:endParaRPr>
              </a:p>
            </p:txBody>
          </p:sp>
          <p:sp>
            <p:nvSpPr>
              <p:cNvPr id="28" name="Rectangle: Top Corners Rounded 378">
                <a:extLst>
                  <a:ext uri="{FF2B5EF4-FFF2-40B4-BE49-F238E27FC236}">
                    <a16:creationId xmlns:a16="http://schemas.microsoft.com/office/drawing/2014/main" id="{F910C082-DB20-6449-B6C3-21AE6CA67A07}"/>
                  </a:ext>
                </a:extLst>
              </p:cNvPr>
              <p:cNvSpPr/>
              <p:nvPr/>
            </p:nvSpPr>
            <p:spPr>
              <a:xfrm>
                <a:off x="2968113" y="2301952"/>
                <a:ext cx="2538374" cy="343773"/>
              </a:xfrm>
              <a:prstGeom prst="round2SameRect">
                <a:avLst/>
              </a:prstGeom>
              <a:solidFill>
                <a:srgbClr val="3494BA"/>
              </a:solidFill>
              <a:ln w="12700" cap="flat" cmpd="sng" algn="ctr">
                <a:solidFill>
                  <a:srgbClr val="107EB3"/>
                </a:solidFill>
                <a:prstDash val="solid"/>
                <a:miter lim="800000"/>
              </a:ln>
              <a:effectLst/>
            </p:spPr>
            <p:txBody>
              <a:bodyPr lIns="0" tIns="0" rIns="0" bIns="0" anchor="ctr" anchorCtr="1"/>
              <a:lstStyle/>
              <a:p>
                <a:pPr algn="ctr" defTabSz="557213" eaLnBrk="1" fontAlgn="auto" hangingPunct="1">
                  <a:spcBef>
                    <a:spcPts val="0"/>
                  </a:spcBef>
                  <a:spcAft>
                    <a:spcPts val="0"/>
                  </a:spcAft>
                  <a:defRPr/>
                </a:pPr>
                <a:r>
                  <a:rPr lang="en-US" sz="1000" kern="0" dirty="0">
                    <a:solidFill>
                      <a:prstClr val="white"/>
                    </a:solidFill>
                    <a:latin typeface="+mj-lt"/>
                  </a:rPr>
                  <a:t> Digital </a:t>
                </a:r>
                <a:r>
                  <a:rPr lang="en-US" sz="1000" b="1" kern="0" dirty="0">
                    <a:solidFill>
                      <a:prstClr val="white"/>
                    </a:solidFill>
                    <a:latin typeface="+mj-lt"/>
                  </a:rPr>
                  <a:t>Services</a:t>
                </a:r>
              </a:p>
            </p:txBody>
          </p:sp>
        </p:grpSp>
        <p:grpSp>
          <p:nvGrpSpPr>
            <p:cNvPr id="94266" name="Group 23">
              <a:extLst>
                <a:ext uri="{FF2B5EF4-FFF2-40B4-BE49-F238E27FC236}">
                  <a16:creationId xmlns:a16="http://schemas.microsoft.com/office/drawing/2014/main" id="{75B718FA-B3AE-A340-8156-56F06CDC8852}"/>
                </a:ext>
              </a:extLst>
            </p:cNvPr>
            <p:cNvGrpSpPr>
              <a:grpSpLocks/>
            </p:cNvGrpSpPr>
            <p:nvPr/>
          </p:nvGrpSpPr>
          <p:grpSpPr bwMode="auto">
            <a:xfrm>
              <a:off x="811213" y="4674934"/>
              <a:ext cx="2017824" cy="1521620"/>
              <a:chOff x="2968119" y="2416359"/>
              <a:chExt cx="2537221" cy="1521620"/>
            </a:xfrm>
          </p:grpSpPr>
          <p:sp>
            <p:nvSpPr>
              <p:cNvPr id="25" name="Rectangle: Rounded Corners 373">
                <a:extLst>
                  <a:ext uri="{FF2B5EF4-FFF2-40B4-BE49-F238E27FC236}">
                    <a16:creationId xmlns:a16="http://schemas.microsoft.com/office/drawing/2014/main" id="{2D6BA787-EDD8-7446-9B24-4CE301E2BAB6}"/>
                  </a:ext>
                </a:extLst>
              </p:cNvPr>
              <p:cNvSpPr/>
              <p:nvPr/>
            </p:nvSpPr>
            <p:spPr>
              <a:xfrm>
                <a:off x="2968113" y="2415231"/>
                <a:ext cx="2538374" cy="1522748"/>
              </a:xfrm>
              <a:prstGeom prst="roundRect">
                <a:avLst>
                  <a:gd name="adj" fmla="val 4619"/>
                </a:avLst>
              </a:prstGeom>
              <a:solidFill>
                <a:sysClr val="window" lastClr="FFFFFF"/>
              </a:solidFill>
              <a:ln w="6350" cap="flat" cmpd="sng" algn="ctr">
                <a:solidFill>
                  <a:sysClr val="window" lastClr="FFFFFF">
                    <a:lumMod val="50000"/>
                  </a:sysClr>
                </a:solidFill>
                <a:prstDash val="solid"/>
                <a:miter lim="800000"/>
              </a:ln>
              <a:effectLst/>
            </p:spPr>
            <p:txBody>
              <a:bodyPr anchor="ctr"/>
              <a:lstStyle/>
              <a:p>
                <a:pPr algn="ctr" defTabSz="557213" eaLnBrk="1" fontAlgn="auto" hangingPunct="1">
                  <a:spcBef>
                    <a:spcPts val="0"/>
                  </a:spcBef>
                  <a:spcAft>
                    <a:spcPts val="0"/>
                  </a:spcAft>
                  <a:defRPr/>
                </a:pPr>
                <a:endParaRPr lang="en-US" sz="1097" kern="0" dirty="0">
                  <a:solidFill>
                    <a:prstClr val="white"/>
                  </a:solidFill>
                  <a:latin typeface="+mn-lt"/>
                </a:endParaRPr>
              </a:p>
            </p:txBody>
          </p:sp>
          <p:sp>
            <p:nvSpPr>
              <p:cNvPr id="26" name="Rectangle: Top Corners Rounded 374">
                <a:extLst>
                  <a:ext uri="{FF2B5EF4-FFF2-40B4-BE49-F238E27FC236}">
                    <a16:creationId xmlns:a16="http://schemas.microsoft.com/office/drawing/2014/main" id="{6D49AA75-F9CF-994E-95B2-A602F99DDC9B}"/>
                  </a:ext>
                </a:extLst>
              </p:cNvPr>
              <p:cNvSpPr/>
              <p:nvPr/>
            </p:nvSpPr>
            <p:spPr>
              <a:xfrm>
                <a:off x="2968113" y="2415231"/>
                <a:ext cx="2538374" cy="343773"/>
              </a:xfrm>
              <a:prstGeom prst="round2SameRect">
                <a:avLst/>
              </a:prstGeom>
              <a:solidFill>
                <a:srgbClr val="4BB9B9"/>
              </a:solidFill>
              <a:ln w="12700" cap="flat" cmpd="sng" algn="ctr">
                <a:noFill/>
                <a:prstDash val="solid"/>
                <a:miter lim="800000"/>
              </a:ln>
              <a:effectLst/>
            </p:spPr>
            <p:txBody>
              <a:bodyPr lIns="0" tIns="0" rIns="0" bIns="0" anchor="ctr" anchorCtr="1"/>
              <a:lstStyle/>
              <a:p>
                <a:pPr defTabSz="557213" eaLnBrk="1" fontAlgn="auto" hangingPunct="1">
                  <a:spcBef>
                    <a:spcPts val="0"/>
                  </a:spcBef>
                  <a:spcAft>
                    <a:spcPts val="0"/>
                  </a:spcAft>
                  <a:defRPr/>
                </a:pPr>
                <a:r>
                  <a:rPr lang="en-US" sz="1000" kern="0" dirty="0">
                    <a:solidFill>
                      <a:prstClr val="white"/>
                    </a:solidFill>
                    <a:latin typeface="+mj-lt"/>
                  </a:rPr>
                  <a:t>  Digital </a:t>
                </a:r>
                <a:r>
                  <a:rPr lang="en-US" sz="1000" b="1" kern="0" dirty="0">
                    <a:solidFill>
                      <a:prstClr val="white"/>
                    </a:solidFill>
                    <a:latin typeface="+mj-lt"/>
                  </a:rPr>
                  <a:t>Analytics</a:t>
                </a:r>
              </a:p>
            </p:txBody>
          </p:sp>
        </p:grpSp>
      </p:grpSp>
      <p:grpSp>
        <p:nvGrpSpPr>
          <p:cNvPr id="94217" name="Group 32">
            <a:extLst>
              <a:ext uri="{FF2B5EF4-FFF2-40B4-BE49-F238E27FC236}">
                <a16:creationId xmlns:a16="http://schemas.microsoft.com/office/drawing/2014/main" id="{7DC586D4-4727-D043-96C4-C27D23AFD1F2}"/>
              </a:ext>
            </a:extLst>
          </p:cNvPr>
          <p:cNvGrpSpPr>
            <a:grpSpLocks/>
          </p:cNvGrpSpPr>
          <p:nvPr/>
        </p:nvGrpSpPr>
        <p:grpSpPr bwMode="auto">
          <a:xfrm>
            <a:off x="2459038" y="2151063"/>
            <a:ext cx="1738312" cy="1722437"/>
            <a:chOff x="2547150" y="2739691"/>
            <a:chExt cx="2555672" cy="2504273"/>
          </a:xfrm>
        </p:grpSpPr>
        <p:cxnSp>
          <p:nvCxnSpPr>
            <p:cNvPr id="34" name="Connector: Elbow 361">
              <a:extLst>
                <a:ext uri="{FF2B5EF4-FFF2-40B4-BE49-F238E27FC236}">
                  <a16:creationId xmlns:a16="http://schemas.microsoft.com/office/drawing/2014/main" id="{FFA27EE7-02FA-7947-BA70-199FF203BB62}"/>
                </a:ext>
              </a:extLst>
            </p:cNvPr>
            <p:cNvCxnSpPr>
              <a:cxnSpLocks/>
              <a:stCxn id="30" idx="3"/>
            </p:cNvCxnSpPr>
            <p:nvPr/>
          </p:nvCxnSpPr>
          <p:spPr>
            <a:xfrm>
              <a:off x="2547150" y="2875867"/>
              <a:ext cx="889233" cy="595486"/>
            </a:xfrm>
            <a:prstGeom prst="bentConnector3">
              <a:avLst>
                <a:gd name="adj1" fmla="val 50000"/>
              </a:avLst>
            </a:prstGeom>
            <a:noFill/>
            <a:ln w="6350" cap="flat" cmpd="sng" algn="ctr">
              <a:solidFill>
                <a:schemeClr val="tx1">
                  <a:lumMod val="65000"/>
                  <a:lumOff val="35000"/>
                </a:schemeClr>
              </a:solidFill>
              <a:prstDash val="sysDot"/>
              <a:miter lim="800000"/>
            </a:ln>
            <a:effectLst/>
          </p:spPr>
        </p:cxnSp>
        <p:cxnSp>
          <p:nvCxnSpPr>
            <p:cNvPr id="35" name="Connector: Elbow 362">
              <a:extLst>
                <a:ext uri="{FF2B5EF4-FFF2-40B4-BE49-F238E27FC236}">
                  <a16:creationId xmlns:a16="http://schemas.microsoft.com/office/drawing/2014/main" id="{1E7A67FF-7F0F-434B-902F-01B97505DEA5}"/>
                </a:ext>
              </a:extLst>
            </p:cNvPr>
            <p:cNvCxnSpPr>
              <a:cxnSpLocks/>
            </p:cNvCxnSpPr>
            <p:nvPr/>
          </p:nvCxnSpPr>
          <p:spPr>
            <a:xfrm flipV="1">
              <a:off x="2729198" y="4565387"/>
              <a:ext cx="977923" cy="678577"/>
            </a:xfrm>
            <a:prstGeom prst="bentConnector3">
              <a:avLst>
                <a:gd name="adj1" fmla="val 50000"/>
              </a:avLst>
            </a:prstGeom>
            <a:noFill/>
            <a:ln w="6350" cap="flat" cmpd="sng" algn="ctr">
              <a:solidFill>
                <a:schemeClr val="tx1">
                  <a:lumMod val="65000"/>
                  <a:lumOff val="35000"/>
                </a:schemeClr>
              </a:solidFill>
              <a:prstDash val="sysDot"/>
              <a:miter lim="800000"/>
            </a:ln>
            <a:effectLst/>
          </p:spPr>
        </p:cxnSp>
        <p:cxnSp>
          <p:nvCxnSpPr>
            <p:cNvPr id="36" name="Straight Connector 35">
              <a:extLst>
                <a:ext uri="{FF2B5EF4-FFF2-40B4-BE49-F238E27FC236}">
                  <a16:creationId xmlns:a16="http://schemas.microsoft.com/office/drawing/2014/main" id="{B394158D-9105-8D42-9446-57F1B7CF54C5}"/>
                </a:ext>
              </a:extLst>
            </p:cNvPr>
            <p:cNvCxnSpPr>
              <a:cxnSpLocks/>
            </p:cNvCxnSpPr>
            <p:nvPr/>
          </p:nvCxnSpPr>
          <p:spPr>
            <a:xfrm>
              <a:off x="2738534" y="3829108"/>
              <a:ext cx="1479723" cy="0"/>
            </a:xfrm>
            <a:prstGeom prst="line">
              <a:avLst/>
            </a:prstGeom>
            <a:noFill/>
            <a:ln w="6350" cap="flat" cmpd="sng" algn="ctr">
              <a:solidFill>
                <a:schemeClr val="tx1">
                  <a:lumMod val="65000"/>
                  <a:lumOff val="35000"/>
                </a:schemeClr>
              </a:solidFill>
              <a:prstDash val="sysDot"/>
              <a:miter lim="800000"/>
            </a:ln>
            <a:effectLst/>
          </p:spPr>
        </p:cxnSp>
        <p:pic>
          <p:nvPicPr>
            <p:cNvPr id="94259" name="Graphic 36">
              <a:extLst>
                <a:ext uri="{FF2B5EF4-FFF2-40B4-BE49-F238E27FC236}">
                  <a16:creationId xmlns:a16="http://schemas.microsoft.com/office/drawing/2014/main" id="{A1D1BB2C-D8C1-8C41-ADAC-6D293AC1C98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20590" y="3540596"/>
              <a:ext cx="576486" cy="577022"/>
            </a:xfrm>
            <a:prstGeom prst="rect">
              <a:avLst/>
            </a:prstGeom>
            <a:noFill/>
            <a:ln w="9525">
              <a:solidFill>
                <a:srgbClr val="21A99D"/>
              </a:solidFill>
              <a:miter lim="800000"/>
              <a:headEnd/>
              <a:tailEnd/>
            </a:ln>
            <a:extLst>
              <a:ext uri="{909E8E84-426E-40DD-AFC4-6F175D3DCCD1}">
                <a14:hiddenFill xmlns:a14="http://schemas.microsoft.com/office/drawing/2010/main">
                  <a:solidFill>
                    <a:srgbClr val="FFFFFF"/>
                  </a:solidFill>
                </a14:hiddenFill>
              </a:ext>
            </a:extLst>
          </p:spPr>
        </p:pic>
        <p:sp>
          <p:nvSpPr>
            <p:cNvPr id="38" name="TextBox 37">
              <a:extLst>
                <a:ext uri="{FF2B5EF4-FFF2-40B4-BE49-F238E27FC236}">
                  <a16:creationId xmlns:a16="http://schemas.microsoft.com/office/drawing/2014/main" id="{6F254346-C706-D04F-9551-6431FD14C0BD}"/>
                </a:ext>
              </a:extLst>
            </p:cNvPr>
            <p:cNvSpPr txBox="1"/>
            <p:nvPr/>
          </p:nvSpPr>
          <p:spPr>
            <a:xfrm>
              <a:off x="3611430" y="3272858"/>
              <a:ext cx="749196" cy="491623"/>
            </a:xfrm>
            <a:prstGeom prst="rect">
              <a:avLst/>
            </a:prstGeom>
            <a:noFill/>
          </p:spPr>
          <p:txBody>
            <a:bodyPr wrap="none">
              <a:spAutoFit/>
            </a:bodyPr>
            <a:lstStyle/>
            <a:p>
              <a:pPr algn="ctr" defTabSz="557213" eaLnBrk="1" fontAlgn="auto" hangingPunct="1">
                <a:spcBef>
                  <a:spcPts val="0"/>
                </a:spcBef>
                <a:spcAft>
                  <a:spcPts val="0"/>
                </a:spcAft>
                <a:defRPr/>
              </a:pPr>
              <a:r>
                <a:rPr lang="en-US" sz="800" kern="0" dirty="0">
                  <a:solidFill>
                    <a:schemeClr val="bg1">
                      <a:lumMod val="50000"/>
                    </a:schemeClr>
                  </a:solidFill>
                  <a:latin typeface="+mn-lt"/>
                </a:rPr>
                <a:t>Identity</a:t>
              </a:r>
              <a:br>
                <a:rPr lang="en-US" sz="800" kern="0" dirty="0">
                  <a:solidFill>
                    <a:schemeClr val="bg1">
                      <a:lumMod val="50000"/>
                    </a:schemeClr>
                  </a:solidFill>
                  <a:latin typeface="+mn-lt"/>
                </a:rPr>
              </a:br>
              <a:r>
                <a:rPr lang="en-US" sz="800" kern="0" dirty="0">
                  <a:solidFill>
                    <a:schemeClr val="bg1">
                      <a:lumMod val="50000"/>
                    </a:schemeClr>
                  </a:solidFill>
                  <a:latin typeface="+mn-lt"/>
                </a:rPr>
                <a:t>Data</a:t>
              </a:r>
            </a:p>
          </p:txBody>
        </p:sp>
        <p:pic>
          <p:nvPicPr>
            <p:cNvPr id="94261" name="Graphic 38">
              <a:extLst>
                <a:ext uri="{FF2B5EF4-FFF2-40B4-BE49-F238E27FC236}">
                  <a16:creationId xmlns:a16="http://schemas.microsoft.com/office/drawing/2014/main" id="{4DF883B5-A52D-7942-85A4-C75155BC8CA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97785" y="2739691"/>
              <a:ext cx="576486" cy="577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TextBox 39">
              <a:extLst>
                <a:ext uri="{FF2B5EF4-FFF2-40B4-BE49-F238E27FC236}">
                  <a16:creationId xmlns:a16="http://schemas.microsoft.com/office/drawing/2014/main" id="{5DE3DA43-ADFD-584B-9B9C-D61C8D10D63D}"/>
                </a:ext>
              </a:extLst>
            </p:cNvPr>
            <p:cNvSpPr txBox="1"/>
            <p:nvPr/>
          </p:nvSpPr>
          <p:spPr>
            <a:xfrm>
              <a:off x="4003533" y="4057608"/>
              <a:ext cx="1099289" cy="491623"/>
            </a:xfrm>
            <a:prstGeom prst="rect">
              <a:avLst/>
            </a:prstGeom>
            <a:noFill/>
          </p:spPr>
          <p:txBody>
            <a:bodyPr wrap="none">
              <a:spAutoFit/>
            </a:bodyPr>
            <a:lstStyle/>
            <a:p>
              <a:pPr algn="ctr" defTabSz="557213" eaLnBrk="1" fontAlgn="auto" hangingPunct="1">
                <a:spcBef>
                  <a:spcPts val="0"/>
                </a:spcBef>
                <a:spcAft>
                  <a:spcPts val="0"/>
                </a:spcAft>
                <a:defRPr/>
              </a:pPr>
              <a:r>
                <a:rPr lang="en-US" sz="800" kern="0" dirty="0">
                  <a:solidFill>
                    <a:schemeClr val="bg1">
                      <a:lumMod val="50000"/>
                    </a:schemeClr>
                  </a:solidFill>
                  <a:latin typeface="+mn-lt"/>
                </a:rPr>
                <a:t>Transactional</a:t>
              </a:r>
              <a:br>
                <a:rPr lang="en-US" sz="800" kern="0" dirty="0">
                  <a:solidFill>
                    <a:schemeClr val="bg1">
                      <a:lumMod val="50000"/>
                    </a:schemeClr>
                  </a:solidFill>
                  <a:latin typeface="+mn-lt"/>
                </a:rPr>
              </a:br>
              <a:r>
                <a:rPr lang="en-US" sz="800" kern="0" dirty="0">
                  <a:solidFill>
                    <a:schemeClr val="bg1">
                      <a:lumMod val="50000"/>
                    </a:schemeClr>
                  </a:solidFill>
                  <a:latin typeface="+mn-lt"/>
                </a:rPr>
                <a:t> Data</a:t>
              </a:r>
            </a:p>
          </p:txBody>
        </p:sp>
        <p:pic>
          <p:nvPicPr>
            <p:cNvPr id="94263" name="Graphic 40">
              <a:extLst>
                <a:ext uri="{FF2B5EF4-FFF2-40B4-BE49-F238E27FC236}">
                  <a16:creationId xmlns:a16="http://schemas.microsoft.com/office/drawing/2014/main" id="{E60DFE37-B19D-9044-9FAD-3B435F41D29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97785" y="4279184"/>
              <a:ext cx="576486" cy="57471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grpSp>
        <p:nvGrpSpPr>
          <p:cNvPr id="94218" name="Group 41">
            <a:extLst>
              <a:ext uri="{FF2B5EF4-FFF2-40B4-BE49-F238E27FC236}">
                <a16:creationId xmlns:a16="http://schemas.microsoft.com/office/drawing/2014/main" id="{5266AC49-BA60-7F4F-96AB-EDF9C91AB994}"/>
              </a:ext>
            </a:extLst>
          </p:cNvPr>
          <p:cNvGrpSpPr>
            <a:grpSpLocks/>
          </p:cNvGrpSpPr>
          <p:nvPr/>
        </p:nvGrpSpPr>
        <p:grpSpPr bwMode="auto">
          <a:xfrm flipH="1" flipV="1">
            <a:off x="3513138" y="2459038"/>
            <a:ext cx="908050" cy="1089025"/>
            <a:chOff x="3343273" y="3253200"/>
            <a:chExt cx="1335955" cy="1583690"/>
          </a:xfrm>
        </p:grpSpPr>
        <p:cxnSp>
          <p:nvCxnSpPr>
            <p:cNvPr id="43" name="Connector: Elbow 355">
              <a:extLst>
                <a:ext uri="{FF2B5EF4-FFF2-40B4-BE49-F238E27FC236}">
                  <a16:creationId xmlns:a16="http://schemas.microsoft.com/office/drawing/2014/main" id="{52ADA8D2-35B0-A849-9AAA-D915A07BA60E}"/>
                </a:ext>
              </a:extLst>
            </p:cNvPr>
            <p:cNvCxnSpPr>
              <a:cxnSpLocks/>
            </p:cNvCxnSpPr>
            <p:nvPr/>
          </p:nvCxnSpPr>
          <p:spPr>
            <a:xfrm>
              <a:off x="3343273" y="4197412"/>
              <a:ext cx="1279901" cy="639478"/>
            </a:xfrm>
            <a:prstGeom prst="bentConnector3">
              <a:avLst>
                <a:gd name="adj1" fmla="val 41071"/>
              </a:avLst>
            </a:prstGeom>
            <a:noFill/>
            <a:ln w="6350" cap="flat" cmpd="sng" algn="ctr">
              <a:solidFill>
                <a:schemeClr val="tx1">
                  <a:lumMod val="65000"/>
                  <a:lumOff val="35000"/>
                </a:schemeClr>
              </a:solidFill>
              <a:prstDash val="sysDot"/>
              <a:miter lim="800000"/>
            </a:ln>
            <a:effectLst/>
          </p:spPr>
        </p:cxnSp>
        <p:cxnSp>
          <p:nvCxnSpPr>
            <p:cNvPr id="44" name="Connector: Elbow 356">
              <a:extLst>
                <a:ext uri="{FF2B5EF4-FFF2-40B4-BE49-F238E27FC236}">
                  <a16:creationId xmlns:a16="http://schemas.microsoft.com/office/drawing/2014/main" id="{E7454485-6A44-7E49-A3DF-4C9B72A766F4}"/>
                </a:ext>
              </a:extLst>
            </p:cNvPr>
            <p:cNvCxnSpPr>
              <a:cxnSpLocks/>
            </p:cNvCxnSpPr>
            <p:nvPr/>
          </p:nvCxnSpPr>
          <p:spPr>
            <a:xfrm flipV="1">
              <a:off x="3399327" y="3253200"/>
              <a:ext cx="1279901" cy="639479"/>
            </a:xfrm>
            <a:prstGeom prst="bentConnector3">
              <a:avLst>
                <a:gd name="adj1" fmla="val 34879"/>
              </a:avLst>
            </a:prstGeom>
            <a:noFill/>
            <a:ln w="6350" cap="flat" cmpd="sng" algn="ctr">
              <a:solidFill>
                <a:schemeClr val="tx1">
                  <a:lumMod val="65000"/>
                  <a:lumOff val="35000"/>
                </a:schemeClr>
              </a:solidFill>
              <a:prstDash val="sysDot"/>
              <a:miter lim="800000"/>
            </a:ln>
            <a:effectLst/>
          </p:spPr>
        </p:cxnSp>
        <p:cxnSp>
          <p:nvCxnSpPr>
            <p:cNvPr id="45" name="Straight Connector 44">
              <a:extLst>
                <a:ext uri="{FF2B5EF4-FFF2-40B4-BE49-F238E27FC236}">
                  <a16:creationId xmlns:a16="http://schemas.microsoft.com/office/drawing/2014/main" id="{ECF35BFD-B0FF-0C46-8326-EC8222E4F208}"/>
                </a:ext>
              </a:extLst>
            </p:cNvPr>
            <p:cNvCxnSpPr>
              <a:cxnSpLocks/>
            </p:cNvCxnSpPr>
            <p:nvPr/>
          </p:nvCxnSpPr>
          <p:spPr>
            <a:xfrm>
              <a:off x="3427354" y="4047354"/>
              <a:ext cx="639950" cy="0"/>
            </a:xfrm>
            <a:prstGeom prst="line">
              <a:avLst/>
            </a:prstGeom>
            <a:noFill/>
            <a:ln w="6350" cap="flat" cmpd="sng" algn="ctr">
              <a:solidFill>
                <a:schemeClr val="tx1">
                  <a:lumMod val="65000"/>
                  <a:lumOff val="35000"/>
                </a:schemeClr>
              </a:solidFill>
              <a:prstDash val="sysDot"/>
              <a:miter lim="800000"/>
            </a:ln>
            <a:effectLst/>
          </p:spPr>
        </p:cxnSp>
      </p:grpSp>
      <p:sp>
        <p:nvSpPr>
          <p:cNvPr id="46" name="TextBox 45">
            <a:extLst>
              <a:ext uri="{FF2B5EF4-FFF2-40B4-BE49-F238E27FC236}">
                <a16:creationId xmlns:a16="http://schemas.microsoft.com/office/drawing/2014/main" id="{2698C1BA-8AFD-8C40-887C-25328DA1A087}"/>
              </a:ext>
            </a:extLst>
          </p:cNvPr>
          <p:cNvSpPr txBox="1"/>
          <p:nvPr/>
        </p:nvSpPr>
        <p:spPr>
          <a:xfrm>
            <a:off x="2981325" y="3686175"/>
            <a:ext cx="739775" cy="338138"/>
          </a:xfrm>
          <a:prstGeom prst="rect">
            <a:avLst/>
          </a:prstGeom>
          <a:noFill/>
        </p:spPr>
        <p:txBody>
          <a:bodyPr wrap="none">
            <a:spAutoFit/>
          </a:bodyPr>
          <a:lstStyle/>
          <a:p>
            <a:pPr algn="ctr" defTabSz="557213" eaLnBrk="1" fontAlgn="auto" hangingPunct="1">
              <a:spcBef>
                <a:spcPts val="0"/>
              </a:spcBef>
              <a:spcAft>
                <a:spcPts val="0"/>
              </a:spcAft>
              <a:defRPr/>
            </a:pPr>
            <a:r>
              <a:rPr lang="en-US" sz="800" kern="0" dirty="0">
                <a:solidFill>
                  <a:schemeClr val="bg1">
                    <a:lumMod val="50000"/>
                  </a:schemeClr>
                </a:solidFill>
                <a:latin typeface="+mn-lt"/>
              </a:rPr>
              <a:t>Unstructured</a:t>
            </a:r>
            <a:br>
              <a:rPr lang="en-US" sz="800" kern="0" dirty="0">
                <a:solidFill>
                  <a:schemeClr val="bg1">
                    <a:lumMod val="50000"/>
                  </a:schemeClr>
                </a:solidFill>
                <a:latin typeface="+mn-lt"/>
              </a:rPr>
            </a:br>
            <a:r>
              <a:rPr lang="en-US" sz="800" kern="0" dirty="0">
                <a:solidFill>
                  <a:schemeClr val="bg1">
                    <a:lumMod val="50000"/>
                  </a:schemeClr>
                </a:solidFill>
                <a:latin typeface="+mn-lt"/>
              </a:rPr>
              <a:t>Data</a:t>
            </a:r>
          </a:p>
        </p:txBody>
      </p:sp>
      <p:grpSp>
        <p:nvGrpSpPr>
          <p:cNvPr id="94220" name="Group 46">
            <a:extLst>
              <a:ext uri="{FF2B5EF4-FFF2-40B4-BE49-F238E27FC236}">
                <a16:creationId xmlns:a16="http://schemas.microsoft.com/office/drawing/2014/main" id="{F8BD4271-4A5F-CB4F-B960-25960DCFBA15}"/>
              </a:ext>
            </a:extLst>
          </p:cNvPr>
          <p:cNvGrpSpPr>
            <a:grpSpLocks/>
          </p:cNvGrpSpPr>
          <p:nvPr/>
        </p:nvGrpSpPr>
        <p:grpSpPr bwMode="auto">
          <a:xfrm>
            <a:off x="6186488" y="2289175"/>
            <a:ext cx="1089025" cy="1403350"/>
            <a:chOff x="8641474" y="2378408"/>
            <a:chExt cx="1602058" cy="2039769"/>
          </a:xfrm>
        </p:grpSpPr>
        <p:grpSp>
          <p:nvGrpSpPr>
            <p:cNvPr id="94248" name="Group 47">
              <a:extLst>
                <a:ext uri="{FF2B5EF4-FFF2-40B4-BE49-F238E27FC236}">
                  <a16:creationId xmlns:a16="http://schemas.microsoft.com/office/drawing/2014/main" id="{EDE167A1-4E44-6D4B-B048-266FCB5D696D}"/>
                </a:ext>
              </a:extLst>
            </p:cNvPr>
            <p:cNvGrpSpPr>
              <a:grpSpLocks/>
            </p:cNvGrpSpPr>
            <p:nvPr/>
          </p:nvGrpSpPr>
          <p:grpSpPr bwMode="auto">
            <a:xfrm>
              <a:off x="8641474" y="2378408"/>
              <a:ext cx="1602058" cy="2039769"/>
              <a:chOff x="8641474" y="2378408"/>
              <a:chExt cx="1890752" cy="2039769"/>
            </a:xfrm>
          </p:grpSpPr>
          <p:sp>
            <p:nvSpPr>
              <p:cNvPr id="51" name="Rectangle: Rounded Corners 353">
                <a:extLst>
                  <a:ext uri="{FF2B5EF4-FFF2-40B4-BE49-F238E27FC236}">
                    <a16:creationId xmlns:a16="http://schemas.microsoft.com/office/drawing/2014/main" id="{E8F4D567-B720-294F-B9B1-91E7F96D39C0}"/>
                  </a:ext>
                </a:extLst>
              </p:cNvPr>
              <p:cNvSpPr/>
              <p:nvPr/>
            </p:nvSpPr>
            <p:spPr>
              <a:xfrm>
                <a:off x="8641474" y="2378408"/>
                <a:ext cx="1890752" cy="2039769"/>
              </a:xfrm>
              <a:prstGeom prst="roundRect">
                <a:avLst>
                  <a:gd name="adj" fmla="val 4619"/>
                </a:avLst>
              </a:prstGeom>
              <a:solidFill>
                <a:sysClr val="window" lastClr="FFFFFF"/>
              </a:solidFill>
              <a:ln w="6350" cap="flat" cmpd="sng" algn="ctr">
                <a:solidFill>
                  <a:sysClr val="window" lastClr="FFFFFF">
                    <a:lumMod val="50000"/>
                  </a:sysClr>
                </a:solidFill>
                <a:prstDash val="solid"/>
                <a:miter lim="800000"/>
              </a:ln>
              <a:effectLst/>
            </p:spPr>
            <p:txBody>
              <a:bodyPr anchor="ctr"/>
              <a:lstStyle/>
              <a:p>
                <a:pPr algn="ctr" defTabSz="557213" eaLnBrk="1" fontAlgn="auto" hangingPunct="1">
                  <a:spcBef>
                    <a:spcPts val="0"/>
                  </a:spcBef>
                  <a:spcAft>
                    <a:spcPts val="0"/>
                  </a:spcAft>
                  <a:defRPr/>
                </a:pPr>
                <a:endParaRPr lang="en-US" sz="1097" kern="0" dirty="0">
                  <a:solidFill>
                    <a:prstClr val="white"/>
                  </a:solidFill>
                  <a:latin typeface="+mn-lt"/>
                </a:endParaRPr>
              </a:p>
            </p:txBody>
          </p:sp>
          <p:sp>
            <p:nvSpPr>
              <p:cNvPr id="52" name="Rectangle: Top Corners Rounded 354">
                <a:extLst>
                  <a:ext uri="{FF2B5EF4-FFF2-40B4-BE49-F238E27FC236}">
                    <a16:creationId xmlns:a16="http://schemas.microsoft.com/office/drawing/2014/main" id="{D231BA09-EE71-0E41-A221-1F7AEB254D9F}"/>
                  </a:ext>
                </a:extLst>
              </p:cNvPr>
              <p:cNvSpPr/>
              <p:nvPr/>
            </p:nvSpPr>
            <p:spPr>
              <a:xfrm>
                <a:off x="8641474" y="2378408"/>
                <a:ext cx="1890752" cy="343808"/>
              </a:xfrm>
              <a:prstGeom prst="round2SameRect">
                <a:avLst/>
              </a:prstGeom>
              <a:solidFill>
                <a:srgbClr val="3B302D"/>
              </a:solidFill>
              <a:ln w="12700" cap="flat" cmpd="sng" algn="ctr">
                <a:noFill/>
                <a:prstDash val="solid"/>
                <a:miter lim="800000"/>
              </a:ln>
              <a:effectLst/>
            </p:spPr>
            <p:txBody>
              <a:bodyPr lIns="0" tIns="0" rIns="0" bIns="0" anchor="ctr" anchorCtr="1"/>
              <a:lstStyle/>
              <a:p>
                <a:pPr algn="ctr" defTabSz="557213" eaLnBrk="1" fontAlgn="auto" hangingPunct="1">
                  <a:spcBef>
                    <a:spcPts val="0"/>
                  </a:spcBef>
                  <a:spcAft>
                    <a:spcPts val="0"/>
                  </a:spcAft>
                  <a:defRPr/>
                </a:pPr>
                <a:r>
                  <a:rPr lang="en-US" sz="1000" kern="0" dirty="0">
                    <a:solidFill>
                      <a:prstClr val="white"/>
                    </a:solidFill>
                    <a:latin typeface="+mj-lt"/>
                  </a:rPr>
                  <a:t>Analytics Engine</a:t>
                </a:r>
                <a:endParaRPr lang="en-US" sz="1000" b="1" kern="0" dirty="0">
                  <a:solidFill>
                    <a:prstClr val="white"/>
                  </a:solidFill>
                  <a:latin typeface="+mj-lt"/>
                </a:endParaRPr>
              </a:p>
            </p:txBody>
          </p:sp>
        </p:grpSp>
        <p:sp>
          <p:nvSpPr>
            <p:cNvPr id="49" name="Rectangle: Rounded Corners 351">
              <a:extLst>
                <a:ext uri="{FF2B5EF4-FFF2-40B4-BE49-F238E27FC236}">
                  <a16:creationId xmlns:a16="http://schemas.microsoft.com/office/drawing/2014/main" id="{0A36A74C-4C7F-1E48-8922-CFC5E57FFF41}"/>
                </a:ext>
              </a:extLst>
            </p:cNvPr>
            <p:cNvSpPr/>
            <p:nvPr/>
          </p:nvSpPr>
          <p:spPr>
            <a:xfrm>
              <a:off x="8821296" y="2869892"/>
              <a:ext cx="1258761" cy="576858"/>
            </a:xfrm>
            <a:prstGeom prst="roundRect">
              <a:avLst/>
            </a:prstGeom>
            <a:solidFill>
              <a:srgbClr val="4BB9B9"/>
            </a:solidFill>
            <a:ln w="6350" cap="flat" cmpd="sng" algn="ctr">
              <a:noFill/>
              <a:prstDash val="solid"/>
              <a:miter lim="800000"/>
            </a:ln>
            <a:effectLst/>
          </p:spPr>
          <p:txBody>
            <a:bodyPr anchor="ctr"/>
            <a:lstStyle/>
            <a:p>
              <a:pPr algn="ctr" defTabSz="557213" eaLnBrk="1" fontAlgn="auto" hangingPunct="1">
                <a:spcBef>
                  <a:spcPts val="0"/>
                </a:spcBef>
                <a:spcAft>
                  <a:spcPts val="0"/>
                </a:spcAft>
                <a:defRPr/>
              </a:pPr>
              <a:r>
                <a:rPr lang="en-US" sz="900" kern="0" dirty="0">
                  <a:solidFill>
                    <a:prstClr val="white"/>
                  </a:solidFill>
                  <a:latin typeface="+mn-lt"/>
                </a:rPr>
                <a:t>Heuristic &amp;</a:t>
              </a:r>
              <a:br>
                <a:rPr lang="en-US" sz="900" kern="0" dirty="0">
                  <a:solidFill>
                    <a:prstClr val="white"/>
                  </a:solidFill>
                  <a:latin typeface="+mn-lt"/>
                </a:rPr>
              </a:br>
              <a:r>
                <a:rPr lang="en-US" sz="900" kern="0" dirty="0">
                  <a:solidFill>
                    <a:prstClr val="white"/>
                  </a:solidFill>
                  <a:latin typeface="+mn-lt"/>
                </a:rPr>
                <a:t>AI Models</a:t>
              </a:r>
            </a:p>
          </p:txBody>
        </p:sp>
        <p:sp>
          <p:nvSpPr>
            <p:cNvPr id="50" name="Rectangle: Rounded Corners 352">
              <a:extLst>
                <a:ext uri="{FF2B5EF4-FFF2-40B4-BE49-F238E27FC236}">
                  <a16:creationId xmlns:a16="http://schemas.microsoft.com/office/drawing/2014/main" id="{C28791C9-7507-CF42-BD9A-00A63773540A}"/>
                </a:ext>
              </a:extLst>
            </p:cNvPr>
            <p:cNvSpPr/>
            <p:nvPr/>
          </p:nvSpPr>
          <p:spPr>
            <a:xfrm>
              <a:off x="8832974" y="3596732"/>
              <a:ext cx="1256424" cy="576858"/>
            </a:xfrm>
            <a:prstGeom prst="roundRect">
              <a:avLst/>
            </a:prstGeom>
            <a:solidFill>
              <a:srgbClr val="4BB9B9"/>
            </a:solidFill>
            <a:ln w="6350" cap="flat" cmpd="sng" algn="ctr">
              <a:noFill/>
              <a:prstDash val="solid"/>
              <a:miter lim="800000"/>
            </a:ln>
            <a:effectLst/>
          </p:spPr>
          <p:txBody>
            <a:bodyPr anchor="ctr"/>
            <a:lstStyle/>
            <a:p>
              <a:pPr algn="ctr" defTabSz="557213" eaLnBrk="1" fontAlgn="auto" hangingPunct="1">
                <a:spcBef>
                  <a:spcPts val="0"/>
                </a:spcBef>
                <a:spcAft>
                  <a:spcPts val="0"/>
                </a:spcAft>
                <a:defRPr/>
              </a:pPr>
              <a:r>
                <a:rPr lang="en-US" sz="900" kern="0" dirty="0">
                  <a:solidFill>
                    <a:prstClr val="white"/>
                  </a:solidFill>
                  <a:latin typeface="+mn-lt"/>
                </a:rPr>
                <a:t>BI Data cube</a:t>
              </a:r>
            </a:p>
          </p:txBody>
        </p:sp>
      </p:grpSp>
      <p:grpSp>
        <p:nvGrpSpPr>
          <p:cNvPr id="94221" name="Group 52">
            <a:extLst>
              <a:ext uri="{FF2B5EF4-FFF2-40B4-BE49-F238E27FC236}">
                <a16:creationId xmlns:a16="http://schemas.microsoft.com/office/drawing/2014/main" id="{772B3043-91D1-404D-8FD5-7C38DB9D233C}"/>
              </a:ext>
            </a:extLst>
          </p:cNvPr>
          <p:cNvGrpSpPr>
            <a:grpSpLocks/>
          </p:cNvGrpSpPr>
          <p:nvPr/>
        </p:nvGrpSpPr>
        <p:grpSpPr bwMode="auto">
          <a:xfrm>
            <a:off x="7385050" y="1598613"/>
            <a:ext cx="1060450" cy="2987675"/>
            <a:chOff x="10233175" y="1590317"/>
            <a:chExt cx="1559451" cy="4344065"/>
          </a:xfrm>
        </p:grpSpPr>
        <p:grpSp>
          <p:nvGrpSpPr>
            <p:cNvPr id="94232" name="Group 53">
              <a:extLst>
                <a:ext uri="{FF2B5EF4-FFF2-40B4-BE49-F238E27FC236}">
                  <a16:creationId xmlns:a16="http://schemas.microsoft.com/office/drawing/2014/main" id="{BD5B43D4-9897-1E4F-8232-529272B80CE0}"/>
                </a:ext>
              </a:extLst>
            </p:cNvPr>
            <p:cNvGrpSpPr>
              <a:grpSpLocks/>
            </p:cNvGrpSpPr>
            <p:nvPr/>
          </p:nvGrpSpPr>
          <p:grpSpPr bwMode="auto">
            <a:xfrm>
              <a:off x="10669626" y="1590317"/>
              <a:ext cx="1123000" cy="4344065"/>
              <a:chOff x="10669626" y="1542692"/>
              <a:chExt cx="1123000" cy="4344065"/>
            </a:xfrm>
          </p:grpSpPr>
          <p:grpSp>
            <p:nvGrpSpPr>
              <p:cNvPr id="94237" name="Group 58">
                <a:extLst>
                  <a:ext uri="{FF2B5EF4-FFF2-40B4-BE49-F238E27FC236}">
                    <a16:creationId xmlns:a16="http://schemas.microsoft.com/office/drawing/2014/main" id="{3A25545C-2CA3-4A47-A96C-259D64AA96A4}"/>
                  </a:ext>
                </a:extLst>
              </p:cNvPr>
              <p:cNvGrpSpPr>
                <a:grpSpLocks/>
              </p:cNvGrpSpPr>
              <p:nvPr/>
            </p:nvGrpSpPr>
            <p:grpSpPr bwMode="auto">
              <a:xfrm>
                <a:off x="10669626" y="1944236"/>
                <a:ext cx="1123000" cy="3942521"/>
                <a:chOff x="10669626" y="1944236"/>
                <a:chExt cx="1123000" cy="3942521"/>
              </a:xfrm>
            </p:grpSpPr>
            <p:sp>
              <p:nvSpPr>
                <p:cNvPr id="65" name="TextBox 64">
                  <a:extLst>
                    <a:ext uri="{FF2B5EF4-FFF2-40B4-BE49-F238E27FC236}">
                      <a16:creationId xmlns:a16="http://schemas.microsoft.com/office/drawing/2014/main" id="{95BCDFFF-62DC-B148-9120-99AECB64B142}"/>
                    </a:ext>
                  </a:extLst>
                </p:cNvPr>
                <p:cNvSpPr txBox="1"/>
                <p:nvPr/>
              </p:nvSpPr>
              <p:spPr>
                <a:xfrm>
                  <a:off x="10669729" y="1944322"/>
                  <a:ext cx="1122897" cy="334691"/>
                </a:xfrm>
                <a:prstGeom prst="rect">
                  <a:avLst/>
                </a:prstGeom>
                <a:noFill/>
              </p:spPr>
              <p:txBody>
                <a:bodyPr wrap="none">
                  <a:spAutoFit/>
                </a:bodyPr>
                <a:lstStyle/>
                <a:p>
                  <a:pPr algn="ctr" defTabSz="557213" eaLnBrk="1" fontAlgn="auto" hangingPunct="1">
                    <a:spcBef>
                      <a:spcPts val="0"/>
                    </a:spcBef>
                    <a:spcAft>
                      <a:spcPts val="0"/>
                    </a:spcAft>
                    <a:defRPr/>
                  </a:pPr>
                  <a:r>
                    <a:rPr lang="en-US" sz="900" kern="0" dirty="0">
                      <a:solidFill>
                        <a:schemeClr val="bg1">
                          <a:lumMod val="50000"/>
                        </a:schemeClr>
                      </a:solidFill>
                      <a:latin typeface="+mn-lt"/>
                    </a:rPr>
                    <a:t>Applications</a:t>
                  </a:r>
                </a:p>
              </p:txBody>
            </p:sp>
            <p:sp>
              <p:nvSpPr>
                <p:cNvPr id="66" name="TextBox 65">
                  <a:extLst>
                    <a:ext uri="{FF2B5EF4-FFF2-40B4-BE49-F238E27FC236}">
                      <a16:creationId xmlns:a16="http://schemas.microsoft.com/office/drawing/2014/main" id="{D5974259-211B-964C-8491-980F76130138}"/>
                    </a:ext>
                  </a:extLst>
                </p:cNvPr>
                <p:cNvSpPr txBox="1"/>
                <p:nvPr/>
              </p:nvSpPr>
              <p:spPr>
                <a:xfrm>
                  <a:off x="10826140" y="2846834"/>
                  <a:ext cx="810075" cy="334692"/>
                </a:xfrm>
                <a:prstGeom prst="rect">
                  <a:avLst/>
                </a:prstGeom>
                <a:noFill/>
              </p:spPr>
              <p:txBody>
                <a:bodyPr wrap="none">
                  <a:spAutoFit/>
                </a:bodyPr>
                <a:lstStyle/>
                <a:p>
                  <a:pPr algn="ctr" defTabSz="557213" eaLnBrk="1" fontAlgn="auto" hangingPunct="1">
                    <a:spcBef>
                      <a:spcPts val="0"/>
                    </a:spcBef>
                    <a:spcAft>
                      <a:spcPts val="0"/>
                    </a:spcAft>
                    <a:defRPr/>
                  </a:pPr>
                  <a:r>
                    <a:rPr lang="en-US" sz="900" kern="0" dirty="0">
                      <a:solidFill>
                        <a:schemeClr val="bg1">
                          <a:lumMod val="50000"/>
                        </a:schemeClr>
                      </a:solidFill>
                      <a:latin typeface="+mn-lt"/>
                    </a:rPr>
                    <a:t>Reports</a:t>
                  </a:r>
                </a:p>
              </p:txBody>
            </p:sp>
            <p:sp>
              <p:nvSpPr>
                <p:cNvPr id="67" name="TextBox 66">
                  <a:extLst>
                    <a:ext uri="{FF2B5EF4-FFF2-40B4-BE49-F238E27FC236}">
                      <a16:creationId xmlns:a16="http://schemas.microsoft.com/office/drawing/2014/main" id="{CE5E0338-14C5-7B4C-98F2-857E71EEA5A4}"/>
                    </a:ext>
                  </a:extLst>
                </p:cNvPr>
                <p:cNvSpPr txBox="1"/>
                <p:nvPr/>
              </p:nvSpPr>
              <p:spPr>
                <a:xfrm>
                  <a:off x="10688405" y="3747039"/>
                  <a:ext cx="1085545" cy="337000"/>
                </a:xfrm>
                <a:prstGeom prst="rect">
                  <a:avLst/>
                </a:prstGeom>
                <a:noFill/>
              </p:spPr>
              <p:txBody>
                <a:bodyPr wrap="none">
                  <a:spAutoFit/>
                </a:bodyPr>
                <a:lstStyle/>
                <a:p>
                  <a:pPr algn="ctr" defTabSz="557213" eaLnBrk="1" fontAlgn="auto" hangingPunct="1">
                    <a:spcBef>
                      <a:spcPts val="0"/>
                    </a:spcBef>
                    <a:spcAft>
                      <a:spcPts val="0"/>
                    </a:spcAft>
                    <a:defRPr/>
                  </a:pPr>
                  <a:r>
                    <a:rPr lang="en-US" sz="900" kern="0" dirty="0">
                      <a:solidFill>
                        <a:schemeClr val="bg1">
                          <a:lumMod val="50000"/>
                        </a:schemeClr>
                      </a:solidFill>
                      <a:latin typeface="+mn-lt"/>
                    </a:rPr>
                    <a:t>Dashboards</a:t>
                  </a:r>
                </a:p>
              </p:txBody>
            </p:sp>
            <p:sp>
              <p:nvSpPr>
                <p:cNvPr id="68" name="TextBox 67">
                  <a:extLst>
                    <a:ext uri="{FF2B5EF4-FFF2-40B4-BE49-F238E27FC236}">
                      <a16:creationId xmlns:a16="http://schemas.microsoft.com/office/drawing/2014/main" id="{DE08D5C9-F0CF-4D46-BCF7-2ADF5AF4E0FB}"/>
                    </a:ext>
                  </a:extLst>
                </p:cNvPr>
                <p:cNvSpPr txBox="1"/>
                <p:nvPr/>
              </p:nvSpPr>
              <p:spPr>
                <a:xfrm>
                  <a:off x="10814468" y="4649553"/>
                  <a:ext cx="833418" cy="334691"/>
                </a:xfrm>
                <a:prstGeom prst="rect">
                  <a:avLst/>
                </a:prstGeom>
                <a:noFill/>
              </p:spPr>
              <p:txBody>
                <a:bodyPr wrap="none">
                  <a:spAutoFit/>
                </a:bodyPr>
                <a:lstStyle/>
                <a:p>
                  <a:pPr algn="ctr" defTabSz="557213" eaLnBrk="1" fontAlgn="auto" hangingPunct="1">
                    <a:spcBef>
                      <a:spcPts val="0"/>
                    </a:spcBef>
                    <a:spcAft>
                      <a:spcPts val="0"/>
                    </a:spcAft>
                    <a:defRPr/>
                  </a:pPr>
                  <a:r>
                    <a:rPr lang="en-US" sz="900" kern="0" dirty="0">
                      <a:solidFill>
                        <a:schemeClr val="bg1">
                          <a:lumMod val="50000"/>
                        </a:schemeClr>
                      </a:solidFill>
                      <a:latin typeface="+mn-lt"/>
                    </a:rPr>
                    <a:t>Services</a:t>
                  </a:r>
                </a:p>
              </p:txBody>
            </p:sp>
            <p:sp>
              <p:nvSpPr>
                <p:cNvPr id="69" name="TextBox 68">
                  <a:extLst>
                    <a:ext uri="{FF2B5EF4-FFF2-40B4-BE49-F238E27FC236}">
                      <a16:creationId xmlns:a16="http://schemas.microsoft.com/office/drawing/2014/main" id="{8607CA80-29B3-784F-A23A-3987628DED33}"/>
                    </a:ext>
                  </a:extLst>
                </p:cNvPr>
                <p:cNvSpPr txBox="1"/>
                <p:nvPr/>
              </p:nvSpPr>
              <p:spPr>
                <a:xfrm>
                  <a:off x="10830809" y="5552065"/>
                  <a:ext cx="800737" cy="334692"/>
                </a:xfrm>
                <a:prstGeom prst="rect">
                  <a:avLst/>
                </a:prstGeom>
                <a:noFill/>
              </p:spPr>
              <p:txBody>
                <a:bodyPr wrap="none">
                  <a:spAutoFit/>
                </a:bodyPr>
                <a:lstStyle/>
                <a:p>
                  <a:pPr algn="ctr" defTabSz="557213" eaLnBrk="1" fontAlgn="auto" hangingPunct="1">
                    <a:spcBef>
                      <a:spcPts val="0"/>
                    </a:spcBef>
                    <a:spcAft>
                      <a:spcPts val="0"/>
                    </a:spcAft>
                    <a:defRPr/>
                  </a:pPr>
                  <a:r>
                    <a:rPr lang="en-US" sz="900" kern="0" dirty="0">
                      <a:solidFill>
                        <a:schemeClr val="bg1">
                          <a:lumMod val="50000"/>
                        </a:schemeClr>
                      </a:solidFill>
                      <a:latin typeface="+mn-lt"/>
                    </a:rPr>
                    <a:t>Devices</a:t>
                  </a:r>
                </a:p>
              </p:txBody>
            </p:sp>
          </p:grpSp>
          <p:sp>
            <p:nvSpPr>
              <p:cNvPr id="60" name="Freeform: Shape 340">
                <a:extLst>
                  <a:ext uri="{FF2B5EF4-FFF2-40B4-BE49-F238E27FC236}">
                    <a16:creationId xmlns:a16="http://schemas.microsoft.com/office/drawing/2014/main" id="{0266A3EC-42A8-304E-AE9F-90A09BA3C42A}"/>
                  </a:ext>
                </a:extLst>
              </p:cNvPr>
              <p:cNvSpPr/>
              <p:nvPr/>
            </p:nvSpPr>
            <p:spPr>
              <a:xfrm>
                <a:off x="11010567" y="3356951"/>
                <a:ext cx="441221" cy="447794"/>
              </a:xfrm>
              <a:custGeom>
                <a:avLst/>
                <a:gdLst>
                  <a:gd name="connsiteX0" fmla="*/ 4605728 w 4800590"/>
                  <a:gd name="connsiteY0" fmla="*/ 962616 h 4876809"/>
                  <a:gd name="connsiteX1" fmla="*/ 4173417 w 4800590"/>
                  <a:gd name="connsiteY1" fmla="*/ 962616 h 4876809"/>
                  <a:gd name="connsiteX2" fmla="*/ 4173417 w 4800590"/>
                  <a:gd name="connsiteY2" fmla="*/ 123006 h 4876809"/>
                  <a:gd name="connsiteX3" fmla="*/ 4050116 w 4800590"/>
                  <a:gd name="connsiteY3" fmla="*/ 0 h 4876809"/>
                  <a:gd name="connsiteX4" fmla="*/ 750218 w 4800590"/>
                  <a:gd name="connsiteY4" fmla="*/ 0 h 4876809"/>
                  <a:gd name="connsiteX5" fmla="*/ 627193 w 4800590"/>
                  <a:gd name="connsiteY5" fmla="*/ 123006 h 4876809"/>
                  <a:gd name="connsiteX6" fmla="*/ 627193 w 4800590"/>
                  <a:gd name="connsiteY6" fmla="*/ 962606 h 4876809"/>
                  <a:gd name="connsiteX7" fmla="*/ 194872 w 4800590"/>
                  <a:gd name="connsiteY7" fmla="*/ 962606 h 4876809"/>
                  <a:gd name="connsiteX8" fmla="*/ 0 w 4800590"/>
                  <a:gd name="connsiteY8" fmla="*/ 1157449 h 4876809"/>
                  <a:gd name="connsiteX9" fmla="*/ 0 w 4800590"/>
                  <a:gd name="connsiteY9" fmla="*/ 3728542 h 4876809"/>
                  <a:gd name="connsiteX10" fmla="*/ 194872 w 4800590"/>
                  <a:gd name="connsiteY10" fmla="*/ 3923376 h 4876809"/>
                  <a:gd name="connsiteX11" fmla="*/ 1682496 w 4800590"/>
                  <a:gd name="connsiteY11" fmla="*/ 3923376 h 4876809"/>
                  <a:gd name="connsiteX12" fmla="*/ 1682496 w 4800590"/>
                  <a:gd name="connsiteY12" fmla="*/ 4311891 h 4876809"/>
                  <a:gd name="connsiteX13" fmla="*/ 1201560 w 4800590"/>
                  <a:gd name="connsiteY13" fmla="*/ 4311891 h 4876809"/>
                  <a:gd name="connsiteX14" fmla="*/ 919172 w 4800590"/>
                  <a:gd name="connsiteY14" fmla="*/ 4594222 h 4876809"/>
                  <a:gd name="connsiteX15" fmla="*/ 919172 w 4800590"/>
                  <a:gd name="connsiteY15" fmla="*/ 4745975 h 4876809"/>
                  <a:gd name="connsiteX16" fmla="*/ 1050036 w 4800590"/>
                  <a:gd name="connsiteY16" fmla="*/ 4876810 h 4876809"/>
                  <a:gd name="connsiteX17" fmla="*/ 3750564 w 4800590"/>
                  <a:gd name="connsiteY17" fmla="*/ 4876810 h 4876809"/>
                  <a:gd name="connsiteX18" fmla="*/ 3881418 w 4800590"/>
                  <a:gd name="connsiteY18" fmla="*/ 4745975 h 4876809"/>
                  <a:gd name="connsiteX19" fmla="*/ 3881418 w 4800590"/>
                  <a:gd name="connsiteY19" fmla="*/ 4594222 h 4876809"/>
                  <a:gd name="connsiteX20" fmla="*/ 3598764 w 4800590"/>
                  <a:gd name="connsiteY20" fmla="*/ 4311891 h 4876809"/>
                  <a:gd name="connsiteX21" fmla="*/ 3117828 w 4800590"/>
                  <a:gd name="connsiteY21" fmla="*/ 4311891 h 4876809"/>
                  <a:gd name="connsiteX22" fmla="*/ 3117828 w 4800590"/>
                  <a:gd name="connsiteY22" fmla="*/ 3923376 h 4876809"/>
                  <a:gd name="connsiteX23" fmla="*/ 4605719 w 4800590"/>
                  <a:gd name="connsiteY23" fmla="*/ 3923376 h 4876809"/>
                  <a:gd name="connsiteX24" fmla="*/ 4800591 w 4800590"/>
                  <a:gd name="connsiteY24" fmla="*/ 3728542 h 4876809"/>
                  <a:gd name="connsiteX25" fmla="*/ 4800591 w 4800590"/>
                  <a:gd name="connsiteY25" fmla="*/ 1157449 h 4876809"/>
                  <a:gd name="connsiteX26" fmla="*/ 4605728 w 4800590"/>
                  <a:gd name="connsiteY26" fmla="*/ 962616 h 4876809"/>
                  <a:gd name="connsiteX27" fmla="*/ 4605728 w 4800590"/>
                  <a:gd name="connsiteY27" fmla="*/ 1105491 h 4876809"/>
                  <a:gd name="connsiteX28" fmla="*/ 4657725 w 4800590"/>
                  <a:gd name="connsiteY28" fmla="*/ 1157449 h 4876809"/>
                  <a:gd name="connsiteX29" fmla="*/ 4657725 w 4800590"/>
                  <a:gd name="connsiteY29" fmla="*/ 3273685 h 4876809"/>
                  <a:gd name="connsiteX30" fmla="*/ 4173408 w 4800590"/>
                  <a:gd name="connsiteY30" fmla="*/ 3273685 h 4876809"/>
                  <a:gd name="connsiteX31" fmla="*/ 4173408 w 4800590"/>
                  <a:gd name="connsiteY31" fmla="*/ 1105491 h 4876809"/>
                  <a:gd name="connsiteX32" fmla="*/ 194872 w 4800590"/>
                  <a:gd name="connsiteY32" fmla="*/ 1105491 h 4876809"/>
                  <a:gd name="connsiteX33" fmla="*/ 627183 w 4800590"/>
                  <a:gd name="connsiteY33" fmla="*/ 1105491 h 4876809"/>
                  <a:gd name="connsiteX34" fmla="*/ 627183 w 4800590"/>
                  <a:gd name="connsiteY34" fmla="*/ 3273685 h 4876809"/>
                  <a:gd name="connsiteX35" fmla="*/ 142875 w 4800590"/>
                  <a:gd name="connsiteY35" fmla="*/ 3273685 h 4876809"/>
                  <a:gd name="connsiteX36" fmla="*/ 142875 w 4800590"/>
                  <a:gd name="connsiteY36" fmla="*/ 1157449 h 4876809"/>
                  <a:gd name="connsiteX37" fmla="*/ 194872 w 4800590"/>
                  <a:gd name="connsiteY37" fmla="*/ 1105491 h 4876809"/>
                  <a:gd name="connsiteX38" fmla="*/ 3738553 w 4800590"/>
                  <a:gd name="connsiteY38" fmla="*/ 4594213 h 4876809"/>
                  <a:gd name="connsiteX39" fmla="*/ 3738553 w 4800590"/>
                  <a:gd name="connsiteY39" fmla="*/ 4733925 h 4876809"/>
                  <a:gd name="connsiteX40" fmla="*/ 1062047 w 4800590"/>
                  <a:gd name="connsiteY40" fmla="*/ 4733925 h 4876809"/>
                  <a:gd name="connsiteX41" fmla="*/ 1062047 w 4800590"/>
                  <a:gd name="connsiteY41" fmla="*/ 4594213 h 4876809"/>
                  <a:gd name="connsiteX42" fmla="*/ 1201560 w 4800590"/>
                  <a:gd name="connsiteY42" fmla="*/ 4454757 h 4876809"/>
                  <a:gd name="connsiteX43" fmla="*/ 3598764 w 4800590"/>
                  <a:gd name="connsiteY43" fmla="*/ 4454757 h 4876809"/>
                  <a:gd name="connsiteX44" fmla="*/ 3738553 w 4800590"/>
                  <a:gd name="connsiteY44" fmla="*/ 4594213 h 4876809"/>
                  <a:gd name="connsiteX45" fmla="*/ 2974962 w 4800590"/>
                  <a:gd name="connsiteY45" fmla="*/ 4311882 h 4876809"/>
                  <a:gd name="connsiteX46" fmla="*/ 1825371 w 4800590"/>
                  <a:gd name="connsiteY46" fmla="*/ 4311882 h 4876809"/>
                  <a:gd name="connsiteX47" fmla="*/ 1825371 w 4800590"/>
                  <a:gd name="connsiteY47" fmla="*/ 3923367 h 4876809"/>
                  <a:gd name="connsiteX48" fmla="*/ 2974953 w 4800590"/>
                  <a:gd name="connsiteY48" fmla="*/ 3923367 h 4876809"/>
                  <a:gd name="connsiteX49" fmla="*/ 2974953 w 4800590"/>
                  <a:gd name="connsiteY49" fmla="*/ 4311882 h 4876809"/>
                  <a:gd name="connsiteX50" fmla="*/ 4605728 w 4800590"/>
                  <a:gd name="connsiteY50" fmla="*/ 3780492 h 4876809"/>
                  <a:gd name="connsiteX51" fmla="*/ 194872 w 4800590"/>
                  <a:gd name="connsiteY51" fmla="*/ 3780492 h 4876809"/>
                  <a:gd name="connsiteX52" fmla="*/ 142875 w 4800590"/>
                  <a:gd name="connsiteY52" fmla="*/ 3728533 h 4876809"/>
                  <a:gd name="connsiteX53" fmla="*/ 142875 w 4800590"/>
                  <a:gd name="connsiteY53" fmla="*/ 3416551 h 4876809"/>
                  <a:gd name="connsiteX54" fmla="*/ 2235260 w 4800590"/>
                  <a:gd name="connsiteY54" fmla="*/ 3416551 h 4876809"/>
                  <a:gd name="connsiteX55" fmla="*/ 2306698 w 4800590"/>
                  <a:gd name="connsiteY55" fmla="*/ 3345113 h 4876809"/>
                  <a:gd name="connsiteX56" fmla="*/ 2235260 w 4800590"/>
                  <a:gd name="connsiteY56" fmla="*/ 3273676 h 4876809"/>
                  <a:gd name="connsiteX57" fmla="*/ 770068 w 4800590"/>
                  <a:gd name="connsiteY57" fmla="*/ 3273676 h 4876809"/>
                  <a:gd name="connsiteX58" fmla="*/ 770068 w 4800590"/>
                  <a:gd name="connsiteY58" fmla="*/ 879481 h 4876809"/>
                  <a:gd name="connsiteX59" fmla="*/ 2235270 w 4800590"/>
                  <a:gd name="connsiteY59" fmla="*/ 879481 h 4876809"/>
                  <a:gd name="connsiteX60" fmla="*/ 2306707 w 4800590"/>
                  <a:gd name="connsiteY60" fmla="*/ 808044 h 4876809"/>
                  <a:gd name="connsiteX61" fmla="*/ 2235270 w 4800590"/>
                  <a:gd name="connsiteY61" fmla="*/ 736606 h 4876809"/>
                  <a:gd name="connsiteX62" fmla="*/ 770068 w 4800590"/>
                  <a:gd name="connsiteY62" fmla="*/ 736606 h 4876809"/>
                  <a:gd name="connsiteX63" fmla="*/ 770068 w 4800590"/>
                  <a:gd name="connsiteY63" fmla="*/ 142875 h 4876809"/>
                  <a:gd name="connsiteX64" fmla="*/ 4030542 w 4800590"/>
                  <a:gd name="connsiteY64" fmla="*/ 142875 h 4876809"/>
                  <a:gd name="connsiteX65" fmla="*/ 4030542 w 4800590"/>
                  <a:gd name="connsiteY65" fmla="*/ 736606 h 4876809"/>
                  <a:gd name="connsiteX66" fmla="*/ 2565340 w 4800590"/>
                  <a:gd name="connsiteY66" fmla="*/ 736606 h 4876809"/>
                  <a:gd name="connsiteX67" fmla="*/ 2493902 w 4800590"/>
                  <a:gd name="connsiteY67" fmla="*/ 808044 h 4876809"/>
                  <a:gd name="connsiteX68" fmla="*/ 2565340 w 4800590"/>
                  <a:gd name="connsiteY68" fmla="*/ 879481 h 4876809"/>
                  <a:gd name="connsiteX69" fmla="*/ 4030542 w 4800590"/>
                  <a:gd name="connsiteY69" fmla="*/ 879481 h 4876809"/>
                  <a:gd name="connsiteX70" fmla="*/ 4030542 w 4800590"/>
                  <a:gd name="connsiteY70" fmla="*/ 3273676 h 4876809"/>
                  <a:gd name="connsiteX71" fmla="*/ 2565340 w 4800590"/>
                  <a:gd name="connsiteY71" fmla="*/ 3273676 h 4876809"/>
                  <a:gd name="connsiteX72" fmla="*/ 2493902 w 4800590"/>
                  <a:gd name="connsiteY72" fmla="*/ 3345113 h 4876809"/>
                  <a:gd name="connsiteX73" fmla="*/ 2565340 w 4800590"/>
                  <a:gd name="connsiteY73" fmla="*/ 3416551 h 4876809"/>
                  <a:gd name="connsiteX74" fmla="*/ 4657725 w 4800590"/>
                  <a:gd name="connsiteY74" fmla="*/ 3416551 h 4876809"/>
                  <a:gd name="connsiteX75" fmla="*/ 4657725 w 4800590"/>
                  <a:gd name="connsiteY75" fmla="*/ 3728533 h 4876809"/>
                  <a:gd name="connsiteX76" fmla="*/ 4605728 w 4800590"/>
                  <a:gd name="connsiteY76" fmla="*/ 3780492 h 4876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4800590" h="4876809">
                    <a:moveTo>
                      <a:pt x="4605728" y="962616"/>
                    </a:moveTo>
                    <a:lnTo>
                      <a:pt x="4173417" y="962616"/>
                    </a:lnTo>
                    <a:lnTo>
                      <a:pt x="4173417" y="123006"/>
                    </a:lnTo>
                    <a:cubicBezTo>
                      <a:pt x="4173408" y="55178"/>
                      <a:pt x="4118105" y="0"/>
                      <a:pt x="4050116" y="0"/>
                    </a:cubicBezTo>
                    <a:lnTo>
                      <a:pt x="750218" y="0"/>
                    </a:lnTo>
                    <a:cubicBezTo>
                      <a:pt x="682381" y="0"/>
                      <a:pt x="627193" y="55178"/>
                      <a:pt x="627193" y="123006"/>
                    </a:cubicBezTo>
                    <a:lnTo>
                      <a:pt x="627193" y="962606"/>
                    </a:lnTo>
                    <a:lnTo>
                      <a:pt x="194872" y="962606"/>
                    </a:lnTo>
                    <a:cubicBezTo>
                      <a:pt x="87420" y="962616"/>
                      <a:pt x="0" y="1050007"/>
                      <a:pt x="0" y="1157449"/>
                    </a:cubicBezTo>
                    <a:lnTo>
                      <a:pt x="0" y="3728542"/>
                    </a:lnTo>
                    <a:cubicBezTo>
                      <a:pt x="0" y="3835975"/>
                      <a:pt x="87420" y="3923376"/>
                      <a:pt x="194872" y="3923376"/>
                    </a:cubicBezTo>
                    <a:lnTo>
                      <a:pt x="1682496" y="3923376"/>
                    </a:lnTo>
                    <a:lnTo>
                      <a:pt x="1682496" y="4311891"/>
                    </a:lnTo>
                    <a:lnTo>
                      <a:pt x="1201560" y="4311891"/>
                    </a:lnTo>
                    <a:cubicBezTo>
                      <a:pt x="1045845" y="4311891"/>
                      <a:pt x="919172" y="4438546"/>
                      <a:pt x="919172" y="4594222"/>
                    </a:cubicBezTo>
                    <a:lnTo>
                      <a:pt x="919172" y="4745975"/>
                    </a:lnTo>
                    <a:cubicBezTo>
                      <a:pt x="919172" y="4818117"/>
                      <a:pt x="977875" y="4876810"/>
                      <a:pt x="1050036" y="4876810"/>
                    </a:cubicBezTo>
                    <a:lnTo>
                      <a:pt x="3750564" y="4876810"/>
                    </a:lnTo>
                    <a:cubicBezTo>
                      <a:pt x="3822716" y="4876810"/>
                      <a:pt x="3881418" y="4818117"/>
                      <a:pt x="3881418" y="4745975"/>
                    </a:cubicBezTo>
                    <a:lnTo>
                      <a:pt x="3881418" y="4594222"/>
                    </a:lnTo>
                    <a:cubicBezTo>
                      <a:pt x="3881418" y="4438546"/>
                      <a:pt x="3754612" y="4311891"/>
                      <a:pt x="3598764" y="4311891"/>
                    </a:cubicBezTo>
                    <a:lnTo>
                      <a:pt x="3117828" y="4311891"/>
                    </a:lnTo>
                    <a:lnTo>
                      <a:pt x="3117828" y="3923376"/>
                    </a:lnTo>
                    <a:lnTo>
                      <a:pt x="4605719" y="3923376"/>
                    </a:lnTo>
                    <a:cubicBezTo>
                      <a:pt x="4713170" y="3923376"/>
                      <a:pt x="4800591" y="3835975"/>
                      <a:pt x="4800591" y="3728542"/>
                    </a:cubicBezTo>
                    <a:lnTo>
                      <a:pt x="4800591" y="1157449"/>
                    </a:lnTo>
                    <a:cubicBezTo>
                      <a:pt x="4800600" y="1050007"/>
                      <a:pt x="4713180" y="962616"/>
                      <a:pt x="4605728" y="962616"/>
                    </a:cubicBezTo>
                    <a:close/>
                    <a:moveTo>
                      <a:pt x="4605728" y="1105491"/>
                    </a:moveTo>
                    <a:cubicBezTo>
                      <a:pt x="4633913" y="1105491"/>
                      <a:pt x="4657725" y="1129284"/>
                      <a:pt x="4657725" y="1157449"/>
                    </a:cubicBezTo>
                    <a:lnTo>
                      <a:pt x="4657725" y="3273685"/>
                    </a:lnTo>
                    <a:lnTo>
                      <a:pt x="4173408" y="3273685"/>
                    </a:lnTo>
                    <a:lnTo>
                      <a:pt x="4173408" y="1105491"/>
                    </a:lnTo>
                    <a:close/>
                    <a:moveTo>
                      <a:pt x="194872" y="1105491"/>
                    </a:moveTo>
                    <a:lnTo>
                      <a:pt x="627183" y="1105491"/>
                    </a:lnTo>
                    <a:lnTo>
                      <a:pt x="627183" y="3273685"/>
                    </a:lnTo>
                    <a:lnTo>
                      <a:pt x="142875" y="3273685"/>
                    </a:lnTo>
                    <a:lnTo>
                      <a:pt x="142875" y="1157449"/>
                    </a:lnTo>
                    <a:cubicBezTo>
                      <a:pt x="142875" y="1128798"/>
                      <a:pt x="166202" y="1105491"/>
                      <a:pt x="194872" y="1105491"/>
                    </a:cubicBezTo>
                    <a:close/>
                    <a:moveTo>
                      <a:pt x="3738553" y="4594213"/>
                    </a:moveTo>
                    <a:lnTo>
                      <a:pt x="3738553" y="4733925"/>
                    </a:lnTo>
                    <a:lnTo>
                      <a:pt x="1062047" y="4733925"/>
                    </a:lnTo>
                    <a:lnTo>
                      <a:pt x="1062047" y="4594213"/>
                    </a:lnTo>
                    <a:cubicBezTo>
                      <a:pt x="1062047" y="4517317"/>
                      <a:pt x="1124636" y="4454757"/>
                      <a:pt x="1201560" y="4454757"/>
                    </a:cubicBezTo>
                    <a:lnTo>
                      <a:pt x="3598764" y="4454757"/>
                    </a:lnTo>
                    <a:cubicBezTo>
                      <a:pt x="3675841" y="4454757"/>
                      <a:pt x="3738553" y="4517317"/>
                      <a:pt x="3738553" y="4594213"/>
                    </a:cubicBezTo>
                    <a:close/>
                    <a:moveTo>
                      <a:pt x="2974962" y="4311882"/>
                    </a:moveTo>
                    <a:lnTo>
                      <a:pt x="1825371" y="4311882"/>
                    </a:lnTo>
                    <a:lnTo>
                      <a:pt x="1825371" y="3923367"/>
                    </a:lnTo>
                    <a:lnTo>
                      <a:pt x="2974953" y="3923367"/>
                    </a:lnTo>
                    <a:lnTo>
                      <a:pt x="2974953" y="4311882"/>
                    </a:lnTo>
                    <a:close/>
                    <a:moveTo>
                      <a:pt x="4605728" y="3780492"/>
                    </a:moveTo>
                    <a:lnTo>
                      <a:pt x="194872" y="3780492"/>
                    </a:lnTo>
                    <a:cubicBezTo>
                      <a:pt x="166202" y="3780492"/>
                      <a:pt x="142875" y="3757184"/>
                      <a:pt x="142875" y="3728533"/>
                    </a:cubicBezTo>
                    <a:lnTo>
                      <a:pt x="142875" y="3416551"/>
                    </a:lnTo>
                    <a:lnTo>
                      <a:pt x="2235260" y="3416551"/>
                    </a:lnTo>
                    <a:cubicBezTo>
                      <a:pt x="2274713" y="3416551"/>
                      <a:pt x="2306698" y="3384576"/>
                      <a:pt x="2306698" y="3345113"/>
                    </a:cubicBezTo>
                    <a:cubicBezTo>
                      <a:pt x="2306698" y="3305651"/>
                      <a:pt x="2274713" y="3273676"/>
                      <a:pt x="2235260" y="3273676"/>
                    </a:cubicBezTo>
                    <a:lnTo>
                      <a:pt x="770068" y="3273676"/>
                    </a:lnTo>
                    <a:lnTo>
                      <a:pt x="770068" y="879481"/>
                    </a:lnTo>
                    <a:lnTo>
                      <a:pt x="2235270" y="879481"/>
                    </a:lnTo>
                    <a:cubicBezTo>
                      <a:pt x="2274722" y="879481"/>
                      <a:pt x="2306707" y="847506"/>
                      <a:pt x="2306707" y="808044"/>
                    </a:cubicBezTo>
                    <a:cubicBezTo>
                      <a:pt x="2306707" y="768582"/>
                      <a:pt x="2274722" y="736606"/>
                      <a:pt x="2235270" y="736606"/>
                    </a:cubicBezTo>
                    <a:lnTo>
                      <a:pt x="770068" y="736606"/>
                    </a:lnTo>
                    <a:lnTo>
                      <a:pt x="770068" y="142875"/>
                    </a:lnTo>
                    <a:lnTo>
                      <a:pt x="4030542" y="142875"/>
                    </a:lnTo>
                    <a:lnTo>
                      <a:pt x="4030542" y="736606"/>
                    </a:lnTo>
                    <a:lnTo>
                      <a:pt x="2565340" y="736606"/>
                    </a:lnTo>
                    <a:cubicBezTo>
                      <a:pt x="2525887" y="736606"/>
                      <a:pt x="2493902" y="768582"/>
                      <a:pt x="2493902" y="808044"/>
                    </a:cubicBezTo>
                    <a:cubicBezTo>
                      <a:pt x="2493902" y="847506"/>
                      <a:pt x="2525887" y="879481"/>
                      <a:pt x="2565340" y="879481"/>
                    </a:cubicBezTo>
                    <a:lnTo>
                      <a:pt x="4030542" y="879481"/>
                    </a:lnTo>
                    <a:lnTo>
                      <a:pt x="4030542" y="3273676"/>
                    </a:lnTo>
                    <a:lnTo>
                      <a:pt x="2565340" y="3273676"/>
                    </a:lnTo>
                    <a:cubicBezTo>
                      <a:pt x="2525887" y="3273676"/>
                      <a:pt x="2493902" y="3305651"/>
                      <a:pt x="2493902" y="3345113"/>
                    </a:cubicBezTo>
                    <a:cubicBezTo>
                      <a:pt x="2493902" y="3384576"/>
                      <a:pt x="2525887" y="3416551"/>
                      <a:pt x="2565340" y="3416551"/>
                    </a:cubicBezTo>
                    <a:lnTo>
                      <a:pt x="4657725" y="3416551"/>
                    </a:lnTo>
                    <a:lnTo>
                      <a:pt x="4657725" y="3728533"/>
                    </a:lnTo>
                    <a:cubicBezTo>
                      <a:pt x="4657725" y="3756698"/>
                      <a:pt x="4633913" y="3780492"/>
                      <a:pt x="4605728" y="3780492"/>
                    </a:cubicBezTo>
                    <a:close/>
                  </a:path>
                </a:pathLst>
              </a:custGeom>
              <a:solidFill>
                <a:srgbClr val="2B4158"/>
              </a:solidFill>
              <a:ln w="9525" cap="flat">
                <a:noFill/>
                <a:prstDash val="solid"/>
                <a:miter/>
              </a:ln>
            </p:spPr>
            <p:txBody>
              <a:bodyPr anchor="ctr"/>
              <a:lstStyle/>
              <a:p>
                <a:pPr defTabSz="557213" eaLnBrk="1" fontAlgn="auto" hangingPunct="1">
                  <a:spcBef>
                    <a:spcPts val="0"/>
                  </a:spcBef>
                  <a:spcAft>
                    <a:spcPts val="0"/>
                  </a:spcAft>
                  <a:defRPr/>
                </a:pPr>
                <a:endParaRPr lang="en-US" sz="1097" kern="0" dirty="0">
                  <a:solidFill>
                    <a:prstClr val="black"/>
                  </a:solidFill>
                  <a:latin typeface="+mn-lt"/>
                </a:endParaRPr>
              </a:p>
            </p:txBody>
          </p:sp>
          <p:pic>
            <p:nvPicPr>
              <p:cNvPr id="94239" name="Graphic 60">
                <a:extLst>
                  <a:ext uri="{FF2B5EF4-FFF2-40B4-BE49-F238E27FC236}">
                    <a16:creationId xmlns:a16="http://schemas.microsoft.com/office/drawing/2014/main" id="{6C66BAAC-1773-D040-8C4A-6629253CBD6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017570" y="2456746"/>
                <a:ext cx="427215" cy="429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40" name="Graphic 61">
                <a:extLst>
                  <a:ext uri="{FF2B5EF4-FFF2-40B4-BE49-F238E27FC236}">
                    <a16:creationId xmlns:a16="http://schemas.microsoft.com/office/drawing/2014/main" id="{B4D8AA87-7905-2E4B-95E5-2D19AFB7A78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003563" y="1542692"/>
                <a:ext cx="455230" cy="45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41" name="Graphic 62">
                <a:extLst>
                  <a:ext uri="{FF2B5EF4-FFF2-40B4-BE49-F238E27FC236}">
                    <a16:creationId xmlns:a16="http://schemas.microsoft.com/office/drawing/2014/main" id="{31BC55CC-64EF-524F-A767-B35C76E763F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928858" y="4153285"/>
                <a:ext cx="543941" cy="544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42" name="Graphic 63">
                <a:extLst>
                  <a:ext uri="{FF2B5EF4-FFF2-40B4-BE49-F238E27FC236}">
                    <a16:creationId xmlns:a16="http://schemas.microsoft.com/office/drawing/2014/main" id="{D1131091-D5CF-E843-B1FA-E81A5D47817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928858" y="5018867"/>
                <a:ext cx="604638" cy="604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55" name="Connector: Elbow 330">
              <a:extLst>
                <a:ext uri="{FF2B5EF4-FFF2-40B4-BE49-F238E27FC236}">
                  <a16:creationId xmlns:a16="http://schemas.microsoft.com/office/drawing/2014/main" id="{0D1A743C-18D0-DD4F-9E89-B77A71C48F89}"/>
                </a:ext>
              </a:extLst>
            </p:cNvPr>
            <p:cNvCxnSpPr>
              <a:cxnSpLocks/>
            </p:cNvCxnSpPr>
            <p:nvPr/>
          </p:nvCxnSpPr>
          <p:spPr>
            <a:xfrm rot="10800000" flipV="1">
              <a:off x="10784119" y="1925008"/>
              <a:ext cx="77039" cy="3457710"/>
            </a:xfrm>
            <a:prstGeom prst="bentConnector3">
              <a:avLst>
                <a:gd name="adj1" fmla="val 556482"/>
              </a:avLst>
            </a:prstGeom>
            <a:noFill/>
            <a:ln w="6350" cap="flat" cmpd="sng" algn="ctr">
              <a:solidFill>
                <a:schemeClr val="tx1">
                  <a:lumMod val="65000"/>
                  <a:lumOff val="35000"/>
                </a:schemeClr>
              </a:solidFill>
              <a:prstDash val="sysDot"/>
              <a:miter lim="800000"/>
            </a:ln>
            <a:effectLst/>
          </p:spPr>
        </p:cxnSp>
        <p:cxnSp>
          <p:nvCxnSpPr>
            <p:cNvPr id="56" name="Straight Connector 55">
              <a:extLst>
                <a:ext uri="{FF2B5EF4-FFF2-40B4-BE49-F238E27FC236}">
                  <a16:creationId xmlns:a16="http://schemas.microsoft.com/office/drawing/2014/main" id="{9C72F942-AE53-CD4C-8595-A47414743B47}"/>
                </a:ext>
              </a:extLst>
            </p:cNvPr>
            <p:cNvCxnSpPr>
              <a:cxnSpLocks/>
            </p:cNvCxnSpPr>
            <p:nvPr/>
          </p:nvCxnSpPr>
          <p:spPr>
            <a:xfrm flipH="1" flipV="1">
              <a:off x="10233175" y="3633089"/>
              <a:ext cx="548610" cy="0"/>
            </a:xfrm>
            <a:prstGeom prst="line">
              <a:avLst/>
            </a:prstGeom>
            <a:noFill/>
            <a:ln w="6350" cap="flat" cmpd="sng" algn="ctr">
              <a:solidFill>
                <a:schemeClr val="tx1">
                  <a:lumMod val="65000"/>
                  <a:lumOff val="35000"/>
                </a:schemeClr>
              </a:solidFill>
              <a:prstDash val="sysDot"/>
              <a:miter lim="800000"/>
            </a:ln>
            <a:effectLst/>
          </p:spPr>
        </p:cxnSp>
        <p:cxnSp>
          <p:nvCxnSpPr>
            <p:cNvPr id="57" name="Straight Connector 56">
              <a:extLst>
                <a:ext uri="{FF2B5EF4-FFF2-40B4-BE49-F238E27FC236}">
                  <a16:creationId xmlns:a16="http://schemas.microsoft.com/office/drawing/2014/main" id="{C9D7A87A-F274-4A40-AC95-ED03C26940B8}"/>
                </a:ext>
              </a:extLst>
            </p:cNvPr>
            <p:cNvCxnSpPr>
              <a:cxnSpLocks/>
            </p:cNvCxnSpPr>
            <p:nvPr/>
          </p:nvCxnSpPr>
          <p:spPr>
            <a:xfrm flipH="1" flipV="1">
              <a:off x="10443281" y="2642864"/>
              <a:ext cx="273138" cy="0"/>
            </a:xfrm>
            <a:prstGeom prst="line">
              <a:avLst/>
            </a:prstGeom>
            <a:noFill/>
            <a:ln w="6350" cap="flat" cmpd="sng" algn="ctr">
              <a:solidFill>
                <a:schemeClr val="tx1">
                  <a:lumMod val="65000"/>
                  <a:lumOff val="35000"/>
                </a:schemeClr>
              </a:solidFill>
              <a:prstDash val="sysDot"/>
              <a:miter lim="800000"/>
            </a:ln>
            <a:effectLst/>
          </p:spPr>
        </p:cxnSp>
        <p:cxnSp>
          <p:nvCxnSpPr>
            <p:cNvPr id="58" name="Straight Connector 57">
              <a:extLst>
                <a:ext uri="{FF2B5EF4-FFF2-40B4-BE49-F238E27FC236}">
                  <a16:creationId xmlns:a16="http://schemas.microsoft.com/office/drawing/2014/main" id="{EA340657-E070-4842-81B3-6DB5127A0ADF}"/>
                </a:ext>
              </a:extLst>
            </p:cNvPr>
            <p:cNvCxnSpPr>
              <a:cxnSpLocks/>
            </p:cNvCxnSpPr>
            <p:nvPr/>
          </p:nvCxnSpPr>
          <p:spPr>
            <a:xfrm flipH="1" flipV="1">
              <a:off x="10443281" y="4494054"/>
              <a:ext cx="273138" cy="0"/>
            </a:xfrm>
            <a:prstGeom prst="line">
              <a:avLst/>
            </a:prstGeom>
            <a:noFill/>
            <a:ln w="6350" cap="flat" cmpd="sng" algn="ctr">
              <a:solidFill>
                <a:schemeClr val="tx1">
                  <a:lumMod val="65000"/>
                  <a:lumOff val="35000"/>
                </a:schemeClr>
              </a:solidFill>
              <a:prstDash val="sysDot"/>
              <a:miter lim="800000"/>
            </a:ln>
            <a:effectLst/>
          </p:spPr>
        </p:cxnSp>
      </p:grpSp>
      <p:pic>
        <p:nvPicPr>
          <p:cNvPr id="94222" name="Graphic 69">
            <a:extLst>
              <a:ext uri="{FF2B5EF4-FFF2-40B4-BE49-F238E27FC236}">
                <a16:creationId xmlns:a16="http://schemas.microsoft.com/office/drawing/2014/main" id="{A32AA26A-0639-4C4B-B7FA-AF8FEBCAE6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9888" y="2273300"/>
            <a:ext cx="185737" cy="18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23" name="Graphic 70">
            <a:extLst>
              <a:ext uri="{FF2B5EF4-FFF2-40B4-BE49-F238E27FC236}">
                <a16:creationId xmlns:a16="http://schemas.microsoft.com/office/drawing/2014/main" id="{AC720BCF-FD98-9E44-A344-18D2FAE0D2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86188" y="2697163"/>
            <a:ext cx="1873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24" name="Graphic 71">
            <a:extLst>
              <a:ext uri="{FF2B5EF4-FFF2-40B4-BE49-F238E27FC236}">
                <a16:creationId xmlns:a16="http://schemas.microsoft.com/office/drawing/2014/main" id="{C934A1F6-EEB4-5842-BA06-75718ABE5A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938" y="3286125"/>
            <a:ext cx="185737" cy="18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 name="Rectangle: Top Corners Rounded 327">
            <a:extLst>
              <a:ext uri="{FF2B5EF4-FFF2-40B4-BE49-F238E27FC236}">
                <a16:creationId xmlns:a16="http://schemas.microsoft.com/office/drawing/2014/main" id="{8026496B-1B06-6948-B569-9F21544149B8}"/>
              </a:ext>
            </a:extLst>
          </p:cNvPr>
          <p:cNvSpPr/>
          <p:nvPr/>
        </p:nvSpPr>
        <p:spPr>
          <a:xfrm>
            <a:off x="2660650" y="1774825"/>
            <a:ext cx="1519238" cy="234950"/>
          </a:xfrm>
          <a:prstGeom prst="round2SameRect">
            <a:avLst>
              <a:gd name="adj1" fmla="val 33032"/>
              <a:gd name="adj2" fmla="val 0"/>
            </a:avLst>
          </a:prstGeom>
          <a:solidFill>
            <a:srgbClr val="3B302D"/>
          </a:solidFill>
          <a:ln w="12700" cap="flat" cmpd="sng" algn="ctr">
            <a:noFill/>
            <a:prstDash val="solid"/>
            <a:miter lim="800000"/>
          </a:ln>
          <a:effectLst/>
        </p:spPr>
        <p:txBody>
          <a:bodyPr lIns="0" tIns="0" rIns="0" bIns="0" anchor="ctr" anchorCtr="1"/>
          <a:lstStyle/>
          <a:p>
            <a:pPr algn="ctr" defTabSz="557213" eaLnBrk="1" fontAlgn="auto" hangingPunct="1">
              <a:spcBef>
                <a:spcPts val="0"/>
              </a:spcBef>
              <a:spcAft>
                <a:spcPts val="0"/>
              </a:spcAft>
              <a:defRPr/>
            </a:pPr>
            <a:r>
              <a:rPr lang="en-US" sz="1000" kern="0" dirty="0">
                <a:solidFill>
                  <a:prstClr val="white"/>
                </a:solidFill>
                <a:latin typeface="+mj-lt"/>
              </a:rPr>
              <a:t>Databases</a:t>
            </a:r>
            <a:endParaRPr lang="en-US" sz="1000" b="1" kern="0" dirty="0">
              <a:solidFill>
                <a:prstClr val="white"/>
              </a:solidFill>
              <a:latin typeface="+mj-lt"/>
            </a:endParaRPr>
          </a:p>
        </p:txBody>
      </p:sp>
      <p:cxnSp>
        <p:nvCxnSpPr>
          <p:cNvPr id="74" name="Straight Connector 73">
            <a:extLst>
              <a:ext uri="{FF2B5EF4-FFF2-40B4-BE49-F238E27FC236}">
                <a16:creationId xmlns:a16="http://schemas.microsoft.com/office/drawing/2014/main" id="{68BEC99C-B0A3-264D-9E9F-ECDB15573E12}"/>
              </a:ext>
            </a:extLst>
          </p:cNvPr>
          <p:cNvCxnSpPr>
            <a:cxnSpLocks/>
          </p:cNvCxnSpPr>
          <p:nvPr/>
        </p:nvCxnSpPr>
        <p:spPr>
          <a:xfrm flipH="1" flipV="1">
            <a:off x="5962650" y="2998788"/>
            <a:ext cx="311150" cy="0"/>
          </a:xfrm>
          <a:prstGeom prst="line">
            <a:avLst/>
          </a:prstGeom>
          <a:noFill/>
          <a:ln w="6350" cap="flat" cmpd="sng" algn="ctr">
            <a:solidFill>
              <a:schemeClr val="tx1">
                <a:lumMod val="65000"/>
                <a:lumOff val="35000"/>
              </a:schemeClr>
            </a:solidFill>
            <a:prstDash val="sysDot"/>
            <a:miter lim="800000"/>
          </a:ln>
          <a:effectLst/>
        </p:spPr>
      </p:cxnSp>
      <p:sp>
        <p:nvSpPr>
          <p:cNvPr id="75" name="TextBox 74">
            <a:extLst>
              <a:ext uri="{FF2B5EF4-FFF2-40B4-BE49-F238E27FC236}">
                <a16:creationId xmlns:a16="http://schemas.microsoft.com/office/drawing/2014/main" id="{0748E058-07FD-9545-8BED-ED84C93AB6B3}"/>
              </a:ext>
            </a:extLst>
          </p:cNvPr>
          <p:cNvSpPr txBox="1"/>
          <p:nvPr/>
        </p:nvSpPr>
        <p:spPr>
          <a:xfrm>
            <a:off x="1179513" y="2873375"/>
            <a:ext cx="1300162" cy="415925"/>
          </a:xfrm>
          <a:prstGeom prst="rect">
            <a:avLst/>
          </a:prstGeom>
          <a:noFill/>
        </p:spPr>
        <p:txBody>
          <a:bodyPr lIns="0" tIns="0" rIns="0" bIns="0">
            <a:spAutoFit/>
          </a:bodyPr>
          <a:lstStyle>
            <a:defPPr>
              <a:defRPr lang="en-US"/>
            </a:defPPr>
            <a:lvl1pPr marL="138014" marR="0" lvl="0" indent="-138014" defTabSz="742950" fontAlgn="auto">
              <a:lnSpc>
                <a:spcPct val="100000"/>
              </a:lnSpc>
              <a:spcBef>
                <a:spcPts val="0"/>
              </a:spcBef>
              <a:spcAft>
                <a:spcPts val="0"/>
              </a:spcAft>
              <a:buClr>
                <a:srgbClr val="F15623"/>
              </a:buClr>
              <a:buSzTx/>
              <a:buFont typeface="Arial" panose="020B0604020202020204" pitchFamily="34" charset="0"/>
              <a:buChar char="•"/>
              <a:tabLst/>
              <a:defRPr kumimoji="0" sz="1056" b="0" i="0" u="none" strike="noStrike" kern="0" cap="none" spc="0" normalizeH="0" baseline="0">
                <a:ln>
                  <a:noFill/>
                </a:ln>
                <a:solidFill>
                  <a:srgbClr val="3B302D"/>
                </a:solidFill>
                <a:effectLst/>
                <a:uLnTx/>
                <a:uFillTx/>
              </a:defRPr>
            </a:lvl1pPr>
          </a:lstStyle>
          <a:p>
            <a:pPr eaLnBrk="1" hangingPunct="1">
              <a:buClr>
                <a:srgbClr val="0F7EB3"/>
              </a:buClr>
              <a:buFont typeface="Wingdings" pitchFamily="2" charset="2"/>
              <a:buChar char="§"/>
              <a:defRPr/>
            </a:pPr>
            <a:r>
              <a:rPr lang="en-US" sz="900" dirty="0">
                <a:solidFill>
                  <a:schemeClr val="bg1">
                    <a:lumMod val="50000"/>
                  </a:schemeClr>
                </a:solidFill>
                <a:latin typeface="+mn-lt"/>
              </a:rPr>
              <a:t>Social Benefits</a:t>
            </a:r>
          </a:p>
          <a:p>
            <a:pPr eaLnBrk="1" hangingPunct="1">
              <a:buClr>
                <a:srgbClr val="0F7EB3"/>
              </a:buClr>
              <a:buFont typeface="Wingdings" pitchFamily="2" charset="2"/>
              <a:buChar char="§"/>
              <a:defRPr/>
            </a:pPr>
            <a:r>
              <a:rPr lang="en-US" sz="900" dirty="0">
                <a:solidFill>
                  <a:schemeClr val="bg1">
                    <a:lumMod val="50000"/>
                  </a:schemeClr>
                </a:solidFill>
                <a:latin typeface="+mn-lt"/>
              </a:rPr>
              <a:t>Public Services</a:t>
            </a:r>
          </a:p>
          <a:p>
            <a:pPr eaLnBrk="1" hangingPunct="1">
              <a:buClr>
                <a:srgbClr val="0F7EB3"/>
              </a:buClr>
              <a:buFont typeface="Wingdings" pitchFamily="2" charset="2"/>
              <a:buChar char="§"/>
              <a:defRPr/>
            </a:pPr>
            <a:r>
              <a:rPr lang="en-US" sz="900" dirty="0">
                <a:solidFill>
                  <a:schemeClr val="bg1">
                    <a:lumMod val="50000"/>
                  </a:schemeClr>
                </a:solidFill>
                <a:latin typeface="+mn-lt"/>
              </a:rPr>
              <a:t>Financial Transactions</a:t>
            </a:r>
          </a:p>
        </p:txBody>
      </p:sp>
      <p:sp>
        <p:nvSpPr>
          <p:cNvPr id="76" name="TextBox 75">
            <a:extLst>
              <a:ext uri="{FF2B5EF4-FFF2-40B4-BE49-F238E27FC236}">
                <a16:creationId xmlns:a16="http://schemas.microsoft.com/office/drawing/2014/main" id="{A0F02506-6E5F-174A-B35F-F34B8CC41655}"/>
              </a:ext>
            </a:extLst>
          </p:cNvPr>
          <p:cNvSpPr txBox="1"/>
          <p:nvPr/>
        </p:nvSpPr>
        <p:spPr>
          <a:xfrm>
            <a:off x="1179513" y="3884613"/>
            <a:ext cx="1270000" cy="692150"/>
          </a:xfrm>
          <a:prstGeom prst="rect">
            <a:avLst/>
          </a:prstGeom>
          <a:noFill/>
        </p:spPr>
        <p:txBody>
          <a:bodyPr lIns="0" tIns="0" rIns="0" bIns="0">
            <a:spAutoFit/>
          </a:bodyPr>
          <a:lstStyle>
            <a:defPPr>
              <a:defRPr lang="en-US"/>
            </a:defPPr>
            <a:lvl1pPr marL="138014" marR="0" lvl="0" indent="-138014" defTabSz="742950" fontAlgn="auto">
              <a:lnSpc>
                <a:spcPct val="100000"/>
              </a:lnSpc>
              <a:spcBef>
                <a:spcPts val="0"/>
              </a:spcBef>
              <a:spcAft>
                <a:spcPts val="0"/>
              </a:spcAft>
              <a:buClr>
                <a:srgbClr val="F15623"/>
              </a:buClr>
              <a:buSzTx/>
              <a:buFont typeface="Arial" panose="020B0604020202020204" pitchFamily="34" charset="0"/>
              <a:buChar char="•"/>
              <a:tabLst/>
              <a:defRPr kumimoji="0" sz="1056" b="0" i="0" u="none" strike="noStrike" kern="0" cap="none" spc="0" normalizeH="0" baseline="0">
                <a:ln>
                  <a:noFill/>
                </a:ln>
                <a:solidFill>
                  <a:srgbClr val="3B302D"/>
                </a:solidFill>
                <a:effectLst/>
                <a:uLnTx/>
                <a:uFillTx/>
              </a:defRPr>
            </a:lvl1pPr>
          </a:lstStyle>
          <a:p>
            <a:pPr eaLnBrk="1" hangingPunct="1">
              <a:buClr>
                <a:srgbClr val="00B9B9"/>
              </a:buClr>
              <a:buFont typeface="Wingdings" pitchFamily="2" charset="2"/>
              <a:buChar char="§"/>
              <a:defRPr/>
            </a:pPr>
            <a:r>
              <a:rPr lang="en-US" sz="900" dirty="0">
                <a:solidFill>
                  <a:schemeClr val="bg1">
                    <a:lumMod val="50000"/>
                  </a:schemeClr>
                </a:solidFill>
                <a:latin typeface="+mn-lt"/>
              </a:rPr>
              <a:t>Multi-sensor data</a:t>
            </a:r>
          </a:p>
          <a:p>
            <a:pPr eaLnBrk="1" hangingPunct="1">
              <a:buClr>
                <a:srgbClr val="00B9B9"/>
              </a:buClr>
              <a:buFont typeface="Wingdings" pitchFamily="2" charset="2"/>
              <a:buChar char="§"/>
              <a:defRPr/>
            </a:pPr>
            <a:r>
              <a:rPr lang="en-US" sz="900" dirty="0">
                <a:solidFill>
                  <a:schemeClr val="bg1">
                    <a:lumMod val="50000"/>
                  </a:schemeClr>
                </a:solidFill>
                <a:latin typeface="+mn-lt"/>
              </a:rPr>
              <a:t>Access Control</a:t>
            </a:r>
          </a:p>
          <a:p>
            <a:pPr eaLnBrk="1" hangingPunct="1">
              <a:buClr>
                <a:srgbClr val="00B9B9"/>
              </a:buClr>
              <a:buFont typeface="Wingdings" pitchFamily="2" charset="2"/>
              <a:buChar char="§"/>
              <a:defRPr/>
            </a:pPr>
            <a:r>
              <a:rPr lang="en-US" sz="900" dirty="0">
                <a:solidFill>
                  <a:schemeClr val="bg1">
                    <a:lumMod val="50000"/>
                  </a:schemeClr>
                </a:solidFill>
                <a:latin typeface="+mn-lt"/>
              </a:rPr>
              <a:t>Incident Management</a:t>
            </a:r>
          </a:p>
          <a:p>
            <a:pPr eaLnBrk="1" hangingPunct="1">
              <a:defRPr/>
            </a:pPr>
            <a:endParaRPr lang="en-US" sz="900" dirty="0">
              <a:latin typeface="+mn-lt"/>
            </a:endParaRPr>
          </a:p>
          <a:p>
            <a:pPr eaLnBrk="1" hangingPunct="1">
              <a:defRPr/>
            </a:pPr>
            <a:endParaRPr lang="en-US" sz="900" dirty="0">
              <a:latin typeface="+mn-lt"/>
            </a:endParaRPr>
          </a:p>
        </p:txBody>
      </p:sp>
      <p:sp>
        <p:nvSpPr>
          <p:cNvPr id="77" name="Google Shape;1300;p12">
            <a:extLst>
              <a:ext uri="{FF2B5EF4-FFF2-40B4-BE49-F238E27FC236}">
                <a16:creationId xmlns:a16="http://schemas.microsoft.com/office/drawing/2014/main" id="{0BC61ACB-67D6-A349-8CEC-98239CFDE550}"/>
              </a:ext>
            </a:extLst>
          </p:cNvPr>
          <p:cNvSpPr/>
          <p:nvPr/>
        </p:nvSpPr>
        <p:spPr>
          <a:xfrm>
            <a:off x="1006475" y="1608138"/>
            <a:ext cx="269875" cy="271462"/>
          </a:xfrm>
          <a:prstGeom prst="ellipse">
            <a:avLst/>
          </a:prstGeom>
          <a:solidFill>
            <a:schemeClr val="bg1"/>
          </a:solidFill>
          <a:ln>
            <a:solidFill>
              <a:srgbClr val="275181"/>
            </a:solidFill>
          </a:ln>
          <a:effectLst/>
        </p:spPr>
        <p:txBody>
          <a:bodyPr spcFirstLastPara="1" lIns="74283" tIns="37131" rIns="74283" bIns="37131" anchor="ctr"/>
          <a:lstStyle/>
          <a:p>
            <a:pPr algn="ctr" defTabSz="742932" eaLnBrk="1" fontAlgn="auto" hangingPunct="1">
              <a:spcBef>
                <a:spcPts val="0"/>
              </a:spcBef>
              <a:spcAft>
                <a:spcPts val="0"/>
              </a:spcAft>
              <a:buClr>
                <a:srgbClr val="000000"/>
              </a:buClr>
              <a:defRPr/>
            </a:pPr>
            <a:r>
              <a:rPr lang="en-GB" b="1" kern="0" dirty="0">
                <a:solidFill>
                  <a:srgbClr val="275181"/>
                </a:solidFill>
                <a:latin typeface="+mj-lt"/>
                <a:ea typeface="Calibri"/>
                <a:sym typeface="Calibri"/>
              </a:rPr>
              <a:t>1</a:t>
            </a:r>
            <a:endParaRPr b="1" kern="0" dirty="0">
              <a:solidFill>
                <a:srgbClr val="275181"/>
              </a:solidFill>
              <a:latin typeface="+mj-lt"/>
              <a:ea typeface="Calibri"/>
              <a:sym typeface="Calibri"/>
            </a:endParaRPr>
          </a:p>
        </p:txBody>
      </p:sp>
      <p:sp>
        <p:nvSpPr>
          <p:cNvPr id="78" name="Google Shape;1300;p12">
            <a:extLst>
              <a:ext uri="{FF2B5EF4-FFF2-40B4-BE49-F238E27FC236}">
                <a16:creationId xmlns:a16="http://schemas.microsoft.com/office/drawing/2014/main" id="{5F29B7E3-A7D6-084B-BD15-3C4AE76F8345}"/>
              </a:ext>
            </a:extLst>
          </p:cNvPr>
          <p:cNvSpPr/>
          <p:nvPr/>
        </p:nvSpPr>
        <p:spPr>
          <a:xfrm>
            <a:off x="1006475" y="2547938"/>
            <a:ext cx="269875" cy="271462"/>
          </a:xfrm>
          <a:prstGeom prst="ellipse">
            <a:avLst/>
          </a:prstGeom>
          <a:solidFill>
            <a:schemeClr val="bg1"/>
          </a:solidFill>
          <a:ln>
            <a:solidFill>
              <a:srgbClr val="107EB3"/>
            </a:solidFill>
          </a:ln>
          <a:effectLst/>
        </p:spPr>
        <p:txBody>
          <a:bodyPr spcFirstLastPara="1" lIns="74283" tIns="37131" rIns="74283" bIns="37131" anchor="ctr"/>
          <a:lstStyle/>
          <a:p>
            <a:pPr algn="ctr" defTabSz="742932" eaLnBrk="1" fontAlgn="auto" hangingPunct="1">
              <a:spcBef>
                <a:spcPts val="0"/>
              </a:spcBef>
              <a:spcAft>
                <a:spcPts val="0"/>
              </a:spcAft>
              <a:buClr>
                <a:srgbClr val="000000"/>
              </a:buClr>
              <a:defRPr/>
            </a:pPr>
            <a:r>
              <a:rPr lang="en-GB" b="1" kern="0" dirty="0">
                <a:solidFill>
                  <a:srgbClr val="107EB3"/>
                </a:solidFill>
                <a:latin typeface="+mj-lt"/>
                <a:ea typeface="Calibri"/>
                <a:sym typeface="Calibri"/>
              </a:rPr>
              <a:t>2</a:t>
            </a:r>
            <a:endParaRPr b="1" kern="0" dirty="0">
              <a:solidFill>
                <a:srgbClr val="107EB3"/>
              </a:solidFill>
              <a:latin typeface="+mj-lt"/>
              <a:ea typeface="Calibri"/>
              <a:sym typeface="Calibri"/>
            </a:endParaRPr>
          </a:p>
        </p:txBody>
      </p:sp>
      <p:sp>
        <p:nvSpPr>
          <p:cNvPr id="79" name="Google Shape;1300;p12">
            <a:extLst>
              <a:ext uri="{FF2B5EF4-FFF2-40B4-BE49-F238E27FC236}">
                <a16:creationId xmlns:a16="http://schemas.microsoft.com/office/drawing/2014/main" id="{6831C956-ACFC-2043-8DAB-3C3F8A315322}"/>
              </a:ext>
            </a:extLst>
          </p:cNvPr>
          <p:cNvSpPr/>
          <p:nvPr/>
        </p:nvSpPr>
        <p:spPr>
          <a:xfrm>
            <a:off x="1008063" y="3554413"/>
            <a:ext cx="271462" cy="271462"/>
          </a:xfrm>
          <a:prstGeom prst="ellipse">
            <a:avLst/>
          </a:prstGeom>
          <a:solidFill>
            <a:schemeClr val="bg1"/>
          </a:solidFill>
          <a:ln>
            <a:solidFill>
              <a:srgbClr val="39B2A1"/>
            </a:solidFill>
          </a:ln>
          <a:effectLst/>
        </p:spPr>
        <p:txBody>
          <a:bodyPr spcFirstLastPara="1" lIns="74283" tIns="37131" rIns="74283" bIns="37131" anchor="ctr"/>
          <a:lstStyle/>
          <a:p>
            <a:pPr algn="ctr" defTabSz="742932" eaLnBrk="1" fontAlgn="auto" hangingPunct="1">
              <a:spcBef>
                <a:spcPts val="0"/>
              </a:spcBef>
              <a:spcAft>
                <a:spcPts val="0"/>
              </a:spcAft>
              <a:buClr>
                <a:srgbClr val="000000"/>
              </a:buClr>
              <a:defRPr/>
            </a:pPr>
            <a:r>
              <a:rPr lang="en-GB" b="1" kern="0" dirty="0">
                <a:solidFill>
                  <a:srgbClr val="39B2A1"/>
                </a:solidFill>
                <a:latin typeface="+mj-lt"/>
                <a:ea typeface="Calibri"/>
                <a:sym typeface="Calibri"/>
              </a:rPr>
              <a:t>3</a:t>
            </a:r>
            <a:endParaRPr b="1" kern="0" dirty="0">
              <a:solidFill>
                <a:srgbClr val="39B2A1"/>
              </a:solidFill>
              <a:latin typeface="+mj-lt"/>
              <a:ea typeface="Calibri"/>
              <a:sym typeface="Calibri"/>
            </a:endParaRPr>
          </a:p>
        </p:txBody>
      </p:sp>
      <p:sp>
        <p:nvSpPr>
          <p:cNvPr id="81" name="Slide Number Placeholder 8">
            <a:extLst>
              <a:ext uri="{FF2B5EF4-FFF2-40B4-BE49-F238E27FC236}">
                <a16:creationId xmlns:a16="http://schemas.microsoft.com/office/drawing/2014/main" id="{ED8B6060-D06C-EB40-9A70-15138160340E}"/>
              </a:ext>
            </a:extLst>
          </p:cNvPr>
          <p:cNvSpPr txBox="1">
            <a:spLocks/>
          </p:cNvSpPr>
          <p:nvPr/>
        </p:nvSpPr>
        <p:spPr>
          <a:xfrm>
            <a:off x="8412163" y="4806950"/>
            <a:ext cx="374650" cy="257175"/>
          </a:xfrm>
          <a:prstGeom prst="rect">
            <a:avLst/>
          </a:prstGeom>
        </p:spPr>
        <p:txBody>
          <a:bodyPr/>
          <a:lstStyle>
            <a:defPPr>
              <a:defRPr lang="en-US"/>
            </a:defPPr>
            <a:lvl1pPr algn="ctr" eaLnBrk="1" fontAlgn="auto" hangingPunct="1">
              <a:spcBef>
                <a:spcPts val="0"/>
              </a:spcBef>
              <a:spcAft>
                <a:spcPts val="0"/>
              </a:spcAft>
              <a:defRPr sz="1000">
                <a:solidFill>
                  <a:srgbClr val="656565"/>
                </a:solidFill>
              </a:defRPr>
            </a:lvl1pPr>
            <a:lvl2pPr marL="342900" indent="114300" algn="l" defTabSz="685800" rtl="0" eaLnBrk="0" fontAlgn="base" hangingPunct="0">
              <a:spcBef>
                <a:spcPct val="0"/>
              </a:spcBef>
              <a:spcAft>
                <a:spcPct val="0"/>
              </a:spcAft>
              <a:defRPr sz="1300" kern="1200">
                <a:solidFill>
                  <a:schemeClr val="tx1"/>
                </a:solidFill>
                <a:latin typeface="Calibri" panose="020F0502020204030204" pitchFamily="34" charset="0"/>
                <a:ea typeface="+mn-ea"/>
                <a:cs typeface="+mn-cs"/>
              </a:defRPr>
            </a:lvl2pPr>
            <a:lvl3pPr marL="685800" indent="228600" algn="l" defTabSz="685800" rtl="0" eaLnBrk="0" fontAlgn="base" hangingPunct="0">
              <a:spcBef>
                <a:spcPct val="0"/>
              </a:spcBef>
              <a:spcAft>
                <a:spcPct val="0"/>
              </a:spcAft>
              <a:defRPr sz="1300" kern="1200">
                <a:solidFill>
                  <a:schemeClr val="tx1"/>
                </a:solidFill>
                <a:latin typeface="Calibri" panose="020F0502020204030204" pitchFamily="34" charset="0"/>
                <a:ea typeface="+mn-ea"/>
                <a:cs typeface="+mn-cs"/>
              </a:defRPr>
            </a:lvl3pPr>
            <a:lvl4pPr marL="1028700" indent="342900" algn="l" defTabSz="685800" rtl="0" eaLnBrk="0" fontAlgn="base" hangingPunct="0">
              <a:spcBef>
                <a:spcPct val="0"/>
              </a:spcBef>
              <a:spcAft>
                <a:spcPct val="0"/>
              </a:spcAft>
              <a:defRPr sz="1300" kern="1200">
                <a:solidFill>
                  <a:schemeClr val="tx1"/>
                </a:solidFill>
                <a:latin typeface="Calibri" panose="020F0502020204030204" pitchFamily="34" charset="0"/>
                <a:ea typeface="+mn-ea"/>
                <a:cs typeface="+mn-cs"/>
              </a:defRPr>
            </a:lvl4pPr>
            <a:lvl5pPr marL="1371600" indent="457200" algn="l" defTabSz="685800" rtl="0" eaLnBrk="0" fontAlgn="base" hangingPunct="0">
              <a:spcBef>
                <a:spcPct val="0"/>
              </a:spcBef>
              <a:spcAft>
                <a:spcPct val="0"/>
              </a:spcAft>
              <a:defRPr sz="1300" kern="1200">
                <a:solidFill>
                  <a:schemeClr val="tx1"/>
                </a:solidFill>
                <a:latin typeface="Calibri" panose="020F0502020204030204" pitchFamily="34" charset="0"/>
                <a:ea typeface="+mn-ea"/>
                <a:cs typeface="+mn-cs"/>
              </a:defRPr>
            </a:lvl5pPr>
            <a:lvl6pPr marL="2286000" algn="l" defTabSz="914400" rtl="0" eaLnBrk="1" latinLnBrk="0" hangingPunct="1">
              <a:defRPr sz="1300" kern="1200">
                <a:solidFill>
                  <a:schemeClr val="tx1"/>
                </a:solidFill>
                <a:latin typeface="Calibri" panose="020F0502020204030204" pitchFamily="34" charset="0"/>
                <a:ea typeface="+mn-ea"/>
                <a:cs typeface="+mn-cs"/>
              </a:defRPr>
            </a:lvl6pPr>
            <a:lvl7pPr marL="2743200" algn="l" defTabSz="914400" rtl="0" eaLnBrk="1" latinLnBrk="0" hangingPunct="1">
              <a:defRPr sz="1300" kern="1200">
                <a:solidFill>
                  <a:schemeClr val="tx1"/>
                </a:solidFill>
                <a:latin typeface="Calibri" panose="020F0502020204030204" pitchFamily="34" charset="0"/>
                <a:ea typeface="+mn-ea"/>
                <a:cs typeface="+mn-cs"/>
              </a:defRPr>
            </a:lvl7pPr>
            <a:lvl8pPr marL="3200400" algn="l" defTabSz="914400" rtl="0" eaLnBrk="1" latinLnBrk="0" hangingPunct="1">
              <a:defRPr sz="1300" kern="1200">
                <a:solidFill>
                  <a:schemeClr val="tx1"/>
                </a:solidFill>
                <a:latin typeface="Calibri" panose="020F0502020204030204" pitchFamily="34" charset="0"/>
                <a:ea typeface="+mn-ea"/>
                <a:cs typeface="+mn-cs"/>
              </a:defRPr>
            </a:lvl8pPr>
            <a:lvl9pPr marL="3657600" algn="l" defTabSz="914400" rtl="0" eaLnBrk="1" latinLnBrk="0" hangingPunct="1">
              <a:defRPr sz="1300" kern="1200">
                <a:solidFill>
                  <a:schemeClr val="tx1"/>
                </a:solidFill>
                <a:latin typeface="Calibri" panose="020F0502020204030204" pitchFamily="34" charset="0"/>
                <a:ea typeface="+mn-ea"/>
                <a:cs typeface="+mn-cs"/>
              </a:defRPr>
            </a:lvl9pPr>
          </a:lstStyle>
          <a:p>
            <a:fld id="{9D504CC4-99EE-504C-8FD6-EFD10572E1BC}" type="slidenum">
              <a:rPr lang="en-GB"/>
              <a:pPr/>
              <a:t>5</a:t>
            </a:fld>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65E296A-F089-9C92-06DC-5C9B1E8FEE0A}"/>
              </a:ext>
            </a:extLst>
          </p:cNvPr>
          <p:cNvSpPr>
            <a:spLocks noGrp="1"/>
          </p:cNvSpPr>
          <p:nvPr>
            <p:ph type="body" sz="quarter" idx="31"/>
          </p:nvPr>
        </p:nvSpPr>
        <p:spPr>
          <a:xfrm>
            <a:off x="1254994" y="1384056"/>
            <a:ext cx="3618000" cy="288000"/>
          </a:xfrm>
        </p:spPr>
        <p:txBody>
          <a:bodyPr/>
          <a:lstStyle/>
          <a:p>
            <a:r>
              <a:rPr lang="en-US" dirty="0"/>
              <a:t>Cell Tower Maintenance</a:t>
            </a:r>
          </a:p>
        </p:txBody>
      </p:sp>
      <p:sp>
        <p:nvSpPr>
          <p:cNvPr id="3" name="Text Placeholder 2">
            <a:extLst>
              <a:ext uri="{FF2B5EF4-FFF2-40B4-BE49-F238E27FC236}">
                <a16:creationId xmlns:a16="http://schemas.microsoft.com/office/drawing/2014/main" id="{FE556EEB-9184-67A3-CE40-50D29A8E3615}"/>
              </a:ext>
            </a:extLst>
          </p:cNvPr>
          <p:cNvSpPr>
            <a:spLocks noGrp="1"/>
          </p:cNvSpPr>
          <p:nvPr>
            <p:ph type="body" sz="quarter" idx="32"/>
          </p:nvPr>
        </p:nvSpPr>
        <p:spPr>
          <a:xfrm>
            <a:off x="1254994" y="2283750"/>
            <a:ext cx="3618000" cy="288000"/>
          </a:xfrm>
        </p:spPr>
        <p:txBody>
          <a:bodyPr/>
          <a:lstStyle/>
          <a:p>
            <a:r>
              <a:rPr lang="en-US" dirty="0"/>
              <a:t>HIV Treatment</a:t>
            </a:r>
          </a:p>
        </p:txBody>
      </p:sp>
      <p:sp>
        <p:nvSpPr>
          <p:cNvPr id="4" name="Text Placeholder 3">
            <a:extLst>
              <a:ext uri="{FF2B5EF4-FFF2-40B4-BE49-F238E27FC236}">
                <a16:creationId xmlns:a16="http://schemas.microsoft.com/office/drawing/2014/main" id="{C3F06418-A703-F2F4-3E2B-1EADEE058665}"/>
              </a:ext>
            </a:extLst>
          </p:cNvPr>
          <p:cNvSpPr>
            <a:spLocks noGrp="1"/>
          </p:cNvSpPr>
          <p:nvPr>
            <p:ph type="body" sz="quarter" idx="35"/>
          </p:nvPr>
        </p:nvSpPr>
        <p:spPr>
          <a:xfrm>
            <a:off x="1254994" y="3112473"/>
            <a:ext cx="3618000" cy="288000"/>
          </a:xfrm>
        </p:spPr>
        <p:txBody>
          <a:bodyPr/>
          <a:lstStyle/>
          <a:p>
            <a:r>
              <a:rPr lang="en-US" dirty="0"/>
              <a:t>Civil Registry</a:t>
            </a:r>
          </a:p>
        </p:txBody>
      </p:sp>
      <p:sp>
        <p:nvSpPr>
          <p:cNvPr id="10" name="Title 9">
            <a:extLst>
              <a:ext uri="{FF2B5EF4-FFF2-40B4-BE49-F238E27FC236}">
                <a16:creationId xmlns:a16="http://schemas.microsoft.com/office/drawing/2014/main" id="{DB60EA46-A3B1-5973-77E0-1686F9C133BC}"/>
              </a:ext>
            </a:extLst>
          </p:cNvPr>
          <p:cNvSpPr>
            <a:spLocks noGrp="1"/>
          </p:cNvSpPr>
          <p:nvPr>
            <p:ph type="title"/>
          </p:nvPr>
        </p:nvSpPr>
        <p:spPr/>
        <p:txBody>
          <a:bodyPr/>
          <a:lstStyle/>
          <a:p>
            <a:r>
              <a:rPr lang="en-US" dirty="0"/>
              <a:t>Real World Use Cases</a:t>
            </a:r>
          </a:p>
        </p:txBody>
      </p:sp>
      <p:sp>
        <p:nvSpPr>
          <p:cNvPr id="5" name="Oval 4">
            <a:extLst>
              <a:ext uri="{FF2B5EF4-FFF2-40B4-BE49-F238E27FC236}">
                <a16:creationId xmlns:a16="http://schemas.microsoft.com/office/drawing/2014/main" id="{73BE08BB-1930-CD2A-D7F8-DCE917FF3450}"/>
              </a:ext>
            </a:extLst>
          </p:cNvPr>
          <p:cNvSpPr/>
          <p:nvPr/>
        </p:nvSpPr>
        <p:spPr>
          <a:xfrm>
            <a:off x="477925" y="3807373"/>
            <a:ext cx="777069" cy="741761"/>
          </a:xfrm>
          <a:prstGeom prst="ellipse">
            <a:avLst/>
          </a:prstGeom>
          <a:solidFill>
            <a:srgbClr val="F1F3F5"/>
          </a:solidFill>
          <a:ln>
            <a:solidFill>
              <a:srgbClr val="F1F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948361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F9E43CC9-52CF-DB69-8CAD-24ADE066B209}"/>
              </a:ext>
            </a:extLst>
          </p:cNvPr>
          <p:cNvSpPr>
            <a:spLocks noGrp="1"/>
          </p:cNvSpPr>
          <p:nvPr>
            <p:ph type="body" sz="quarter" idx="31"/>
          </p:nvPr>
        </p:nvSpPr>
        <p:spPr>
          <a:xfrm>
            <a:off x="1398994" y="1230379"/>
            <a:ext cx="3618000" cy="288000"/>
          </a:xfrm>
        </p:spPr>
        <p:txBody>
          <a:bodyPr/>
          <a:lstStyle/>
          <a:p>
            <a:r>
              <a:rPr lang="en-US" dirty="0"/>
              <a:t>Domain Expertise</a:t>
            </a:r>
          </a:p>
        </p:txBody>
      </p:sp>
      <p:sp>
        <p:nvSpPr>
          <p:cNvPr id="13" name="Text Placeholder 12">
            <a:extLst>
              <a:ext uri="{FF2B5EF4-FFF2-40B4-BE49-F238E27FC236}">
                <a16:creationId xmlns:a16="http://schemas.microsoft.com/office/drawing/2014/main" id="{6A0C03F1-0A12-B6D5-91FD-BC145CAAB4A0}"/>
              </a:ext>
            </a:extLst>
          </p:cNvPr>
          <p:cNvSpPr>
            <a:spLocks noGrp="1"/>
          </p:cNvSpPr>
          <p:nvPr>
            <p:ph type="body" sz="quarter" idx="32"/>
          </p:nvPr>
        </p:nvSpPr>
        <p:spPr>
          <a:xfrm>
            <a:off x="1398994" y="3044026"/>
            <a:ext cx="3618000" cy="288000"/>
          </a:xfrm>
        </p:spPr>
        <p:txBody>
          <a:bodyPr/>
          <a:lstStyle/>
          <a:p>
            <a:r>
              <a:rPr lang="en-US" dirty="0"/>
              <a:t>Data</a:t>
            </a:r>
          </a:p>
        </p:txBody>
      </p:sp>
      <p:sp>
        <p:nvSpPr>
          <p:cNvPr id="16" name="Text Placeholder 15">
            <a:extLst>
              <a:ext uri="{FF2B5EF4-FFF2-40B4-BE49-F238E27FC236}">
                <a16:creationId xmlns:a16="http://schemas.microsoft.com/office/drawing/2014/main" id="{D2940B9E-D9AC-0C7B-A104-56CA3D60DFC0}"/>
              </a:ext>
            </a:extLst>
          </p:cNvPr>
          <p:cNvSpPr>
            <a:spLocks noGrp="1"/>
          </p:cNvSpPr>
          <p:nvPr>
            <p:ph type="body" sz="quarter" idx="44"/>
          </p:nvPr>
        </p:nvSpPr>
        <p:spPr>
          <a:xfrm>
            <a:off x="1398994" y="1554892"/>
            <a:ext cx="3636000" cy="252000"/>
          </a:xfrm>
        </p:spPr>
        <p:txBody>
          <a:bodyPr/>
          <a:lstStyle/>
          <a:p>
            <a:r>
              <a:rPr lang="en-US" sz="1800" dirty="0"/>
              <a:t>Inhouse domain knowledge, cause and effect</a:t>
            </a:r>
          </a:p>
          <a:p>
            <a:r>
              <a:rPr lang="en-US" sz="1800" dirty="0"/>
              <a:t>Communication with domain experts and client</a:t>
            </a:r>
          </a:p>
        </p:txBody>
      </p:sp>
      <p:sp>
        <p:nvSpPr>
          <p:cNvPr id="17" name="Text Placeholder 16">
            <a:extLst>
              <a:ext uri="{FF2B5EF4-FFF2-40B4-BE49-F238E27FC236}">
                <a16:creationId xmlns:a16="http://schemas.microsoft.com/office/drawing/2014/main" id="{4EACD421-8619-BFBB-E3F1-706A12102878}"/>
              </a:ext>
            </a:extLst>
          </p:cNvPr>
          <p:cNvSpPr>
            <a:spLocks noGrp="1"/>
          </p:cNvSpPr>
          <p:nvPr>
            <p:ph type="body" sz="quarter" idx="45"/>
          </p:nvPr>
        </p:nvSpPr>
        <p:spPr>
          <a:xfrm>
            <a:off x="1398994" y="3371260"/>
            <a:ext cx="3636000" cy="1098267"/>
          </a:xfrm>
        </p:spPr>
        <p:txBody>
          <a:bodyPr/>
          <a:lstStyle/>
          <a:p>
            <a:r>
              <a:rPr lang="en-US" sz="1800" dirty="0"/>
              <a:t>Availability – full/partial. files/</a:t>
            </a:r>
            <a:r>
              <a:rPr lang="en-US" sz="1800" dirty="0" err="1"/>
              <a:t>db</a:t>
            </a:r>
            <a:r>
              <a:rPr lang="en-US" sz="1800" dirty="0"/>
              <a:t>, </a:t>
            </a:r>
          </a:p>
          <a:p>
            <a:r>
              <a:rPr lang="en-US" sz="1800" dirty="0"/>
              <a:t>Quality – unambiguity, incompleteness </a:t>
            </a:r>
          </a:p>
          <a:p>
            <a:r>
              <a:rPr lang="en-US" sz="1800" dirty="0"/>
              <a:t>Quantity </a:t>
            </a:r>
          </a:p>
          <a:p>
            <a:r>
              <a:rPr lang="en-US" sz="1800" dirty="0"/>
              <a:t>Maintenance and organization</a:t>
            </a:r>
          </a:p>
          <a:p>
            <a:endParaRPr lang="en-US" sz="1800" dirty="0"/>
          </a:p>
        </p:txBody>
      </p:sp>
      <p:sp>
        <p:nvSpPr>
          <p:cNvPr id="11" name="Title 10">
            <a:extLst>
              <a:ext uri="{FF2B5EF4-FFF2-40B4-BE49-F238E27FC236}">
                <a16:creationId xmlns:a16="http://schemas.microsoft.com/office/drawing/2014/main" id="{7151F2DA-05A1-2DDF-92CB-767520A4FEC0}"/>
              </a:ext>
            </a:extLst>
          </p:cNvPr>
          <p:cNvSpPr>
            <a:spLocks noGrp="1"/>
          </p:cNvSpPr>
          <p:nvPr>
            <p:ph type="title"/>
          </p:nvPr>
        </p:nvSpPr>
        <p:spPr/>
        <p:txBody>
          <a:bodyPr/>
          <a:lstStyle/>
          <a:p>
            <a:r>
              <a:rPr lang="en-US" dirty="0"/>
              <a:t>Happy Path vs. Real Life</a:t>
            </a:r>
          </a:p>
        </p:txBody>
      </p:sp>
      <p:sp>
        <p:nvSpPr>
          <p:cNvPr id="2" name="Oval 1">
            <a:extLst>
              <a:ext uri="{FF2B5EF4-FFF2-40B4-BE49-F238E27FC236}">
                <a16:creationId xmlns:a16="http://schemas.microsoft.com/office/drawing/2014/main" id="{346BDC41-B0B9-0782-01E8-BD2CDAF8BCF0}"/>
              </a:ext>
            </a:extLst>
          </p:cNvPr>
          <p:cNvSpPr/>
          <p:nvPr/>
        </p:nvSpPr>
        <p:spPr>
          <a:xfrm>
            <a:off x="488731" y="3870434"/>
            <a:ext cx="777069" cy="741761"/>
          </a:xfrm>
          <a:prstGeom prst="ellipse">
            <a:avLst/>
          </a:prstGeom>
          <a:solidFill>
            <a:srgbClr val="F1F3F5"/>
          </a:solidFill>
          <a:ln>
            <a:solidFill>
              <a:srgbClr val="F1F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a:extLst>
              <a:ext uri="{FF2B5EF4-FFF2-40B4-BE49-F238E27FC236}">
                <a16:creationId xmlns:a16="http://schemas.microsoft.com/office/drawing/2014/main" id="{676F5EA3-C165-CB59-0AC0-1ABDC66207C2}"/>
              </a:ext>
            </a:extLst>
          </p:cNvPr>
          <p:cNvSpPr/>
          <p:nvPr/>
        </p:nvSpPr>
        <p:spPr>
          <a:xfrm>
            <a:off x="488731" y="2048974"/>
            <a:ext cx="777069" cy="741761"/>
          </a:xfrm>
          <a:prstGeom prst="ellipse">
            <a:avLst/>
          </a:prstGeom>
          <a:solidFill>
            <a:srgbClr val="F1F3F5"/>
          </a:solidFill>
          <a:ln>
            <a:solidFill>
              <a:srgbClr val="F1F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16530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 Placeholder 18">
            <a:extLst>
              <a:ext uri="{FF2B5EF4-FFF2-40B4-BE49-F238E27FC236}">
                <a16:creationId xmlns:a16="http://schemas.microsoft.com/office/drawing/2014/main" id="{F6D4FF87-6372-EE62-A903-31B03A6E0073}"/>
              </a:ext>
            </a:extLst>
          </p:cNvPr>
          <p:cNvSpPr>
            <a:spLocks noGrp="1"/>
          </p:cNvSpPr>
          <p:nvPr>
            <p:ph type="body" sz="quarter" idx="31"/>
          </p:nvPr>
        </p:nvSpPr>
        <p:spPr>
          <a:xfrm>
            <a:off x="1413394" y="1380585"/>
            <a:ext cx="3618000" cy="288000"/>
          </a:xfrm>
        </p:spPr>
        <p:txBody>
          <a:bodyPr/>
          <a:lstStyle/>
          <a:p>
            <a:r>
              <a:rPr lang="en-US" dirty="0"/>
              <a:t>Expert Driven Approach</a:t>
            </a:r>
          </a:p>
        </p:txBody>
      </p:sp>
      <p:sp>
        <p:nvSpPr>
          <p:cNvPr id="20" name="Text Placeholder 19">
            <a:extLst>
              <a:ext uri="{FF2B5EF4-FFF2-40B4-BE49-F238E27FC236}">
                <a16:creationId xmlns:a16="http://schemas.microsoft.com/office/drawing/2014/main" id="{55B0C789-9C4C-01C4-9701-B3EDE9544A2D}"/>
              </a:ext>
            </a:extLst>
          </p:cNvPr>
          <p:cNvSpPr>
            <a:spLocks noGrp="1"/>
          </p:cNvSpPr>
          <p:nvPr>
            <p:ph type="body" sz="quarter" idx="32"/>
          </p:nvPr>
        </p:nvSpPr>
        <p:spPr>
          <a:xfrm>
            <a:off x="1413394" y="2271774"/>
            <a:ext cx="3618000" cy="288000"/>
          </a:xfrm>
        </p:spPr>
        <p:txBody>
          <a:bodyPr/>
          <a:lstStyle/>
          <a:p>
            <a:r>
              <a:rPr lang="en-US" dirty="0"/>
              <a:t>Data Driven Approach</a:t>
            </a:r>
          </a:p>
        </p:txBody>
      </p:sp>
      <p:sp>
        <p:nvSpPr>
          <p:cNvPr id="18" name="Title 17">
            <a:extLst>
              <a:ext uri="{FF2B5EF4-FFF2-40B4-BE49-F238E27FC236}">
                <a16:creationId xmlns:a16="http://schemas.microsoft.com/office/drawing/2014/main" id="{5A5F225B-7858-7891-BAB0-ADC9DF3C48F0}"/>
              </a:ext>
            </a:extLst>
          </p:cNvPr>
          <p:cNvSpPr>
            <a:spLocks noGrp="1"/>
          </p:cNvSpPr>
          <p:nvPr>
            <p:ph type="title"/>
          </p:nvPr>
        </p:nvSpPr>
        <p:spPr/>
        <p:txBody>
          <a:bodyPr/>
          <a:lstStyle/>
          <a:p>
            <a:r>
              <a:rPr lang="en-US" dirty="0"/>
              <a:t>Who Is The King?</a:t>
            </a:r>
          </a:p>
        </p:txBody>
      </p:sp>
      <p:sp>
        <p:nvSpPr>
          <p:cNvPr id="2" name="Oval 1">
            <a:extLst>
              <a:ext uri="{FF2B5EF4-FFF2-40B4-BE49-F238E27FC236}">
                <a16:creationId xmlns:a16="http://schemas.microsoft.com/office/drawing/2014/main" id="{D9E3EE24-3DCE-F96B-B09F-64B0BD44D083}"/>
              </a:ext>
            </a:extLst>
          </p:cNvPr>
          <p:cNvSpPr/>
          <p:nvPr/>
        </p:nvSpPr>
        <p:spPr>
          <a:xfrm>
            <a:off x="477925" y="3807373"/>
            <a:ext cx="777069" cy="741761"/>
          </a:xfrm>
          <a:prstGeom prst="ellipse">
            <a:avLst/>
          </a:prstGeom>
          <a:solidFill>
            <a:srgbClr val="F1F3F5"/>
          </a:solidFill>
          <a:ln>
            <a:solidFill>
              <a:srgbClr val="F1F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a:extLst>
              <a:ext uri="{FF2B5EF4-FFF2-40B4-BE49-F238E27FC236}">
                <a16:creationId xmlns:a16="http://schemas.microsoft.com/office/drawing/2014/main" id="{FC123F45-E037-F29F-A6FD-DFDDF6F02E02}"/>
              </a:ext>
            </a:extLst>
          </p:cNvPr>
          <p:cNvSpPr/>
          <p:nvPr/>
        </p:nvSpPr>
        <p:spPr>
          <a:xfrm>
            <a:off x="471678" y="2905795"/>
            <a:ext cx="777069" cy="741761"/>
          </a:xfrm>
          <a:prstGeom prst="ellipse">
            <a:avLst/>
          </a:prstGeom>
          <a:solidFill>
            <a:srgbClr val="F1F3F5"/>
          </a:solidFill>
          <a:ln>
            <a:solidFill>
              <a:srgbClr val="F1F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43872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0991C2B-DEDA-BD4F-99EB-B5C84CB55082}"/>
              </a:ext>
            </a:extLst>
          </p:cNvPr>
          <p:cNvSpPr>
            <a:spLocks noGrp="1"/>
          </p:cNvSpPr>
          <p:nvPr>
            <p:ph type="title"/>
          </p:nvPr>
        </p:nvSpPr>
        <p:spPr>
          <a:xfrm>
            <a:off x="-86399" y="233139"/>
            <a:ext cx="9143999" cy="540000"/>
          </a:xfrm>
        </p:spPr>
        <p:txBody>
          <a:bodyPr/>
          <a:lstStyle/>
          <a:p>
            <a:r>
              <a:rPr lang="en-US" dirty="0"/>
              <a:t>Data Driven Systems Evolution</a:t>
            </a:r>
          </a:p>
        </p:txBody>
      </p:sp>
      <p:sp>
        <p:nvSpPr>
          <p:cNvPr id="23" name="TextBox 22">
            <a:extLst>
              <a:ext uri="{FF2B5EF4-FFF2-40B4-BE49-F238E27FC236}">
                <a16:creationId xmlns:a16="http://schemas.microsoft.com/office/drawing/2014/main" id="{B45634A5-02A4-2AAA-3003-33DC7FFF39BF}"/>
              </a:ext>
            </a:extLst>
          </p:cNvPr>
          <p:cNvSpPr txBox="1"/>
          <p:nvPr/>
        </p:nvSpPr>
        <p:spPr>
          <a:xfrm>
            <a:off x="334795" y="3454611"/>
            <a:ext cx="2185205" cy="369332"/>
          </a:xfrm>
          <a:prstGeom prst="rect">
            <a:avLst/>
          </a:prstGeom>
          <a:noFill/>
        </p:spPr>
        <p:txBody>
          <a:bodyPr wrap="square">
            <a:spAutoFit/>
          </a:bodyPr>
          <a:lstStyle/>
          <a:p>
            <a:pPr algn="ctr"/>
            <a:r>
              <a:rPr lang="en-US" sz="1800" dirty="0">
                <a:solidFill>
                  <a:schemeClr val="bg1"/>
                </a:solidFill>
              </a:rPr>
              <a:t>Get the right data</a:t>
            </a:r>
          </a:p>
        </p:txBody>
      </p:sp>
      <p:sp>
        <p:nvSpPr>
          <p:cNvPr id="25" name="TextBox 24">
            <a:extLst>
              <a:ext uri="{FF2B5EF4-FFF2-40B4-BE49-F238E27FC236}">
                <a16:creationId xmlns:a16="http://schemas.microsoft.com/office/drawing/2014/main" id="{A71972E9-19A5-04DC-9C34-92097D657202}"/>
              </a:ext>
            </a:extLst>
          </p:cNvPr>
          <p:cNvSpPr txBox="1"/>
          <p:nvPr/>
        </p:nvSpPr>
        <p:spPr>
          <a:xfrm>
            <a:off x="2563588" y="2401048"/>
            <a:ext cx="2185205" cy="369332"/>
          </a:xfrm>
          <a:prstGeom prst="rect">
            <a:avLst/>
          </a:prstGeom>
          <a:noFill/>
        </p:spPr>
        <p:txBody>
          <a:bodyPr wrap="square">
            <a:spAutoFit/>
          </a:bodyPr>
          <a:lstStyle/>
          <a:p>
            <a:pPr algn="ctr"/>
            <a:r>
              <a:rPr lang="en-US" sz="1800" dirty="0">
                <a:solidFill>
                  <a:schemeClr val="bg1"/>
                </a:solidFill>
              </a:rPr>
              <a:t>Dashboards</a:t>
            </a:r>
          </a:p>
        </p:txBody>
      </p:sp>
      <p:sp>
        <p:nvSpPr>
          <p:cNvPr id="27" name="TextBox 26">
            <a:extLst>
              <a:ext uri="{FF2B5EF4-FFF2-40B4-BE49-F238E27FC236}">
                <a16:creationId xmlns:a16="http://schemas.microsoft.com/office/drawing/2014/main" id="{BB768A51-821A-F708-B647-210E7B416DB7}"/>
              </a:ext>
            </a:extLst>
          </p:cNvPr>
          <p:cNvSpPr txBox="1"/>
          <p:nvPr/>
        </p:nvSpPr>
        <p:spPr>
          <a:xfrm>
            <a:off x="4428000" y="1831248"/>
            <a:ext cx="2185205" cy="369332"/>
          </a:xfrm>
          <a:prstGeom prst="rect">
            <a:avLst/>
          </a:prstGeom>
          <a:noFill/>
        </p:spPr>
        <p:txBody>
          <a:bodyPr wrap="square">
            <a:spAutoFit/>
          </a:bodyPr>
          <a:lstStyle/>
          <a:p>
            <a:pPr algn="ctr"/>
            <a:r>
              <a:rPr lang="en-US" sz="1800" dirty="0">
                <a:solidFill>
                  <a:schemeClr val="bg1"/>
                </a:solidFill>
              </a:rPr>
              <a:t>Insights</a:t>
            </a:r>
          </a:p>
        </p:txBody>
      </p:sp>
      <p:sp>
        <p:nvSpPr>
          <p:cNvPr id="29" name="TextBox 28">
            <a:extLst>
              <a:ext uri="{FF2B5EF4-FFF2-40B4-BE49-F238E27FC236}">
                <a16:creationId xmlns:a16="http://schemas.microsoft.com/office/drawing/2014/main" id="{B3492DB5-5E77-C01A-1754-FD78A742F92F}"/>
              </a:ext>
            </a:extLst>
          </p:cNvPr>
          <p:cNvSpPr txBox="1"/>
          <p:nvPr/>
        </p:nvSpPr>
        <p:spPr>
          <a:xfrm>
            <a:off x="6220097" y="755657"/>
            <a:ext cx="2185205" cy="369332"/>
          </a:xfrm>
          <a:prstGeom prst="rect">
            <a:avLst/>
          </a:prstGeom>
          <a:noFill/>
        </p:spPr>
        <p:txBody>
          <a:bodyPr wrap="square">
            <a:spAutoFit/>
          </a:bodyPr>
          <a:lstStyle/>
          <a:p>
            <a:pPr algn="ctr"/>
            <a:r>
              <a:rPr lang="en-US" sz="1800" dirty="0">
                <a:solidFill>
                  <a:schemeClr val="bg1"/>
                </a:solidFill>
              </a:rPr>
              <a:t>Actions</a:t>
            </a:r>
          </a:p>
        </p:txBody>
      </p:sp>
      <p:grpSp>
        <p:nvGrpSpPr>
          <p:cNvPr id="28" name="Group 27">
            <a:extLst>
              <a:ext uri="{FF2B5EF4-FFF2-40B4-BE49-F238E27FC236}">
                <a16:creationId xmlns:a16="http://schemas.microsoft.com/office/drawing/2014/main" id="{D9A4570A-4C9B-5B26-3710-0832B58F9BA1}"/>
              </a:ext>
            </a:extLst>
          </p:cNvPr>
          <p:cNvGrpSpPr/>
          <p:nvPr/>
        </p:nvGrpSpPr>
        <p:grpSpPr>
          <a:xfrm>
            <a:off x="392356" y="3888043"/>
            <a:ext cx="2129005" cy="1165456"/>
            <a:chOff x="334795" y="1666148"/>
            <a:chExt cx="2129005" cy="1165456"/>
          </a:xfrm>
        </p:grpSpPr>
        <p:sp>
          <p:nvSpPr>
            <p:cNvPr id="18" name="Rectangle: Rounded Corners 17">
              <a:extLst>
                <a:ext uri="{FF2B5EF4-FFF2-40B4-BE49-F238E27FC236}">
                  <a16:creationId xmlns:a16="http://schemas.microsoft.com/office/drawing/2014/main" id="{CA5C0BBC-C7A6-5331-6599-12D1B4010192}"/>
                </a:ext>
              </a:extLst>
            </p:cNvPr>
            <p:cNvSpPr/>
            <p:nvPr/>
          </p:nvSpPr>
          <p:spPr>
            <a:xfrm>
              <a:off x="334795" y="1666148"/>
              <a:ext cx="2129005" cy="1165456"/>
            </a:xfrm>
            <a:prstGeom prst="roundRect">
              <a:avLst/>
            </a:prstGeom>
            <a:gradFill flip="none" rotWithShape="1">
              <a:gsLst>
                <a:gs pos="0">
                  <a:srgbClr val="EA7A1E">
                    <a:tint val="66000"/>
                    <a:satMod val="160000"/>
                  </a:srgbClr>
                </a:gs>
                <a:gs pos="50000">
                  <a:srgbClr val="EA7A1E">
                    <a:tint val="44500"/>
                    <a:satMod val="160000"/>
                  </a:srgbClr>
                </a:gs>
                <a:gs pos="100000">
                  <a:srgbClr val="EA7A1E">
                    <a:tint val="23500"/>
                    <a:satMod val="160000"/>
                  </a:srgb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picture containing window, shoji, building&#10;&#10;Description automatically generated">
              <a:extLst>
                <a:ext uri="{FF2B5EF4-FFF2-40B4-BE49-F238E27FC236}">
                  <a16:creationId xmlns:a16="http://schemas.microsoft.com/office/drawing/2014/main" id="{9E979032-E845-0512-7266-A560AE7284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4271" y="1791727"/>
              <a:ext cx="720000" cy="720000"/>
            </a:xfrm>
            <a:prstGeom prst="rect">
              <a:avLst/>
            </a:prstGeom>
          </p:spPr>
        </p:pic>
        <p:pic>
          <p:nvPicPr>
            <p:cNvPr id="16" name="Picture 15" descr="Shape, square&#10;&#10;Description automatically generated">
              <a:extLst>
                <a:ext uri="{FF2B5EF4-FFF2-40B4-BE49-F238E27FC236}">
                  <a16:creationId xmlns:a16="http://schemas.microsoft.com/office/drawing/2014/main" id="{A2170D83-97F6-C154-EC96-CA857C191B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267" y="1961540"/>
              <a:ext cx="720000" cy="720000"/>
            </a:xfrm>
            <a:prstGeom prst="rect">
              <a:avLst/>
            </a:prstGeom>
          </p:spPr>
        </p:pic>
      </p:grpSp>
      <p:grpSp>
        <p:nvGrpSpPr>
          <p:cNvPr id="42" name="Group 41">
            <a:extLst>
              <a:ext uri="{FF2B5EF4-FFF2-40B4-BE49-F238E27FC236}">
                <a16:creationId xmlns:a16="http://schemas.microsoft.com/office/drawing/2014/main" id="{E6D208E1-7371-4854-0299-915B8EEE0434}"/>
              </a:ext>
            </a:extLst>
          </p:cNvPr>
          <p:cNvGrpSpPr/>
          <p:nvPr/>
        </p:nvGrpSpPr>
        <p:grpSpPr>
          <a:xfrm>
            <a:off x="1322811" y="90001"/>
            <a:ext cx="7154361" cy="6269614"/>
            <a:chOff x="2744978" y="-861292"/>
            <a:chExt cx="5333334" cy="6269614"/>
          </a:xfrm>
        </p:grpSpPr>
        <p:sp>
          <p:nvSpPr>
            <p:cNvPr id="43" name="Shape 42">
              <a:extLst>
                <a:ext uri="{FF2B5EF4-FFF2-40B4-BE49-F238E27FC236}">
                  <a16:creationId xmlns:a16="http://schemas.microsoft.com/office/drawing/2014/main" id="{3025DD59-9278-3E81-5E1C-6E6268582A94}"/>
                </a:ext>
              </a:extLst>
            </p:cNvPr>
            <p:cNvSpPr/>
            <p:nvPr/>
          </p:nvSpPr>
          <p:spPr>
            <a:xfrm rot="17719509" flipV="1">
              <a:off x="3139356" y="469365"/>
              <a:ext cx="6269614" cy="3608299"/>
            </a:xfrm>
            <a:prstGeom prst="swooshArrow">
              <a:avLst>
                <a:gd name="adj1" fmla="val 9069"/>
                <a:gd name="adj2" fmla="val 17024"/>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dirty="0"/>
            </a:p>
          </p:txBody>
        </p:sp>
        <p:sp>
          <p:nvSpPr>
            <p:cNvPr id="44" name="Freeform: Shape 43">
              <a:extLst>
                <a:ext uri="{FF2B5EF4-FFF2-40B4-BE49-F238E27FC236}">
                  <a16:creationId xmlns:a16="http://schemas.microsoft.com/office/drawing/2014/main" id="{43F856D9-CF61-3E31-F2FB-2F4380912541}"/>
                </a:ext>
              </a:extLst>
            </p:cNvPr>
            <p:cNvSpPr/>
            <p:nvPr/>
          </p:nvSpPr>
          <p:spPr>
            <a:xfrm>
              <a:off x="2744978" y="539750"/>
              <a:ext cx="1630676" cy="650240"/>
            </a:xfrm>
            <a:custGeom>
              <a:avLst/>
              <a:gdLst>
                <a:gd name="connsiteX0" fmla="*/ 0 w 1630676"/>
                <a:gd name="connsiteY0" fmla="*/ 0 h 650240"/>
                <a:gd name="connsiteX1" fmla="*/ 1630676 w 1630676"/>
                <a:gd name="connsiteY1" fmla="*/ 0 h 650240"/>
                <a:gd name="connsiteX2" fmla="*/ 1630676 w 1630676"/>
                <a:gd name="connsiteY2" fmla="*/ 650240 h 650240"/>
                <a:gd name="connsiteX3" fmla="*/ 0 w 1630676"/>
                <a:gd name="connsiteY3" fmla="*/ 650240 h 650240"/>
                <a:gd name="connsiteX4" fmla="*/ 0 w 1630676"/>
                <a:gd name="connsiteY4" fmla="*/ 0 h 6502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0676" h="650240">
                  <a:moveTo>
                    <a:pt x="0" y="0"/>
                  </a:moveTo>
                  <a:lnTo>
                    <a:pt x="1630676" y="0"/>
                  </a:lnTo>
                  <a:lnTo>
                    <a:pt x="1630676" y="650240"/>
                  </a:lnTo>
                  <a:lnTo>
                    <a:pt x="0" y="65024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b" anchorCtr="0">
              <a:noAutofit/>
            </a:bodyPr>
            <a:lstStyle/>
            <a:p>
              <a:pPr marL="0" lvl="0" indent="0" algn="ctr" defTabSz="1733550">
                <a:lnSpc>
                  <a:spcPct val="90000"/>
                </a:lnSpc>
                <a:spcBef>
                  <a:spcPct val="0"/>
                </a:spcBef>
                <a:spcAft>
                  <a:spcPct val="35000"/>
                </a:spcAft>
                <a:buNone/>
              </a:pPr>
              <a:endParaRPr lang="en-US" sz="3900" kern="1200" dirty="0"/>
            </a:p>
          </p:txBody>
        </p:sp>
      </p:grpSp>
      <p:grpSp>
        <p:nvGrpSpPr>
          <p:cNvPr id="35" name="Group 34">
            <a:extLst>
              <a:ext uri="{FF2B5EF4-FFF2-40B4-BE49-F238E27FC236}">
                <a16:creationId xmlns:a16="http://schemas.microsoft.com/office/drawing/2014/main" id="{67DD210B-06E3-AE86-6522-ECCA617E0414}"/>
              </a:ext>
            </a:extLst>
          </p:cNvPr>
          <p:cNvGrpSpPr/>
          <p:nvPr/>
        </p:nvGrpSpPr>
        <p:grpSpPr>
          <a:xfrm>
            <a:off x="6618478" y="1201462"/>
            <a:ext cx="1388442" cy="2170669"/>
            <a:chOff x="4170342" y="922433"/>
            <a:chExt cx="1388442" cy="2170669"/>
          </a:xfrm>
        </p:grpSpPr>
        <p:sp>
          <p:nvSpPr>
            <p:cNvPr id="24" name="Rectangle: Rounded Corners 23">
              <a:extLst>
                <a:ext uri="{FF2B5EF4-FFF2-40B4-BE49-F238E27FC236}">
                  <a16:creationId xmlns:a16="http://schemas.microsoft.com/office/drawing/2014/main" id="{D9DB778D-A2AD-3D22-FFB2-2F9BEB2C9CDF}"/>
                </a:ext>
              </a:extLst>
            </p:cNvPr>
            <p:cNvSpPr/>
            <p:nvPr/>
          </p:nvSpPr>
          <p:spPr>
            <a:xfrm>
              <a:off x="4170342" y="922433"/>
              <a:ext cx="1388442" cy="2170669"/>
            </a:xfrm>
            <a:prstGeom prst="roundRect">
              <a:avLst/>
            </a:prstGeom>
            <a:gradFill flip="none" rotWithShape="1">
              <a:gsLst>
                <a:gs pos="0">
                  <a:srgbClr val="EA7A1E">
                    <a:tint val="66000"/>
                    <a:satMod val="160000"/>
                  </a:srgbClr>
                </a:gs>
                <a:gs pos="50000">
                  <a:srgbClr val="EA7A1E">
                    <a:tint val="44500"/>
                    <a:satMod val="160000"/>
                  </a:srgbClr>
                </a:gs>
                <a:gs pos="100000">
                  <a:srgbClr val="EA7A1E">
                    <a:tint val="23500"/>
                    <a:satMod val="160000"/>
                  </a:srgb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Graphical user interface&#10;&#10;Description automatically generated with medium confidence">
              <a:extLst>
                <a:ext uri="{FF2B5EF4-FFF2-40B4-BE49-F238E27FC236}">
                  <a16:creationId xmlns:a16="http://schemas.microsoft.com/office/drawing/2014/main" id="{173051A0-4F3C-FABB-93F0-1FC55182B8B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8517" y="1084889"/>
              <a:ext cx="900000" cy="900000"/>
            </a:xfrm>
            <a:prstGeom prst="rect">
              <a:avLst/>
            </a:prstGeom>
          </p:spPr>
        </p:pic>
        <p:sp>
          <p:nvSpPr>
            <p:cNvPr id="33" name="TextBox 32">
              <a:extLst>
                <a:ext uri="{FF2B5EF4-FFF2-40B4-BE49-F238E27FC236}">
                  <a16:creationId xmlns:a16="http://schemas.microsoft.com/office/drawing/2014/main" id="{F828437A-3FA0-54F3-528F-CAEC8F0100A7}"/>
                </a:ext>
              </a:extLst>
            </p:cNvPr>
            <p:cNvSpPr txBox="1"/>
            <p:nvPr/>
          </p:nvSpPr>
          <p:spPr>
            <a:xfrm>
              <a:off x="4367972" y="1966230"/>
              <a:ext cx="963936" cy="1015663"/>
            </a:xfrm>
            <a:prstGeom prst="rect">
              <a:avLst/>
            </a:prstGeom>
            <a:noFill/>
          </p:spPr>
          <p:txBody>
            <a:bodyPr wrap="square">
              <a:spAutoFit/>
            </a:bodyPr>
            <a:lstStyle/>
            <a:p>
              <a:pPr algn="ctr"/>
              <a:r>
                <a:rPr lang="en-US" sz="2000" dirty="0">
                  <a:solidFill>
                    <a:srgbClr val="2A4E76"/>
                  </a:solidFill>
                </a:rPr>
                <a:t>Next Best Action</a:t>
              </a:r>
            </a:p>
          </p:txBody>
        </p:sp>
      </p:grpSp>
      <p:grpSp>
        <p:nvGrpSpPr>
          <p:cNvPr id="36" name="Group 35">
            <a:extLst>
              <a:ext uri="{FF2B5EF4-FFF2-40B4-BE49-F238E27FC236}">
                <a16:creationId xmlns:a16="http://schemas.microsoft.com/office/drawing/2014/main" id="{E488457A-27B1-7D1A-8329-6176B812BDB4}"/>
              </a:ext>
            </a:extLst>
          </p:cNvPr>
          <p:cNvGrpSpPr/>
          <p:nvPr/>
        </p:nvGrpSpPr>
        <p:grpSpPr>
          <a:xfrm>
            <a:off x="4946423" y="2323916"/>
            <a:ext cx="1388442" cy="2170669"/>
            <a:chOff x="4629808" y="2652667"/>
            <a:chExt cx="1388442" cy="2170669"/>
          </a:xfrm>
        </p:grpSpPr>
        <p:sp>
          <p:nvSpPr>
            <p:cNvPr id="22" name="Rectangle: Rounded Corners 21">
              <a:extLst>
                <a:ext uri="{FF2B5EF4-FFF2-40B4-BE49-F238E27FC236}">
                  <a16:creationId xmlns:a16="http://schemas.microsoft.com/office/drawing/2014/main" id="{9CAD9228-E85E-B14A-BBE3-15BEA0D0F6DE}"/>
                </a:ext>
              </a:extLst>
            </p:cNvPr>
            <p:cNvSpPr/>
            <p:nvPr/>
          </p:nvSpPr>
          <p:spPr>
            <a:xfrm>
              <a:off x="4629808" y="2652667"/>
              <a:ext cx="1388442" cy="2170669"/>
            </a:xfrm>
            <a:prstGeom prst="roundRect">
              <a:avLst/>
            </a:prstGeom>
            <a:gradFill flip="none" rotWithShape="1">
              <a:gsLst>
                <a:gs pos="0">
                  <a:srgbClr val="EA7A1E">
                    <a:tint val="66000"/>
                    <a:satMod val="160000"/>
                  </a:srgbClr>
                </a:gs>
                <a:gs pos="50000">
                  <a:srgbClr val="EA7A1E">
                    <a:tint val="44500"/>
                    <a:satMod val="160000"/>
                  </a:srgbClr>
                </a:gs>
                <a:gs pos="100000">
                  <a:srgbClr val="EA7A1E">
                    <a:tint val="23500"/>
                    <a:satMod val="160000"/>
                  </a:srgb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77AB4352-4B42-F9EF-17DB-C362774C6235}"/>
                </a:ext>
              </a:extLst>
            </p:cNvPr>
            <p:cNvSpPr txBox="1"/>
            <p:nvPr/>
          </p:nvSpPr>
          <p:spPr>
            <a:xfrm>
              <a:off x="4856549" y="3942048"/>
              <a:ext cx="963936" cy="400110"/>
            </a:xfrm>
            <a:prstGeom prst="rect">
              <a:avLst/>
            </a:prstGeom>
            <a:noFill/>
          </p:spPr>
          <p:txBody>
            <a:bodyPr wrap="square">
              <a:spAutoFit/>
            </a:bodyPr>
            <a:lstStyle/>
            <a:p>
              <a:pPr algn="ctr"/>
              <a:r>
                <a:rPr lang="en-US" sz="2000" dirty="0">
                  <a:solidFill>
                    <a:srgbClr val="2A4E76"/>
                  </a:solidFill>
                </a:rPr>
                <a:t>Future</a:t>
              </a:r>
            </a:p>
          </p:txBody>
        </p:sp>
        <p:pic>
          <p:nvPicPr>
            <p:cNvPr id="7" name="Picture 6" descr="Shape&#10;&#10;Description automatically generated with medium confidence">
              <a:extLst>
                <a:ext uri="{FF2B5EF4-FFF2-40B4-BE49-F238E27FC236}">
                  <a16:creationId xmlns:a16="http://schemas.microsoft.com/office/drawing/2014/main" id="{EA687925-85E3-9465-9230-196BCA1BEA4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88517" y="2832343"/>
              <a:ext cx="900000" cy="900000"/>
            </a:xfrm>
            <a:prstGeom prst="rect">
              <a:avLst/>
            </a:prstGeom>
          </p:spPr>
        </p:pic>
      </p:grpSp>
      <p:grpSp>
        <p:nvGrpSpPr>
          <p:cNvPr id="38" name="Group 37">
            <a:extLst>
              <a:ext uri="{FF2B5EF4-FFF2-40B4-BE49-F238E27FC236}">
                <a16:creationId xmlns:a16="http://schemas.microsoft.com/office/drawing/2014/main" id="{4C872F41-C47A-CB49-F93E-8F5B8AF19606}"/>
              </a:ext>
            </a:extLst>
          </p:cNvPr>
          <p:cNvGrpSpPr/>
          <p:nvPr/>
        </p:nvGrpSpPr>
        <p:grpSpPr>
          <a:xfrm>
            <a:off x="2979530" y="2879392"/>
            <a:ext cx="1388442" cy="2170669"/>
            <a:chOff x="2979530" y="2739692"/>
            <a:chExt cx="1388442" cy="2170669"/>
          </a:xfrm>
        </p:grpSpPr>
        <p:sp>
          <p:nvSpPr>
            <p:cNvPr id="20" name="Rectangle: Rounded Corners 19">
              <a:extLst>
                <a:ext uri="{FF2B5EF4-FFF2-40B4-BE49-F238E27FC236}">
                  <a16:creationId xmlns:a16="http://schemas.microsoft.com/office/drawing/2014/main" id="{290D4D02-1108-51B7-9FD5-C6B5DE3FF258}"/>
                </a:ext>
              </a:extLst>
            </p:cNvPr>
            <p:cNvSpPr/>
            <p:nvPr/>
          </p:nvSpPr>
          <p:spPr>
            <a:xfrm>
              <a:off x="2979530" y="2739692"/>
              <a:ext cx="1388442" cy="2170669"/>
            </a:xfrm>
            <a:prstGeom prst="roundRect">
              <a:avLst/>
            </a:prstGeom>
            <a:gradFill flip="none" rotWithShape="1">
              <a:gsLst>
                <a:gs pos="0">
                  <a:srgbClr val="EA7A1E">
                    <a:tint val="66000"/>
                    <a:satMod val="160000"/>
                  </a:srgbClr>
                </a:gs>
                <a:gs pos="50000">
                  <a:srgbClr val="EA7A1E">
                    <a:tint val="44500"/>
                    <a:satMod val="160000"/>
                  </a:srgbClr>
                </a:gs>
                <a:gs pos="100000">
                  <a:srgbClr val="EA7A1E">
                    <a:tint val="23500"/>
                    <a:satMod val="160000"/>
                  </a:srgb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6F142002-739C-011B-1C2E-FA6F551E74F9}"/>
                </a:ext>
              </a:extLst>
            </p:cNvPr>
            <p:cNvSpPr/>
            <p:nvPr/>
          </p:nvSpPr>
          <p:spPr>
            <a:xfrm>
              <a:off x="3135780" y="2889756"/>
              <a:ext cx="1091424" cy="84258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pic>
          <p:nvPicPr>
            <p:cNvPr id="3" name="Picture 2" descr="A picture containing icon&#10;&#10;Description automatically generated">
              <a:extLst>
                <a:ext uri="{FF2B5EF4-FFF2-40B4-BE49-F238E27FC236}">
                  <a16:creationId xmlns:a16="http://schemas.microsoft.com/office/drawing/2014/main" id="{AD2953DE-4E05-35F7-0FFC-509ABE762C5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21342" y="2933421"/>
              <a:ext cx="900000" cy="900000"/>
            </a:xfrm>
            <a:prstGeom prst="rect">
              <a:avLst/>
            </a:prstGeom>
          </p:spPr>
        </p:pic>
        <p:sp>
          <p:nvSpPr>
            <p:cNvPr id="31" name="TextBox 30">
              <a:extLst>
                <a:ext uri="{FF2B5EF4-FFF2-40B4-BE49-F238E27FC236}">
                  <a16:creationId xmlns:a16="http://schemas.microsoft.com/office/drawing/2014/main" id="{6C7590E0-CD78-3F9E-2E49-A301AFE4C58B}"/>
                </a:ext>
              </a:extLst>
            </p:cNvPr>
            <p:cNvSpPr txBox="1"/>
            <p:nvPr/>
          </p:nvSpPr>
          <p:spPr>
            <a:xfrm>
              <a:off x="3189374" y="3954329"/>
              <a:ext cx="963936" cy="400110"/>
            </a:xfrm>
            <a:prstGeom prst="rect">
              <a:avLst/>
            </a:prstGeom>
            <a:noFill/>
          </p:spPr>
          <p:txBody>
            <a:bodyPr wrap="square">
              <a:spAutoFit/>
            </a:bodyPr>
            <a:lstStyle/>
            <a:p>
              <a:pPr algn="ctr"/>
              <a:r>
                <a:rPr lang="en-US" sz="2000" dirty="0">
                  <a:solidFill>
                    <a:srgbClr val="2A4E76"/>
                  </a:solidFill>
                </a:rPr>
                <a:t>Past</a:t>
              </a:r>
            </a:p>
          </p:txBody>
        </p:sp>
      </p:grpSp>
    </p:spTree>
    <p:extLst>
      <p:ext uri="{BB962C8B-B14F-4D97-AF65-F5344CB8AC3E}">
        <p14:creationId xmlns:p14="http://schemas.microsoft.com/office/powerpoint/2010/main" val="87087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9251B13-08A1-5D5E-81D1-364DE3F51B40}"/>
              </a:ext>
            </a:extLst>
          </p:cNvPr>
          <p:cNvSpPr>
            <a:spLocks noGrp="1"/>
          </p:cNvSpPr>
          <p:nvPr>
            <p:ph type="body" sz="quarter" idx="45"/>
          </p:nvPr>
        </p:nvSpPr>
        <p:spPr>
          <a:xfrm>
            <a:off x="4962814" y="1743471"/>
            <a:ext cx="4032000" cy="288000"/>
          </a:xfrm>
        </p:spPr>
        <p:txBody>
          <a:bodyPr/>
          <a:lstStyle/>
          <a:p>
            <a:r>
              <a:rPr lang="en-US" sz="2800" dirty="0"/>
              <a:t>Get the right data</a:t>
            </a:r>
          </a:p>
        </p:txBody>
      </p:sp>
      <p:sp>
        <p:nvSpPr>
          <p:cNvPr id="12" name="Text Placeholder 11">
            <a:extLst>
              <a:ext uri="{FF2B5EF4-FFF2-40B4-BE49-F238E27FC236}">
                <a16:creationId xmlns:a16="http://schemas.microsoft.com/office/drawing/2014/main" id="{F13CA3D5-6D03-FF69-5041-5FA8082E2939}"/>
              </a:ext>
            </a:extLst>
          </p:cNvPr>
          <p:cNvSpPr>
            <a:spLocks noGrp="1"/>
          </p:cNvSpPr>
          <p:nvPr>
            <p:ph type="body" sz="quarter" idx="47"/>
          </p:nvPr>
        </p:nvSpPr>
        <p:spPr>
          <a:xfrm>
            <a:off x="4898014" y="2734920"/>
            <a:ext cx="4032000" cy="814680"/>
          </a:xfrm>
        </p:spPr>
        <p:txBody>
          <a:bodyPr lIns="91440" tIns="0" rIns="0" bIns="0"/>
          <a:lstStyle/>
          <a:p>
            <a:r>
              <a:rPr lang="en-US" sz="2800" dirty="0"/>
              <a:t>Value proposition</a:t>
            </a:r>
          </a:p>
          <a:p>
            <a:r>
              <a:rPr lang="en-US" sz="2800" dirty="0"/>
              <a:t>for customer</a:t>
            </a:r>
          </a:p>
        </p:txBody>
      </p:sp>
      <p:sp>
        <p:nvSpPr>
          <p:cNvPr id="3" name="Title 2">
            <a:extLst>
              <a:ext uri="{FF2B5EF4-FFF2-40B4-BE49-F238E27FC236}">
                <a16:creationId xmlns:a16="http://schemas.microsoft.com/office/drawing/2014/main" id="{2A686724-F2B7-D532-A404-6A652F60B25A}"/>
              </a:ext>
            </a:extLst>
          </p:cNvPr>
          <p:cNvSpPr>
            <a:spLocks noGrp="1"/>
          </p:cNvSpPr>
          <p:nvPr>
            <p:ph type="title" idx="4294967295"/>
          </p:nvPr>
        </p:nvSpPr>
        <p:spPr>
          <a:xfrm>
            <a:off x="698400" y="1784001"/>
            <a:ext cx="2980800" cy="541338"/>
          </a:xfrm>
          <a:prstGeom prst="rect">
            <a:avLst/>
          </a:prstGeom>
        </p:spPr>
        <p:txBody>
          <a:bodyPr/>
          <a:lstStyle/>
          <a:p>
            <a:r>
              <a:rPr lang="en-US" sz="4000" dirty="0">
                <a:solidFill>
                  <a:schemeClr val="bg1"/>
                </a:solidFill>
              </a:rPr>
              <a:t>Challenges</a:t>
            </a:r>
          </a:p>
        </p:txBody>
      </p:sp>
      <p:sp>
        <p:nvSpPr>
          <p:cNvPr id="17" name="Text Placeholder 16">
            <a:extLst>
              <a:ext uri="{FF2B5EF4-FFF2-40B4-BE49-F238E27FC236}">
                <a16:creationId xmlns:a16="http://schemas.microsoft.com/office/drawing/2014/main" id="{AA32C4BC-38A2-2795-14B8-8A88624211B1}"/>
              </a:ext>
            </a:extLst>
          </p:cNvPr>
          <p:cNvSpPr>
            <a:spLocks noGrp="1"/>
          </p:cNvSpPr>
          <p:nvPr>
            <p:ph type="body" sz="quarter" idx="31"/>
          </p:nvPr>
        </p:nvSpPr>
        <p:spPr>
          <a:xfrm>
            <a:off x="4898014" y="752022"/>
            <a:ext cx="4032000" cy="288000"/>
          </a:xfrm>
        </p:spPr>
        <p:txBody>
          <a:bodyPr lIns="91440" tIns="0" rIns="0" bIns="0"/>
          <a:lstStyle/>
          <a:p>
            <a:r>
              <a:rPr lang="en-US" sz="2800" dirty="0"/>
              <a:t>Organization engagement </a:t>
            </a:r>
          </a:p>
          <a:p>
            <a:endParaRPr lang="en-US" sz="2800" dirty="0"/>
          </a:p>
        </p:txBody>
      </p:sp>
      <p:sp>
        <p:nvSpPr>
          <p:cNvPr id="2" name="Oval 1">
            <a:extLst>
              <a:ext uri="{FF2B5EF4-FFF2-40B4-BE49-F238E27FC236}">
                <a16:creationId xmlns:a16="http://schemas.microsoft.com/office/drawing/2014/main" id="{D4048EB5-E1DF-84E4-4071-F316C192B8F7}"/>
              </a:ext>
            </a:extLst>
          </p:cNvPr>
          <p:cNvSpPr/>
          <p:nvPr/>
        </p:nvSpPr>
        <p:spPr>
          <a:xfrm>
            <a:off x="4185745" y="3649717"/>
            <a:ext cx="777069" cy="741761"/>
          </a:xfrm>
          <a:prstGeom prst="ellipse">
            <a:avLst/>
          </a:prstGeom>
          <a:solidFill>
            <a:srgbClr val="F1F3F5"/>
          </a:solidFill>
          <a:ln>
            <a:solidFill>
              <a:srgbClr val="F1F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654889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E3C7BCF7-B6F8-4A14-7C4F-9173F71B739E}"/>
              </a:ext>
            </a:extLst>
          </p:cNvPr>
          <p:cNvGrpSpPr/>
          <p:nvPr/>
        </p:nvGrpSpPr>
        <p:grpSpPr>
          <a:xfrm>
            <a:off x="4748854" y="1467167"/>
            <a:ext cx="777071" cy="2863319"/>
            <a:chOff x="4748854" y="1467167"/>
            <a:chExt cx="777071" cy="2863319"/>
          </a:xfrm>
        </p:grpSpPr>
        <p:sp>
          <p:nvSpPr>
            <p:cNvPr id="2" name="Oval 1">
              <a:extLst>
                <a:ext uri="{FF2B5EF4-FFF2-40B4-BE49-F238E27FC236}">
                  <a16:creationId xmlns:a16="http://schemas.microsoft.com/office/drawing/2014/main" id="{D21E4701-17D4-4E95-DB80-59E696E75840}"/>
                </a:ext>
              </a:extLst>
            </p:cNvPr>
            <p:cNvSpPr/>
            <p:nvPr/>
          </p:nvSpPr>
          <p:spPr>
            <a:xfrm>
              <a:off x="4748856" y="3588725"/>
              <a:ext cx="777069" cy="741761"/>
            </a:xfrm>
            <a:prstGeom prst="ellipse">
              <a:avLst/>
            </a:prstGeom>
            <a:solidFill>
              <a:srgbClr val="F1F3F5"/>
            </a:solidFill>
            <a:ln>
              <a:solidFill>
                <a:srgbClr val="F1F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a:extLst>
                <a:ext uri="{FF2B5EF4-FFF2-40B4-BE49-F238E27FC236}">
                  <a16:creationId xmlns:a16="http://schemas.microsoft.com/office/drawing/2014/main" id="{F987C451-F592-FBA2-8DE1-D097E467B73A}"/>
                </a:ext>
              </a:extLst>
            </p:cNvPr>
            <p:cNvSpPr/>
            <p:nvPr/>
          </p:nvSpPr>
          <p:spPr>
            <a:xfrm>
              <a:off x="4748855" y="2497983"/>
              <a:ext cx="777069" cy="741761"/>
            </a:xfrm>
            <a:prstGeom prst="ellipse">
              <a:avLst/>
            </a:prstGeom>
            <a:solidFill>
              <a:srgbClr val="F1F3F5"/>
            </a:solidFill>
            <a:ln>
              <a:solidFill>
                <a:srgbClr val="F1F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86E1F146-EC7E-F5FC-55CE-21567183DC3C}"/>
                </a:ext>
              </a:extLst>
            </p:cNvPr>
            <p:cNvSpPr/>
            <p:nvPr/>
          </p:nvSpPr>
          <p:spPr>
            <a:xfrm>
              <a:off x="4748854" y="1467167"/>
              <a:ext cx="777069" cy="741761"/>
            </a:xfrm>
            <a:prstGeom prst="ellipse">
              <a:avLst/>
            </a:prstGeom>
            <a:solidFill>
              <a:srgbClr val="F1F3F5"/>
            </a:solidFill>
            <a:ln>
              <a:solidFill>
                <a:srgbClr val="F1F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 name="Text Placeholder 6">
            <a:extLst>
              <a:ext uri="{FF2B5EF4-FFF2-40B4-BE49-F238E27FC236}">
                <a16:creationId xmlns:a16="http://schemas.microsoft.com/office/drawing/2014/main" id="{C9251B13-08A1-5D5E-81D1-364DE3F51B40}"/>
              </a:ext>
            </a:extLst>
          </p:cNvPr>
          <p:cNvSpPr>
            <a:spLocks noGrp="1"/>
          </p:cNvSpPr>
          <p:nvPr>
            <p:ph type="body" sz="quarter" idx="36"/>
          </p:nvPr>
        </p:nvSpPr>
        <p:spPr>
          <a:xfrm>
            <a:off x="1397514" y="3596072"/>
            <a:ext cx="7488220" cy="779089"/>
          </a:xfrm>
        </p:spPr>
        <p:txBody>
          <a:bodyPr/>
          <a:lstStyle/>
          <a:p>
            <a:r>
              <a:rPr lang="en-US" sz="2800" dirty="0"/>
              <a:t>Result - Organization engagement</a:t>
            </a:r>
          </a:p>
          <a:p>
            <a:endParaRPr lang="en-US" sz="2800" dirty="0"/>
          </a:p>
        </p:txBody>
      </p:sp>
      <p:sp>
        <p:nvSpPr>
          <p:cNvPr id="3" name="Title 2">
            <a:extLst>
              <a:ext uri="{FF2B5EF4-FFF2-40B4-BE49-F238E27FC236}">
                <a16:creationId xmlns:a16="http://schemas.microsoft.com/office/drawing/2014/main" id="{2A686724-F2B7-D532-A404-6A652F60B25A}"/>
              </a:ext>
            </a:extLst>
          </p:cNvPr>
          <p:cNvSpPr>
            <a:spLocks noGrp="1"/>
          </p:cNvSpPr>
          <p:nvPr>
            <p:ph type="title"/>
          </p:nvPr>
        </p:nvSpPr>
        <p:spPr/>
        <p:txBody>
          <a:bodyPr/>
          <a:lstStyle/>
          <a:p>
            <a:r>
              <a:rPr lang="en-US" dirty="0"/>
              <a:t>Approach</a:t>
            </a:r>
          </a:p>
        </p:txBody>
      </p:sp>
      <p:sp>
        <p:nvSpPr>
          <p:cNvPr id="4" name="Text Placeholder 3">
            <a:extLst>
              <a:ext uri="{FF2B5EF4-FFF2-40B4-BE49-F238E27FC236}">
                <a16:creationId xmlns:a16="http://schemas.microsoft.com/office/drawing/2014/main" id="{FAA0FC76-0EFA-8008-71EE-A1B69009A44C}"/>
              </a:ext>
            </a:extLst>
          </p:cNvPr>
          <p:cNvSpPr>
            <a:spLocks noGrp="1"/>
          </p:cNvSpPr>
          <p:nvPr>
            <p:ph type="body" sz="quarter" idx="31"/>
          </p:nvPr>
        </p:nvSpPr>
        <p:spPr>
          <a:xfrm>
            <a:off x="1397514" y="1488159"/>
            <a:ext cx="3739877" cy="779089"/>
          </a:xfrm>
        </p:spPr>
        <p:txBody>
          <a:bodyPr/>
          <a:lstStyle/>
          <a:p>
            <a:r>
              <a:rPr lang="en-US" sz="2800" dirty="0"/>
              <a:t>Show me the money !</a:t>
            </a:r>
          </a:p>
        </p:txBody>
      </p:sp>
      <p:sp>
        <p:nvSpPr>
          <p:cNvPr id="6" name="Text Placeholder 5">
            <a:extLst>
              <a:ext uri="{FF2B5EF4-FFF2-40B4-BE49-F238E27FC236}">
                <a16:creationId xmlns:a16="http://schemas.microsoft.com/office/drawing/2014/main" id="{104FFED9-C774-64E6-DEFE-19F2DBFBB65B}"/>
              </a:ext>
            </a:extLst>
          </p:cNvPr>
          <p:cNvSpPr>
            <a:spLocks noGrp="1"/>
          </p:cNvSpPr>
          <p:nvPr>
            <p:ph type="body" sz="quarter" idx="35"/>
          </p:nvPr>
        </p:nvSpPr>
        <p:spPr>
          <a:xfrm>
            <a:off x="1344421" y="2661633"/>
            <a:ext cx="6455157" cy="779089"/>
          </a:xfrm>
        </p:spPr>
        <p:txBody>
          <a:bodyPr/>
          <a:lstStyle/>
          <a:p>
            <a:r>
              <a:rPr lang="en-US" sz="2800" dirty="0"/>
              <a:t>MVD - Small data prototyping</a:t>
            </a:r>
          </a:p>
        </p:txBody>
      </p:sp>
      <p:pic>
        <p:nvPicPr>
          <p:cNvPr id="1028" name="Picture 4" descr="Jerry Maguire - Show Me The Money - Subtitulos Español - YouTube">
            <a:extLst>
              <a:ext uri="{FF2B5EF4-FFF2-40B4-BE49-F238E27FC236}">
                <a16:creationId xmlns:a16="http://schemas.microsoft.com/office/drawing/2014/main" id="{F5230AC4-DB2A-85EE-DCE3-8EE2E7C659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7884" y="884707"/>
            <a:ext cx="2882803" cy="1621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0635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6CF1770B-51F8-3062-2223-98054CDADC9F}"/>
              </a:ext>
            </a:extLst>
          </p:cNvPr>
          <p:cNvSpPr>
            <a:spLocks noGrp="1"/>
          </p:cNvSpPr>
          <p:nvPr>
            <p:ph type="title"/>
          </p:nvPr>
        </p:nvSpPr>
        <p:spPr>
          <a:prstGeom prst="rect">
            <a:avLst/>
          </a:prstGeom>
        </p:spPr>
        <p:txBody>
          <a:bodyPr/>
          <a:lstStyle/>
          <a:p>
            <a:r>
              <a:rPr lang="en-US" dirty="0"/>
              <a:t>Cell Tower Maintenance</a:t>
            </a:r>
          </a:p>
        </p:txBody>
      </p:sp>
      <p:sp>
        <p:nvSpPr>
          <p:cNvPr id="8" name="TextBox 7">
            <a:extLst>
              <a:ext uri="{FF2B5EF4-FFF2-40B4-BE49-F238E27FC236}">
                <a16:creationId xmlns:a16="http://schemas.microsoft.com/office/drawing/2014/main" id="{C0FABC16-1A5C-4079-B95F-398466F599C8}"/>
              </a:ext>
            </a:extLst>
          </p:cNvPr>
          <p:cNvSpPr txBox="1"/>
          <p:nvPr/>
        </p:nvSpPr>
        <p:spPr>
          <a:xfrm>
            <a:off x="2826557" y="895282"/>
            <a:ext cx="4572000" cy="307777"/>
          </a:xfrm>
          <a:prstGeom prst="rect">
            <a:avLst/>
          </a:prstGeom>
          <a:noFill/>
        </p:spPr>
        <p:txBody>
          <a:bodyPr wrap="square">
            <a:spAutoFit/>
          </a:bodyPr>
          <a:lstStyle/>
          <a:p>
            <a:pPr eaLnBrk="1" fontAlgn="auto" hangingPunct="1">
              <a:spcAft>
                <a:spcPts val="0"/>
              </a:spcAft>
              <a:defRPr/>
            </a:pPr>
            <a:r>
              <a:rPr lang="en-US" sz="1400" dirty="0">
                <a:solidFill>
                  <a:schemeClr val="bg1"/>
                </a:solidFill>
              </a:rPr>
              <a:t>Fully integrated multi sensor insights solution</a:t>
            </a:r>
          </a:p>
        </p:txBody>
      </p:sp>
      <p:pic>
        <p:nvPicPr>
          <p:cNvPr id="9" name="Picture 8">
            <a:extLst>
              <a:ext uri="{FF2B5EF4-FFF2-40B4-BE49-F238E27FC236}">
                <a16:creationId xmlns:a16="http://schemas.microsoft.com/office/drawing/2014/main" id="{2DB724DE-FE9B-58E4-F7E6-CC35B02801E1}"/>
              </a:ext>
            </a:extLst>
          </p:cNvPr>
          <p:cNvPicPr>
            <a:picLocks noChangeAspect="1"/>
          </p:cNvPicPr>
          <p:nvPr/>
        </p:nvPicPr>
        <p:blipFill>
          <a:blip r:embed="rId2"/>
          <a:stretch>
            <a:fillRect/>
          </a:stretch>
        </p:blipFill>
        <p:spPr>
          <a:xfrm>
            <a:off x="1673577" y="1424364"/>
            <a:ext cx="5796846" cy="3223320"/>
          </a:xfrm>
          <a:prstGeom prst="rect">
            <a:avLst/>
          </a:prstGeom>
        </p:spPr>
      </p:pic>
      <p:sp>
        <p:nvSpPr>
          <p:cNvPr id="11" name="Rectangle 10">
            <a:extLst>
              <a:ext uri="{FF2B5EF4-FFF2-40B4-BE49-F238E27FC236}">
                <a16:creationId xmlns:a16="http://schemas.microsoft.com/office/drawing/2014/main" id="{1E2FDA79-E27B-F98F-9759-FB32C3DF1B06}"/>
              </a:ext>
            </a:extLst>
          </p:cNvPr>
          <p:cNvSpPr/>
          <p:nvPr/>
        </p:nvSpPr>
        <p:spPr>
          <a:xfrm>
            <a:off x="7610385" y="2618076"/>
            <a:ext cx="1096389" cy="584775"/>
          </a:xfrm>
          <a:prstGeom prst="rect">
            <a:avLst/>
          </a:prstGeom>
          <a:noFill/>
        </p:spPr>
        <p:txBody>
          <a:bodyPr wrap="none" lIns="91440" tIns="45720" rIns="91440" bIns="45720">
            <a:spAutoFit/>
          </a:bodyPr>
          <a:lstStyle/>
          <a:p>
            <a:pPr algn="ctr"/>
            <a:r>
              <a:rPr lang="en-US" sz="3200" b="0" cap="none" spc="0" dirty="0">
                <a:ln w="0"/>
                <a:solidFill>
                  <a:schemeClr val="bg1"/>
                </a:solidFill>
                <a:effectLst>
                  <a:outerShdw blurRad="38100" dist="19050" dir="2700000" algn="tl" rotWithShape="0">
                    <a:schemeClr val="dk1">
                      <a:alpha val="40000"/>
                    </a:schemeClr>
                  </a:outerShdw>
                </a:effectLst>
              </a:rPr>
              <a:t>CORE</a:t>
            </a:r>
          </a:p>
        </p:txBody>
      </p:sp>
      <p:sp>
        <p:nvSpPr>
          <p:cNvPr id="12" name="Rectangle 11">
            <a:extLst>
              <a:ext uri="{FF2B5EF4-FFF2-40B4-BE49-F238E27FC236}">
                <a16:creationId xmlns:a16="http://schemas.microsoft.com/office/drawing/2014/main" id="{171126D4-9ABE-1BBE-D065-6F9A16CA81CE}"/>
              </a:ext>
            </a:extLst>
          </p:cNvPr>
          <p:cNvSpPr/>
          <p:nvPr/>
        </p:nvSpPr>
        <p:spPr>
          <a:xfrm>
            <a:off x="411385" y="2552170"/>
            <a:ext cx="909223" cy="584775"/>
          </a:xfrm>
          <a:prstGeom prst="rect">
            <a:avLst/>
          </a:prstGeom>
          <a:noFill/>
        </p:spPr>
        <p:txBody>
          <a:bodyPr wrap="none" lIns="91440" tIns="45720" rIns="91440" bIns="45720">
            <a:spAutoFit/>
          </a:bodyPr>
          <a:lstStyle/>
          <a:p>
            <a:pPr algn="ctr"/>
            <a:r>
              <a:rPr lang="en-US" sz="3200" b="0" cap="none" spc="0" dirty="0">
                <a:ln w="0"/>
                <a:solidFill>
                  <a:schemeClr val="bg1"/>
                </a:solidFill>
                <a:effectLst>
                  <a:outerShdw blurRad="38100" dist="19050" dir="2700000" algn="tl" rotWithShape="0">
                    <a:schemeClr val="dk1">
                      <a:alpha val="40000"/>
                    </a:schemeClr>
                  </a:outerShdw>
                </a:effectLst>
              </a:rPr>
              <a:t>RAN</a:t>
            </a:r>
          </a:p>
        </p:txBody>
      </p:sp>
    </p:spTree>
    <p:extLst>
      <p:ext uri="{BB962C8B-B14F-4D97-AF65-F5344CB8AC3E}">
        <p14:creationId xmlns:p14="http://schemas.microsoft.com/office/powerpoint/2010/main" val="235057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F411E-C5F6-6944-910E-2A27DE244D60}"/>
              </a:ext>
            </a:extLst>
          </p:cNvPr>
          <p:cNvSpPr>
            <a:spLocks noGrp="1"/>
          </p:cNvSpPr>
          <p:nvPr>
            <p:ph type="title"/>
          </p:nvPr>
        </p:nvSpPr>
        <p:spPr/>
        <p:txBody>
          <a:bodyPr/>
          <a:lstStyle/>
          <a:p>
            <a:endParaRPr lang="en-US"/>
          </a:p>
        </p:txBody>
      </p:sp>
      <p:pic>
        <p:nvPicPr>
          <p:cNvPr id="4" name="Picture 3">
            <a:extLst>
              <a:ext uri="{FF2B5EF4-FFF2-40B4-BE49-F238E27FC236}">
                <a16:creationId xmlns:a16="http://schemas.microsoft.com/office/drawing/2014/main" id="{C9DF6FA9-6328-B82B-C31B-11C2F0A28640}"/>
              </a:ext>
            </a:extLst>
          </p:cNvPr>
          <p:cNvPicPr>
            <a:picLocks noChangeAspect="1"/>
          </p:cNvPicPr>
          <p:nvPr/>
        </p:nvPicPr>
        <p:blipFill>
          <a:blip r:embed="rId2"/>
          <a:stretch>
            <a:fillRect/>
          </a:stretch>
        </p:blipFill>
        <p:spPr>
          <a:xfrm>
            <a:off x="622092" y="429275"/>
            <a:ext cx="7899816" cy="4134285"/>
          </a:xfrm>
          <a:prstGeom prst="rect">
            <a:avLst/>
          </a:prstGeom>
        </p:spPr>
      </p:pic>
    </p:spTree>
    <p:extLst>
      <p:ext uri="{BB962C8B-B14F-4D97-AF65-F5344CB8AC3E}">
        <p14:creationId xmlns:p14="http://schemas.microsoft.com/office/powerpoint/2010/main" val="10807317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6CF1770B-51F8-3062-2223-98054CDADC9F}"/>
              </a:ext>
            </a:extLst>
          </p:cNvPr>
          <p:cNvSpPr>
            <a:spLocks noGrp="1"/>
          </p:cNvSpPr>
          <p:nvPr>
            <p:ph type="title"/>
          </p:nvPr>
        </p:nvSpPr>
        <p:spPr/>
        <p:txBody>
          <a:bodyPr/>
          <a:lstStyle/>
          <a:p>
            <a:r>
              <a:rPr lang="en-US" dirty="0"/>
              <a:t>Civil Registry</a:t>
            </a:r>
          </a:p>
        </p:txBody>
      </p:sp>
      <p:pic>
        <p:nvPicPr>
          <p:cNvPr id="2" name="Picture 1">
            <a:extLst>
              <a:ext uri="{FF2B5EF4-FFF2-40B4-BE49-F238E27FC236}">
                <a16:creationId xmlns:a16="http://schemas.microsoft.com/office/drawing/2014/main" id="{754C256B-2F87-E455-EE95-3562C3EABB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7027" y="1091216"/>
            <a:ext cx="6649945" cy="3748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2234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AB843311-7D8B-0866-237C-91346D37085A}"/>
              </a:ext>
            </a:extLst>
          </p:cNvPr>
          <p:cNvSpPr>
            <a:spLocks noGrp="1"/>
          </p:cNvSpPr>
          <p:nvPr>
            <p:ph type="body" sz="quarter" idx="31"/>
          </p:nvPr>
        </p:nvSpPr>
        <p:spPr/>
        <p:txBody>
          <a:bodyPr/>
          <a:lstStyle/>
          <a:p>
            <a:r>
              <a:rPr lang="en-US" dirty="0"/>
              <a:t>Hierarchical representation</a:t>
            </a:r>
          </a:p>
        </p:txBody>
      </p:sp>
      <p:sp>
        <p:nvSpPr>
          <p:cNvPr id="10" name="Text Placeholder 9">
            <a:extLst>
              <a:ext uri="{FF2B5EF4-FFF2-40B4-BE49-F238E27FC236}">
                <a16:creationId xmlns:a16="http://schemas.microsoft.com/office/drawing/2014/main" id="{A752DE95-3B84-B446-9BF2-538E10625E1B}"/>
              </a:ext>
            </a:extLst>
          </p:cNvPr>
          <p:cNvSpPr>
            <a:spLocks noGrp="1"/>
          </p:cNvSpPr>
          <p:nvPr>
            <p:ph type="body" sz="quarter" idx="32"/>
          </p:nvPr>
        </p:nvSpPr>
        <p:spPr/>
        <p:txBody>
          <a:bodyPr/>
          <a:lstStyle/>
          <a:p>
            <a:r>
              <a:rPr lang="en-US" dirty="0"/>
              <a:t>Geolocation</a:t>
            </a:r>
          </a:p>
        </p:txBody>
      </p:sp>
      <p:sp>
        <p:nvSpPr>
          <p:cNvPr id="11" name="Text Placeholder 10">
            <a:extLst>
              <a:ext uri="{FF2B5EF4-FFF2-40B4-BE49-F238E27FC236}">
                <a16:creationId xmlns:a16="http://schemas.microsoft.com/office/drawing/2014/main" id="{34F4D066-5569-4AC2-F9D7-ABC0A99296D0}"/>
              </a:ext>
            </a:extLst>
          </p:cNvPr>
          <p:cNvSpPr>
            <a:spLocks noGrp="1"/>
          </p:cNvSpPr>
          <p:nvPr>
            <p:ph type="body" sz="quarter" idx="35"/>
          </p:nvPr>
        </p:nvSpPr>
        <p:spPr/>
        <p:txBody>
          <a:bodyPr/>
          <a:lstStyle/>
          <a:p>
            <a:r>
              <a:rPr lang="en-US" dirty="0"/>
              <a:t>Data Generators</a:t>
            </a:r>
          </a:p>
        </p:txBody>
      </p:sp>
      <p:sp>
        <p:nvSpPr>
          <p:cNvPr id="12" name="Text Placeholder 11">
            <a:extLst>
              <a:ext uri="{FF2B5EF4-FFF2-40B4-BE49-F238E27FC236}">
                <a16:creationId xmlns:a16="http://schemas.microsoft.com/office/drawing/2014/main" id="{1B790646-DAF6-1824-1389-7FC288BB5B76}"/>
              </a:ext>
            </a:extLst>
          </p:cNvPr>
          <p:cNvSpPr>
            <a:spLocks noGrp="1"/>
          </p:cNvSpPr>
          <p:nvPr>
            <p:ph type="body" sz="quarter" idx="36"/>
          </p:nvPr>
        </p:nvSpPr>
        <p:spPr/>
        <p:txBody>
          <a:bodyPr/>
          <a:lstStyle/>
          <a:p>
            <a:r>
              <a:rPr lang="en-US" dirty="0"/>
              <a:t>KPIs</a:t>
            </a:r>
          </a:p>
        </p:txBody>
      </p:sp>
      <p:sp>
        <p:nvSpPr>
          <p:cNvPr id="13" name="Text Placeholder 12">
            <a:extLst>
              <a:ext uri="{FF2B5EF4-FFF2-40B4-BE49-F238E27FC236}">
                <a16:creationId xmlns:a16="http://schemas.microsoft.com/office/drawing/2014/main" id="{798708CD-79D1-DE6C-F639-9A4AC49714A2}"/>
              </a:ext>
            </a:extLst>
          </p:cNvPr>
          <p:cNvSpPr>
            <a:spLocks noGrp="1"/>
          </p:cNvSpPr>
          <p:nvPr>
            <p:ph type="body" sz="quarter" idx="44"/>
          </p:nvPr>
        </p:nvSpPr>
        <p:spPr/>
        <p:txBody>
          <a:bodyPr/>
          <a:lstStyle/>
          <a:p>
            <a:r>
              <a:rPr lang="en-US" dirty="0"/>
              <a:t>Country, State, Municipality, Site</a:t>
            </a:r>
          </a:p>
          <a:p>
            <a:endParaRPr lang="en-US" dirty="0"/>
          </a:p>
        </p:txBody>
      </p:sp>
      <p:sp>
        <p:nvSpPr>
          <p:cNvPr id="14" name="Text Placeholder 13">
            <a:extLst>
              <a:ext uri="{FF2B5EF4-FFF2-40B4-BE49-F238E27FC236}">
                <a16:creationId xmlns:a16="http://schemas.microsoft.com/office/drawing/2014/main" id="{EAC6534B-1735-159D-3428-62E5E7720D8A}"/>
              </a:ext>
            </a:extLst>
          </p:cNvPr>
          <p:cNvSpPr>
            <a:spLocks noGrp="1"/>
          </p:cNvSpPr>
          <p:nvPr>
            <p:ph type="body" sz="quarter" idx="45"/>
          </p:nvPr>
        </p:nvSpPr>
        <p:spPr/>
        <p:txBody>
          <a:bodyPr/>
          <a:lstStyle/>
          <a:p>
            <a:endParaRPr lang="en-US"/>
          </a:p>
        </p:txBody>
      </p:sp>
      <p:sp>
        <p:nvSpPr>
          <p:cNvPr id="15" name="Text Placeholder 14">
            <a:extLst>
              <a:ext uri="{FF2B5EF4-FFF2-40B4-BE49-F238E27FC236}">
                <a16:creationId xmlns:a16="http://schemas.microsoft.com/office/drawing/2014/main" id="{9A55DB95-2CFB-996D-A8DA-CC8CAE6804AA}"/>
              </a:ext>
            </a:extLst>
          </p:cNvPr>
          <p:cNvSpPr>
            <a:spLocks noGrp="1"/>
          </p:cNvSpPr>
          <p:nvPr>
            <p:ph type="body" sz="quarter" idx="47"/>
          </p:nvPr>
        </p:nvSpPr>
        <p:spPr/>
        <p:txBody>
          <a:bodyPr/>
          <a:lstStyle/>
          <a:p>
            <a:endParaRPr lang="en-US" dirty="0"/>
          </a:p>
        </p:txBody>
      </p:sp>
      <p:sp>
        <p:nvSpPr>
          <p:cNvPr id="16" name="Text Placeholder 15">
            <a:extLst>
              <a:ext uri="{FF2B5EF4-FFF2-40B4-BE49-F238E27FC236}">
                <a16:creationId xmlns:a16="http://schemas.microsoft.com/office/drawing/2014/main" id="{9D700FA5-1AF8-E39C-A86E-C7C64E76AC4E}"/>
              </a:ext>
            </a:extLst>
          </p:cNvPr>
          <p:cNvSpPr>
            <a:spLocks noGrp="1"/>
          </p:cNvSpPr>
          <p:nvPr>
            <p:ph type="body" sz="quarter" idx="48"/>
          </p:nvPr>
        </p:nvSpPr>
        <p:spPr/>
        <p:txBody>
          <a:bodyPr/>
          <a:lstStyle/>
          <a:p>
            <a:endParaRPr lang="en-US"/>
          </a:p>
        </p:txBody>
      </p:sp>
      <p:sp>
        <p:nvSpPr>
          <p:cNvPr id="18" name="TextBox 17">
            <a:extLst>
              <a:ext uri="{FF2B5EF4-FFF2-40B4-BE49-F238E27FC236}">
                <a16:creationId xmlns:a16="http://schemas.microsoft.com/office/drawing/2014/main" id="{49288BB4-1CFD-FBD8-A8FB-0FC11B487661}"/>
              </a:ext>
            </a:extLst>
          </p:cNvPr>
          <p:cNvSpPr txBox="1"/>
          <p:nvPr/>
        </p:nvSpPr>
        <p:spPr>
          <a:xfrm>
            <a:off x="5129896" y="763739"/>
            <a:ext cx="3933273" cy="3416320"/>
          </a:xfrm>
          <a:prstGeom prst="rect">
            <a:avLst/>
          </a:prstGeom>
          <a:noFill/>
        </p:spPr>
        <p:txBody>
          <a:bodyPr wrap="square">
            <a:spAutoFit/>
          </a:bodyPr>
          <a:lstStyle/>
          <a:p>
            <a:pPr marL="342900" indent="-342900">
              <a:buFont typeface="Arial" panose="020B0604020202020204" pitchFamily="34" charset="0"/>
              <a:buChar char="•"/>
            </a:pPr>
            <a:r>
              <a:rPr lang="en-US" sz="2400" dirty="0">
                <a:solidFill>
                  <a:schemeClr val="bg1"/>
                </a:solidFill>
              </a:rPr>
              <a:t>Save the high annual cost generated by the rejections</a:t>
            </a:r>
          </a:p>
          <a:p>
            <a:pPr marL="342900" indent="-342900">
              <a:buFont typeface="Arial" panose="020B0604020202020204" pitchFamily="34" charset="0"/>
              <a:buChar char="•"/>
            </a:pPr>
            <a:endParaRPr lang="en-US" sz="2400" dirty="0">
              <a:solidFill>
                <a:schemeClr val="bg1"/>
              </a:solidFill>
            </a:endParaRPr>
          </a:p>
          <a:p>
            <a:pPr marL="342900" indent="-342900">
              <a:buFont typeface="Arial" panose="020B0604020202020204" pitchFamily="34" charset="0"/>
              <a:buChar char="•"/>
            </a:pPr>
            <a:r>
              <a:rPr lang="en-US" sz="2400" dirty="0">
                <a:solidFill>
                  <a:schemeClr val="bg1"/>
                </a:solidFill>
              </a:rPr>
              <a:t>Reduce the average time of issuing  identification cards. </a:t>
            </a:r>
          </a:p>
          <a:p>
            <a:pPr marL="342900" indent="-342900">
              <a:buFont typeface="Arial" panose="020B0604020202020204" pitchFamily="34" charset="0"/>
              <a:buChar char="•"/>
            </a:pPr>
            <a:endParaRPr lang="en-US" sz="2400" dirty="0">
              <a:solidFill>
                <a:schemeClr val="bg1"/>
              </a:solidFill>
            </a:endParaRPr>
          </a:p>
          <a:p>
            <a:pPr marL="342900" indent="-342900">
              <a:buFont typeface="Arial" panose="020B0604020202020204" pitchFamily="34" charset="0"/>
              <a:buChar char="•"/>
            </a:pPr>
            <a:r>
              <a:rPr lang="en-US" sz="2400" dirty="0">
                <a:solidFill>
                  <a:schemeClr val="bg1"/>
                </a:solidFill>
              </a:rPr>
              <a:t>Improve the quality of service to the citizens</a:t>
            </a:r>
          </a:p>
        </p:txBody>
      </p:sp>
    </p:spTree>
    <p:extLst>
      <p:ext uri="{BB962C8B-B14F-4D97-AF65-F5344CB8AC3E}">
        <p14:creationId xmlns:p14="http://schemas.microsoft.com/office/powerpoint/2010/main" val="668969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6CF1770B-51F8-3062-2223-98054CDADC9F}"/>
              </a:ext>
            </a:extLst>
          </p:cNvPr>
          <p:cNvSpPr>
            <a:spLocks noGrp="1"/>
          </p:cNvSpPr>
          <p:nvPr>
            <p:ph type="title"/>
          </p:nvPr>
        </p:nvSpPr>
        <p:spPr/>
        <p:txBody>
          <a:bodyPr/>
          <a:lstStyle/>
          <a:p>
            <a:r>
              <a:rPr lang="en-US" dirty="0"/>
              <a:t>HIV Treatment</a:t>
            </a:r>
          </a:p>
        </p:txBody>
      </p:sp>
      <p:pic>
        <p:nvPicPr>
          <p:cNvPr id="5" name="Picture 4">
            <a:extLst>
              <a:ext uri="{FF2B5EF4-FFF2-40B4-BE49-F238E27FC236}">
                <a16:creationId xmlns:a16="http://schemas.microsoft.com/office/drawing/2014/main" id="{3440CC7A-0B9F-9F09-CF2B-2B428EB12B39}"/>
              </a:ext>
            </a:extLst>
          </p:cNvPr>
          <p:cNvPicPr>
            <a:picLocks noChangeAspect="1"/>
          </p:cNvPicPr>
          <p:nvPr/>
        </p:nvPicPr>
        <p:blipFill>
          <a:blip r:embed="rId2"/>
          <a:stretch>
            <a:fillRect/>
          </a:stretch>
        </p:blipFill>
        <p:spPr>
          <a:xfrm>
            <a:off x="820711" y="1046252"/>
            <a:ext cx="7502577" cy="4097248"/>
          </a:xfrm>
          <a:prstGeom prst="rect">
            <a:avLst/>
          </a:prstGeom>
        </p:spPr>
      </p:pic>
    </p:spTree>
    <p:extLst>
      <p:ext uri="{BB962C8B-B14F-4D97-AF65-F5344CB8AC3E}">
        <p14:creationId xmlns:p14="http://schemas.microsoft.com/office/powerpoint/2010/main" val="31088937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6F765-BD95-4238-810B-BE9D7A8A26C8}"/>
              </a:ext>
            </a:extLst>
          </p:cNvPr>
          <p:cNvSpPr>
            <a:spLocks noGrp="1"/>
          </p:cNvSpPr>
          <p:nvPr>
            <p:ph type="title"/>
          </p:nvPr>
        </p:nvSpPr>
        <p:spPr/>
        <p:txBody>
          <a:bodyPr/>
          <a:lstStyle/>
          <a:p>
            <a:r>
              <a:rPr lang="en-US" dirty="0"/>
              <a:t>Choosing Treating Facility Is Important</a:t>
            </a:r>
            <a:endParaRPr lang="en-IL" dirty="0"/>
          </a:p>
        </p:txBody>
      </p:sp>
      <p:graphicFrame>
        <p:nvGraphicFramePr>
          <p:cNvPr id="7" name="Chart 6" descr="Chart type: Clustered Bar. 'Facility': Epworth Polyclinic has noticeably higher 'Years'.&#10;&#10;Description automatically generated">
            <a:extLst>
              <a:ext uri="{FF2B5EF4-FFF2-40B4-BE49-F238E27FC236}">
                <a16:creationId xmlns:a16="http://schemas.microsoft.com/office/drawing/2014/main" id="{3DA5CBF4-671D-456C-96AC-EC8DB3BF310A}"/>
              </a:ext>
            </a:extLst>
          </p:cNvPr>
          <p:cNvGraphicFramePr>
            <a:graphicFrameLocks/>
          </p:cNvGraphicFramePr>
          <p:nvPr/>
        </p:nvGraphicFramePr>
        <p:xfrm>
          <a:off x="1562262" y="1177047"/>
          <a:ext cx="5412470" cy="306413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1409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6F765-BD95-4238-810B-BE9D7A8A26C8}"/>
              </a:ext>
            </a:extLst>
          </p:cNvPr>
          <p:cNvSpPr>
            <a:spLocks noGrp="1"/>
          </p:cNvSpPr>
          <p:nvPr>
            <p:ph type="title"/>
          </p:nvPr>
        </p:nvSpPr>
        <p:spPr/>
        <p:txBody>
          <a:bodyPr/>
          <a:lstStyle/>
          <a:p>
            <a:r>
              <a:rPr lang="en-US" sz="3200" dirty="0"/>
              <a:t>Should Increase Awareness for Voluntary Counseling </a:t>
            </a:r>
            <a:endParaRPr lang="en-IL" sz="3200" dirty="0"/>
          </a:p>
        </p:txBody>
      </p:sp>
      <p:graphicFrame>
        <p:nvGraphicFramePr>
          <p:cNvPr id="5" name="Chart 4" descr="Chart type: Doughnut. Illness accounts for the majority of 'Reason For Testing'.&#10;&#10;Description automatically generated">
            <a:extLst>
              <a:ext uri="{FF2B5EF4-FFF2-40B4-BE49-F238E27FC236}">
                <a16:creationId xmlns:a16="http://schemas.microsoft.com/office/drawing/2014/main" id="{71C217A5-3FFA-4024-9856-9592835F14DB}"/>
              </a:ext>
            </a:extLst>
          </p:cNvPr>
          <p:cNvGraphicFramePr>
            <a:graphicFrameLocks/>
          </p:cNvGraphicFramePr>
          <p:nvPr/>
        </p:nvGraphicFramePr>
        <p:xfrm>
          <a:off x="1113290" y="969275"/>
          <a:ext cx="6917420" cy="358829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346658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16F8F59-A94B-4A6F-04F8-04F68DB7758E}"/>
              </a:ext>
            </a:extLst>
          </p:cNvPr>
          <p:cNvSpPr>
            <a:spLocks noGrp="1"/>
          </p:cNvSpPr>
          <p:nvPr>
            <p:ph type="body" sz="quarter" idx="31"/>
          </p:nvPr>
        </p:nvSpPr>
        <p:spPr/>
        <p:txBody>
          <a:bodyPr/>
          <a:lstStyle/>
          <a:p>
            <a:r>
              <a:rPr lang="en-US" dirty="0"/>
              <a:t>Everything is a system</a:t>
            </a:r>
          </a:p>
        </p:txBody>
      </p:sp>
      <p:sp>
        <p:nvSpPr>
          <p:cNvPr id="4" name="Text Placeholder 3">
            <a:extLst>
              <a:ext uri="{FF2B5EF4-FFF2-40B4-BE49-F238E27FC236}">
                <a16:creationId xmlns:a16="http://schemas.microsoft.com/office/drawing/2014/main" id="{6A52633A-533E-A491-0233-FC317FADAC58}"/>
              </a:ext>
            </a:extLst>
          </p:cNvPr>
          <p:cNvSpPr>
            <a:spLocks noGrp="1"/>
          </p:cNvSpPr>
          <p:nvPr>
            <p:ph type="body" sz="quarter" idx="44"/>
          </p:nvPr>
        </p:nvSpPr>
        <p:spPr/>
        <p:txBody>
          <a:bodyPr/>
          <a:lstStyle/>
          <a:p>
            <a:r>
              <a:rPr lang="en-US" sz="1800" dirty="0"/>
              <a:t>Collection of objects with mutual relations </a:t>
            </a:r>
          </a:p>
        </p:txBody>
      </p:sp>
      <p:sp>
        <p:nvSpPr>
          <p:cNvPr id="5" name="Text Placeholder 4">
            <a:extLst>
              <a:ext uri="{FF2B5EF4-FFF2-40B4-BE49-F238E27FC236}">
                <a16:creationId xmlns:a16="http://schemas.microsoft.com/office/drawing/2014/main" id="{0ED858A9-7185-9549-8B5A-C9E6A33F3D6A}"/>
              </a:ext>
            </a:extLst>
          </p:cNvPr>
          <p:cNvSpPr>
            <a:spLocks noGrp="1"/>
          </p:cNvSpPr>
          <p:nvPr>
            <p:ph type="body" sz="quarter" idx="45"/>
          </p:nvPr>
        </p:nvSpPr>
        <p:spPr/>
        <p:txBody>
          <a:bodyPr/>
          <a:lstStyle/>
          <a:p>
            <a:r>
              <a:rPr lang="en-US" dirty="0"/>
              <a:t>Any system generates data</a:t>
            </a:r>
          </a:p>
        </p:txBody>
      </p:sp>
      <p:sp>
        <p:nvSpPr>
          <p:cNvPr id="6" name="Text Placeholder 5">
            <a:extLst>
              <a:ext uri="{FF2B5EF4-FFF2-40B4-BE49-F238E27FC236}">
                <a16:creationId xmlns:a16="http://schemas.microsoft.com/office/drawing/2014/main" id="{0ECF0D45-E922-E78A-84C6-5FE1102E2340}"/>
              </a:ext>
            </a:extLst>
          </p:cNvPr>
          <p:cNvSpPr>
            <a:spLocks noGrp="1"/>
          </p:cNvSpPr>
          <p:nvPr>
            <p:ph type="body" sz="quarter" idx="46"/>
          </p:nvPr>
        </p:nvSpPr>
        <p:spPr/>
        <p:txBody>
          <a:bodyPr/>
          <a:lstStyle/>
          <a:p>
            <a:r>
              <a:rPr lang="en-US" sz="1800" dirty="0"/>
              <a:t>It is not trivial to identify the relevant valuable data</a:t>
            </a:r>
          </a:p>
        </p:txBody>
      </p:sp>
      <p:sp>
        <p:nvSpPr>
          <p:cNvPr id="7" name="Text Placeholder 6">
            <a:extLst>
              <a:ext uri="{FF2B5EF4-FFF2-40B4-BE49-F238E27FC236}">
                <a16:creationId xmlns:a16="http://schemas.microsoft.com/office/drawing/2014/main" id="{4A1952C3-970B-647B-89C6-9DD1D68D021C}"/>
              </a:ext>
            </a:extLst>
          </p:cNvPr>
          <p:cNvSpPr>
            <a:spLocks noGrp="1"/>
          </p:cNvSpPr>
          <p:nvPr>
            <p:ph type="body" sz="quarter" idx="47"/>
          </p:nvPr>
        </p:nvSpPr>
        <p:spPr/>
        <p:txBody>
          <a:bodyPr/>
          <a:lstStyle/>
          <a:p>
            <a:r>
              <a:rPr lang="en-US" dirty="0"/>
              <a:t>Life cycle should be data driven</a:t>
            </a:r>
          </a:p>
        </p:txBody>
      </p:sp>
      <p:sp>
        <p:nvSpPr>
          <p:cNvPr id="8" name="Text Placeholder 7">
            <a:extLst>
              <a:ext uri="{FF2B5EF4-FFF2-40B4-BE49-F238E27FC236}">
                <a16:creationId xmlns:a16="http://schemas.microsoft.com/office/drawing/2014/main" id="{E32B328B-DBB2-08DD-A46A-E40C1B786DD1}"/>
              </a:ext>
            </a:extLst>
          </p:cNvPr>
          <p:cNvSpPr>
            <a:spLocks noGrp="1"/>
          </p:cNvSpPr>
          <p:nvPr>
            <p:ph type="body" sz="quarter" idx="48"/>
          </p:nvPr>
        </p:nvSpPr>
        <p:spPr/>
        <p:txBody>
          <a:bodyPr/>
          <a:lstStyle/>
          <a:p>
            <a:r>
              <a:rPr lang="en-US" sz="1800" dirty="0"/>
              <a:t>Design – maintenance – expansion - roadmap</a:t>
            </a:r>
          </a:p>
        </p:txBody>
      </p:sp>
      <p:sp>
        <p:nvSpPr>
          <p:cNvPr id="9" name="Text Placeholder 8">
            <a:extLst>
              <a:ext uri="{FF2B5EF4-FFF2-40B4-BE49-F238E27FC236}">
                <a16:creationId xmlns:a16="http://schemas.microsoft.com/office/drawing/2014/main" id="{6457D54C-D5FC-A6EE-CEC0-6A07B5AC64FD}"/>
              </a:ext>
            </a:extLst>
          </p:cNvPr>
          <p:cNvSpPr>
            <a:spLocks noGrp="1"/>
          </p:cNvSpPr>
          <p:nvPr>
            <p:ph type="body" sz="quarter" idx="49"/>
          </p:nvPr>
        </p:nvSpPr>
        <p:spPr/>
        <p:txBody>
          <a:bodyPr/>
          <a:lstStyle/>
          <a:p>
            <a:r>
              <a:rPr lang="en-US" dirty="0"/>
              <a:t>Agile approach to data is a must</a:t>
            </a:r>
          </a:p>
        </p:txBody>
      </p:sp>
      <p:sp>
        <p:nvSpPr>
          <p:cNvPr id="10" name="Text Placeholder 9">
            <a:extLst>
              <a:ext uri="{FF2B5EF4-FFF2-40B4-BE49-F238E27FC236}">
                <a16:creationId xmlns:a16="http://schemas.microsoft.com/office/drawing/2014/main" id="{EBD7CA9A-082B-F29D-B653-A82933B0D822}"/>
              </a:ext>
            </a:extLst>
          </p:cNvPr>
          <p:cNvSpPr>
            <a:spLocks noGrp="1"/>
          </p:cNvSpPr>
          <p:nvPr>
            <p:ph type="body" sz="quarter" idx="50"/>
          </p:nvPr>
        </p:nvSpPr>
        <p:spPr/>
        <p:txBody>
          <a:bodyPr/>
          <a:lstStyle/>
          <a:p>
            <a:r>
              <a:rPr lang="en-US" sz="1800" dirty="0"/>
              <a:t>Start with small data , demonstrate value , and expand</a:t>
            </a:r>
          </a:p>
        </p:txBody>
      </p:sp>
      <p:sp>
        <p:nvSpPr>
          <p:cNvPr id="2" name="Title 1">
            <a:extLst>
              <a:ext uri="{FF2B5EF4-FFF2-40B4-BE49-F238E27FC236}">
                <a16:creationId xmlns:a16="http://schemas.microsoft.com/office/drawing/2014/main" id="{0D408220-A5EE-75D8-CBD9-92986EE2AE06}"/>
              </a:ext>
            </a:extLst>
          </p:cNvPr>
          <p:cNvSpPr>
            <a:spLocks noGrp="1"/>
          </p:cNvSpPr>
          <p:nvPr>
            <p:ph type="title" idx="4294967295"/>
          </p:nvPr>
        </p:nvSpPr>
        <p:spPr>
          <a:xfrm>
            <a:off x="792000" y="1105655"/>
            <a:ext cx="2397600" cy="541338"/>
          </a:xfrm>
          <a:prstGeom prst="rect">
            <a:avLst/>
          </a:prstGeom>
        </p:spPr>
        <p:txBody>
          <a:bodyPr/>
          <a:lstStyle/>
          <a:p>
            <a:r>
              <a:rPr lang="en-US" dirty="0">
                <a:solidFill>
                  <a:schemeClr val="bg1"/>
                </a:solidFill>
              </a:rPr>
              <a:t>Take away</a:t>
            </a:r>
          </a:p>
        </p:txBody>
      </p:sp>
    </p:spTree>
    <p:extLst>
      <p:ext uri="{BB962C8B-B14F-4D97-AF65-F5344CB8AC3E}">
        <p14:creationId xmlns:p14="http://schemas.microsoft.com/office/powerpoint/2010/main" val="166995645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8&quot;/&gt;&lt;/TableIndex&gt;&lt;/ShapeTextInfo&gt;"/>
</p:tagLst>
</file>

<file path=ppt/tags/tag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8&quot;/&gt;&lt;/TableIndex&gt;&lt;/ShapeTextInfo&gt;"/>
</p:tagLst>
</file>

<file path=ppt/tags/tag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5&quot;/&gt;&lt;/TableIndex&gt;&lt;/ShapeTextInfo&gt;"/>
</p:tagLst>
</file>

<file path=ppt/tags/tag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0&quot;/&gt;&lt;/TableIndex&gt;&lt;/ShapeTextInfo&gt;"/>
</p:tagLst>
</file>

<file path=ppt/tags/tag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3&quot;/&gt;&lt;/TableIndex&gt;&lt;/ShapeTextInfo&gt;"/>
  <p:tag name="HTML_SHAPEINFO" val="&lt;ThreeDShapeInfo&gt;&lt;uuid val=&quot;{E97D95AD-7D17-4E97-A9DD-0C17ED8C3E10}&quot;/&gt;&lt;isInvalidForFieldText val=&quot;0&quot;/&gt;&lt;Image&gt;&lt;filename val=&quot;C:\Users\mdeitch\AppData\Local\Temp\CP9028137580838Session\CPTrustFolder9028137580854\PPTImport9028137741051\data\asimages\{E97D95AD-7D17-4E97-A9DD-0C17ED8C3E10}_13.png&quot;/&gt;&lt;left val=&quot;64&quot;/&gt;&lt;top val=&quot;156&quot;/&gt;&lt;width val=&quot;500&quot;/&gt;&lt;height val=&quot;136&quot;/&gt;&lt;hasText val=&quot;1&quot;/&gt;&lt;/Image&gt;&lt;/ThreeDShapeInfo&gt;"/>
</p:tagLst>
</file>

<file path=ppt/tags/tag1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8&quot;/&gt;&lt;/TableIndex&gt;&lt;/ShapeTextInfo&gt;"/>
</p:tagLst>
</file>

<file path=ppt/tags/tag1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8&quot;/&gt;&lt;/TableIndex&gt;&lt;/ShapeTextInfo&gt;"/>
</p:tagLst>
</file>

<file path=ppt/tags/tag1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5&quot;/&gt;&lt;/TableIndex&gt;&lt;/ShapeTextInfo&gt;"/>
</p:tagLst>
</file>

<file path=ppt/tags/tag1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0&quot;/&gt;&lt;/TableIndex&gt;&lt;/ShapeTextInfo&gt;"/>
</p:tagLst>
</file>

<file path=ppt/tags/tag1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0&quot;/&gt;&lt;/TableIndex&gt;&lt;/ShapeTextInfo&gt;"/>
</p:tagLst>
</file>

<file path=ppt/tags/tag2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4&quot;/&gt;&lt;/TableIndex&gt;&lt;/ShapeTextInfo&gt;"/>
</p:tagLst>
</file>

<file path=ppt/tags/tag2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8&quot;/&gt;&lt;/TableIndex&gt;&lt;/ShapeTextInfo&gt;"/>
</p:tagLst>
</file>

<file path=ppt/tags/tag2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4&quot;/&gt;&lt;/TableIndex&gt;&lt;/ShapeTextInfo&gt;"/>
</p:tagLst>
</file>

<file path=ppt/tags/tag2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8&quot;/&gt;&lt;/TableIndex&gt;&lt;/ShapeTextInfo&gt;"/>
</p:tagLst>
</file>

<file path=ppt/tags/tag2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3&quot;/&gt;&lt;/TableIndex&gt;&lt;/ShapeTextInfo&gt;"/>
  <p:tag name="HTML_SHAPEINFO" val="&lt;ThreeDShapeInfo&gt;&lt;uuid val=&quot;{E97D95AD-7D17-4E97-A9DD-0C17ED8C3E10}&quot;/&gt;&lt;isInvalidForFieldText val=&quot;0&quot;/&gt;&lt;Image&gt;&lt;filename val=&quot;C:\Users\mdeitch\AppData\Local\Temp\CP9028137580838Session\CPTrustFolder9028137580854\PPTImport9028137741051\data\asimages\{E97D95AD-7D17-4E97-A9DD-0C17ED8C3E10}_13.png&quot;/&gt;&lt;left val=&quot;64&quot;/&gt;&lt;top val=&quot;156&quot;/&gt;&lt;width val=&quot;500&quot;/&gt;&lt;height val=&quot;136&quot;/&gt;&lt;hasText val=&quot;1&quot;/&gt;&lt;/Image&gt;&lt;/ThreeDShapeInfo&gt;"/>
</p:tagLst>
</file>

<file path=ppt/tags/tag3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3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3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8&quot;/&gt;&lt;/TableIndex&gt;&lt;/ShapeTextInfo&gt;"/>
</p:tagLst>
</file>

<file path=ppt/tags/tag3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8&quot;/&gt;&lt;/TableIndex&gt;&lt;/ShapeTextInfo&gt;"/>
</p:tagLst>
</file>

<file path=ppt/tags/tag3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5&quot;/&gt;&lt;/TableIndex&gt;&lt;/ShapeTextInfo&gt;"/>
</p:tagLst>
</file>

<file path=ppt/tags/tag3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0&quot;/&gt;&lt;/TableIndex&gt;&lt;/ShapeTextInfo&gt;"/>
</p:tagLst>
</file>

<file path=ppt/tags/tag3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0&quot;/&gt;&lt;/TableIndex&gt;&lt;/ShapeTextInfo&gt;"/>
</p:tagLst>
</file>

<file path=ppt/tags/tag3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3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3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8&quot;/&gt;&lt;/TableIndex&gt;&lt;/ShapeTextInfo&gt;"/>
</p:tagLst>
</file>

<file path=ppt/tags/tag4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8&quot;/&gt;&lt;/TableIndex&gt;&lt;/ShapeTextInfo&gt;"/>
</p:tagLst>
</file>

<file path=ppt/tags/tag4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5&quot;/&gt;&lt;/TableIndex&gt;&lt;/ShapeTextInfo&gt;"/>
</p:tagLst>
</file>

<file path=ppt/tags/tag4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0&quot;/&gt;&lt;/TableIndex&gt;&lt;/ShapeTextInfo&gt;"/>
</p:tagLst>
</file>

<file path=ppt/tags/tag4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5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5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5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5 màu xanhh janidesign">
      <a:dk1>
        <a:srgbClr val="1F1F1F"/>
      </a:dk1>
      <a:lt1>
        <a:srgbClr val="FDFDFD"/>
      </a:lt1>
      <a:dk2>
        <a:srgbClr val="44546A"/>
      </a:dk2>
      <a:lt2>
        <a:srgbClr val="E7E6E6"/>
      </a:lt2>
      <a:accent1>
        <a:srgbClr val="42CDA4"/>
      </a:accent1>
      <a:accent2>
        <a:srgbClr val="39B2A1"/>
      </a:accent2>
      <a:accent3>
        <a:srgbClr val="309BA1"/>
      </a:accent3>
      <a:accent4>
        <a:srgbClr val="28869F"/>
      </a:accent4>
      <a:accent5>
        <a:srgbClr val="216F9F"/>
      </a:accent5>
      <a:accent6>
        <a:srgbClr val="175B9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none" lIns="0" tIns="0" rIns="0" bIns="0" rtlCol="0">
        <a:spAutoFit/>
      </a:bodyPr>
      <a:lstStyle>
        <a:defPPr algn="l">
          <a:defRPr sz="2400" smtClean="0">
            <a:solidFill>
              <a:schemeClr val="tx1">
                <a:lumMod val="75000"/>
                <a:lumOff val="25000"/>
              </a:schemeClr>
            </a:solidFill>
            <a:latin typeface="+mj-lt"/>
          </a:defRPr>
        </a:defPPr>
      </a:lstStyle>
    </a:txDef>
  </a:objectDefaults>
  <a:extraClrSchemeLst/>
  <a:extLst>
    <a:ext uri="{05A4C25C-085E-4340-85A3-A5531E510DB2}">
      <thm15:themeFamily xmlns:thm15="http://schemas.microsoft.com/office/thememl/2012/main" name="Pangea_Template_R6.potx" id="{09FD8444-6621-4A79-A910-DAE9227D7D55}" vid="{20764865-0DCF-4B6E-BD0A-2C8A39696E93}"/>
    </a:ext>
  </a:extLst>
</a:theme>
</file>

<file path=ppt/theme/theme3.xml><?xml version="1.0" encoding="utf-8"?>
<a:theme xmlns:a="http://schemas.openxmlformats.org/drawingml/2006/main" name="ערכת נושא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88084</TotalTime>
  <Words>763</Words>
  <Application>Microsoft Office PowerPoint</Application>
  <PresentationFormat>On-screen Show (16:9)</PresentationFormat>
  <Paragraphs>169</Paragraphs>
  <Slides>19</Slides>
  <Notes>4</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19</vt:i4>
      </vt:variant>
    </vt:vector>
  </HeadingPairs>
  <TitlesOfParts>
    <vt:vector size="26" baseType="lpstr">
      <vt:lpstr>Arial</vt:lpstr>
      <vt:lpstr>Calibri</vt:lpstr>
      <vt:lpstr>Open Sans Regular</vt:lpstr>
      <vt:lpstr>Wingdings</vt:lpstr>
      <vt:lpstr>Custom Design</vt:lpstr>
      <vt:lpstr>1_Office Theme</vt:lpstr>
      <vt:lpstr>ערכת נושא Office</vt:lpstr>
      <vt:lpstr>PowerPoint Presentation</vt:lpstr>
      <vt:lpstr>PowerPoint Presentation</vt:lpstr>
      <vt:lpstr>Personal Profile</vt:lpstr>
      <vt:lpstr>About Pangea</vt:lpstr>
      <vt:lpstr>Digital Transformation AI-Driven Platform</vt:lpstr>
      <vt:lpstr>Real World Use Cases</vt:lpstr>
      <vt:lpstr>Happy Path vs. Real Life</vt:lpstr>
      <vt:lpstr>Who Is The King?</vt:lpstr>
      <vt:lpstr>Data Driven Systems Evolution</vt:lpstr>
      <vt:lpstr>Challenges</vt:lpstr>
      <vt:lpstr>Approach</vt:lpstr>
      <vt:lpstr>Cell Tower Maintenance</vt:lpstr>
      <vt:lpstr>PowerPoint Presentation</vt:lpstr>
      <vt:lpstr>Civil Registry</vt:lpstr>
      <vt:lpstr>PowerPoint Presentation</vt:lpstr>
      <vt:lpstr>HIV Treatment</vt:lpstr>
      <vt:lpstr>Choosing Treating Facility Is Important</vt:lpstr>
      <vt:lpstr>Should Increase Awareness for Voluntary Counseling </vt:lpstr>
      <vt:lpstr>Take away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Deitch Martin</dc:creator>
  <cp:lastModifiedBy>USER</cp:lastModifiedBy>
  <cp:revision>745</cp:revision>
  <dcterms:created xsi:type="dcterms:W3CDTF">2018-11-25T17:06:57Z</dcterms:created>
  <dcterms:modified xsi:type="dcterms:W3CDTF">2022-09-20T08:36:49Z</dcterms:modified>
</cp:coreProperties>
</file>