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1"/>
  </p:notesMasterIdLst>
  <p:sldIdLst>
    <p:sldId id="257" r:id="rId2"/>
    <p:sldId id="259" r:id="rId3"/>
    <p:sldId id="260" r:id="rId4"/>
    <p:sldId id="265" r:id="rId5"/>
    <p:sldId id="1018" r:id="rId6"/>
    <p:sldId id="548" r:id="rId7"/>
    <p:sldId id="1019" r:id="rId8"/>
    <p:sldId id="1025" r:id="rId9"/>
    <p:sldId id="4407" r:id="rId10"/>
    <p:sldId id="4408" r:id="rId11"/>
    <p:sldId id="1024" r:id="rId12"/>
    <p:sldId id="1023" r:id="rId13"/>
    <p:sldId id="4402" r:id="rId14"/>
    <p:sldId id="1021" r:id="rId15"/>
    <p:sldId id="3844" r:id="rId16"/>
    <p:sldId id="4403" r:id="rId17"/>
    <p:sldId id="4405" r:id="rId18"/>
    <p:sldId id="4409" r:id="rId19"/>
    <p:sldId id="278" r:id="rId2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5" roundtripDataSignature="AMtx7mj9dTVxialWYtQ+QJEAi/OjjhTPK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009"/>
    <p:restoredTop sz="86139"/>
  </p:normalViewPr>
  <p:slideViewPr>
    <p:cSldViewPr snapToGrid="0">
      <p:cViewPr varScale="1">
        <p:scale>
          <a:sx n="73" d="100"/>
          <a:sy n="73" d="100"/>
        </p:scale>
        <p:origin x="1162"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35"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p2:notes"/>
          <p:cNvSpPr>
            <a:spLocks noGrp="1" noRot="1" noChangeAspect="1"/>
          </p:cNvSpPr>
          <p:nvPr>
            <p:ph type="sldImg" idx="2"/>
          </p:nvPr>
        </p:nvSpPr>
        <p:spPr>
          <a:xfrm>
            <a:off x="685800" y="6858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1" name="Google Shape;361;p2:notes"/>
          <p:cNvSpPr txBox="1">
            <a:spLocks noGrp="1"/>
          </p:cNvSpPr>
          <p:nvPr>
            <p:ph type="body" idx="1"/>
          </p:nvPr>
        </p:nvSpPr>
        <p:spPr>
          <a:xfrm>
            <a:off x="685800" y="39433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en-US" b="1">
                <a:latin typeface="Arial"/>
                <a:ea typeface="Arial"/>
                <a:cs typeface="Arial"/>
                <a:sym typeface="Arial"/>
              </a:rPr>
              <a:t>Sample talk track:</a:t>
            </a:r>
            <a:endParaRPr b="1">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a:latin typeface="Arial"/>
                <a:ea typeface="Arial"/>
                <a:cs typeface="Arial"/>
                <a:sym typeface="Arial"/>
              </a:rPr>
              <a:t>Thank you for taking the time to meet today. I’m excited to share a little bit about Splunk, and how we’re helping organizations build a foundation of security and resilience so they can adapt and innovate with speed and agility.</a:t>
            </a:r>
            <a:endParaRPr b="1">
              <a:latin typeface="Arial"/>
              <a:ea typeface="Arial"/>
              <a:cs typeface="Arial"/>
              <a:sym typeface="Arial"/>
            </a:endParaRPr>
          </a:p>
        </p:txBody>
      </p:sp>
      <p:sp>
        <p:nvSpPr>
          <p:cNvPr id="362" name="Google Shape;362;p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strike="noStrike" cap="none">
                <a:solidFill>
                  <a:srgbClr val="000000"/>
                </a:solidFill>
                <a:latin typeface="Arial"/>
                <a:ea typeface="Arial"/>
                <a:cs typeface="Arial"/>
                <a:sym typeface="Arial"/>
              </a:rPr>
              <a:t>1</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en-US" b="1">
                <a:latin typeface="Arial"/>
                <a:ea typeface="Arial"/>
                <a:cs typeface="Arial"/>
                <a:sym typeface="Arial"/>
              </a:rPr>
              <a:t>Goal: </a:t>
            </a:r>
            <a:endParaRPr b="1">
              <a:latin typeface="Arial"/>
              <a:ea typeface="Arial"/>
              <a:cs typeface="Arial"/>
              <a:sym typeface="Arial"/>
            </a:endParaRPr>
          </a:p>
          <a:p>
            <a:pPr marL="457200" lvl="0" indent="-317500" algn="l" rtl="0">
              <a:spcBef>
                <a:spcPts val="0"/>
              </a:spcBef>
              <a:spcAft>
                <a:spcPts val="0"/>
              </a:spcAft>
              <a:buClr>
                <a:schemeClr val="dk1"/>
              </a:buClr>
              <a:buSzPts val="1400"/>
              <a:buFont typeface="Arial"/>
              <a:buChar char="●"/>
            </a:pPr>
            <a:r>
              <a:rPr lang="en-US">
                <a:latin typeface="Arial"/>
                <a:ea typeface="Arial"/>
                <a:cs typeface="Arial"/>
                <a:sym typeface="Arial"/>
              </a:rPr>
              <a:t>(re)Introduce Splunk and our evolution, mission and success</a:t>
            </a: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b="1">
                <a:latin typeface="Arial"/>
                <a:ea typeface="Arial"/>
                <a:cs typeface="Arial"/>
                <a:sym typeface="Arial"/>
              </a:rPr>
              <a:t>Takeaways:</a:t>
            </a:r>
            <a:endParaRPr b="1">
              <a:latin typeface="Arial"/>
              <a:ea typeface="Arial"/>
              <a:cs typeface="Arial"/>
              <a:sym typeface="Arial"/>
            </a:endParaRPr>
          </a:p>
          <a:p>
            <a:pPr marL="457200" lvl="0" indent="-317500" algn="l" rtl="0">
              <a:spcBef>
                <a:spcPts val="0"/>
              </a:spcBef>
              <a:spcAft>
                <a:spcPts val="0"/>
              </a:spcAft>
              <a:buClr>
                <a:schemeClr val="dk1"/>
              </a:buClr>
              <a:buSzPts val="1400"/>
              <a:buFont typeface="Arial"/>
              <a:buChar char="●"/>
            </a:pPr>
            <a:r>
              <a:rPr lang="en-US">
                <a:latin typeface="Arial"/>
                <a:ea typeface="Arial"/>
                <a:cs typeface="Arial"/>
                <a:sym typeface="Arial"/>
              </a:rPr>
              <a:t>Spunk is an innovative and fast growing company</a:t>
            </a:r>
            <a:endParaRPr>
              <a:latin typeface="Arial"/>
              <a:ea typeface="Arial"/>
              <a:cs typeface="Arial"/>
              <a:sym typeface="Arial"/>
            </a:endParaRPr>
          </a:p>
          <a:p>
            <a:pPr marL="457200" lvl="0" indent="-317500" algn="l" rtl="0">
              <a:spcBef>
                <a:spcPts val="0"/>
              </a:spcBef>
              <a:spcAft>
                <a:spcPts val="0"/>
              </a:spcAft>
              <a:buClr>
                <a:schemeClr val="dk1"/>
              </a:buClr>
              <a:buSzPts val="1400"/>
              <a:buFont typeface="Arial"/>
              <a:buChar char="●"/>
            </a:pPr>
            <a:r>
              <a:rPr lang="en-US">
                <a:latin typeface="Arial"/>
                <a:ea typeface="Arial"/>
                <a:cs typeface="Arial"/>
                <a:sym typeface="Arial"/>
              </a:rPr>
              <a:t>Our mission is to remove the barriers between data and action</a:t>
            </a:r>
            <a:endParaRPr>
              <a:latin typeface="Arial"/>
              <a:ea typeface="Arial"/>
              <a:cs typeface="Arial"/>
              <a:sym typeface="Arial"/>
            </a:endParaRPr>
          </a:p>
          <a:p>
            <a:pPr marL="457200" lvl="0" indent="-317500" algn="l" rtl="0">
              <a:spcBef>
                <a:spcPts val="0"/>
              </a:spcBef>
              <a:spcAft>
                <a:spcPts val="0"/>
              </a:spcAft>
              <a:buClr>
                <a:schemeClr val="dk1"/>
              </a:buClr>
              <a:buSzPts val="1400"/>
              <a:buFont typeface="Arial"/>
              <a:buChar char="●"/>
            </a:pPr>
            <a:r>
              <a:rPr lang="en-US">
                <a:latin typeface="Arial"/>
                <a:ea typeface="Arial"/>
                <a:cs typeface="Arial"/>
                <a:sym typeface="Arial"/>
              </a:rPr>
              <a:t>We are not a single use case tool – Splunk is the unified security and observability platform</a:t>
            </a:r>
            <a:endParaRPr>
              <a:latin typeface="Arial"/>
              <a:ea typeface="Arial"/>
              <a:cs typeface="Arial"/>
              <a:sym typeface="Arial"/>
            </a:endParaRPr>
          </a:p>
          <a:p>
            <a:pPr marL="0" lvl="0" indent="0" algn="l" rtl="0">
              <a:spcBef>
                <a:spcPts val="0"/>
              </a:spcBef>
              <a:spcAft>
                <a:spcPts val="0"/>
              </a:spcAft>
              <a:buClr>
                <a:schemeClr val="dk1"/>
              </a:buClr>
              <a:buSzPts val="1200"/>
              <a:buFont typeface="Calibri"/>
              <a:buNone/>
            </a:pPr>
            <a:endParaRPr/>
          </a:p>
          <a:p>
            <a:pPr marL="0" lvl="0" indent="0" algn="l" rtl="0">
              <a:spcBef>
                <a:spcPts val="0"/>
              </a:spcBef>
              <a:spcAft>
                <a:spcPts val="0"/>
              </a:spcAft>
              <a:buClr>
                <a:schemeClr val="dk1"/>
              </a:buClr>
              <a:buSzPts val="1100"/>
              <a:buFont typeface="Arial"/>
              <a:buNone/>
            </a:pPr>
            <a:r>
              <a:rPr lang="en-US" b="1">
                <a:latin typeface="Arial"/>
                <a:ea typeface="Arial"/>
                <a:cs typeface="Arial"/>
                <a:sym typeface="Arial"/>
              </a:rPr>
              <a:t>Sample talk track:</a:t>
            </a:r>
            <a:endParaRPr b="1">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a:latin typeface="Arial"/>
                <a:ea typeface="Arial"/>
                <a:cs typeface="Arial"/>
                <a:sym typeface="Arial"/>
              </a:rPr>
              <a:t>I want to start with some quick framing of who Splunk is today.</a:t>
            </a: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a:latin typeface="Arial"/>
                <a:ea typeface="Arial"/>
                <a:cs typeface="Arial"/>
                <a:sym typeface="Arial"/>
              </a:rPr>
              <a:t>As you may know, our founders started Splunk when they were frustrated trying to investigate the root cause of IT problems. They thought it was like going into a dark cave – spelunking – without a headlamp, so they built differentiated technology to solve that problem. </a:t>
            </a: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br>
              <a:rPr lang="en-US">
                <a:latin typeface="Arial"/>
                <a:ea typeface="Arial"/>
                <a:cs typeface="Arial"/>
                <a:sym typeface="Arial"/>
              </a:rPr>
            </a:br>
            <a:r>
              <a:rPr lang="en-US">
                <a:latin typeface="Arial"/>
                <a:ea typeface="Arial"/>
                <a:cs typeface="Arial"/>
                <a:sym typeface="Arial"/>
              </a:rPr>
              <a:t>That technology is still at our core, but it was just the beginning. We’ve evolved a lot since then. With over 1,000 patents, 7,500+ Splunkers and customers in over 130 different countries, we’ve become the security and observability leader. Our unified security and observability platform helps organizations use data at any scale to become more secure and resilient so they can innovate with speed and agility. </a:t>
            </a:r>
            <a:endParaRPr>
              <a:latin typeface="Arial"/>
              <a:ea typeface="Arial"/>
              <a:cs typeface="Arial"/>
              <a:sym typeface="Arial"/>
            </a:endParaRPr>
          </a:p>
          <a:p>
            <a:pPr marL="0" lvl="0" indent="0" algn="l" rtl="0">
              <a:spcBef>
                <a:spcPts val="0"/>
              </a:spcBef>
              <a:spcAft>
                <a:spcPts val="0"/>
              </a:spcAft>
              <a:buClr>
                <a:schemeClr val="dk1"/>
              </a:buClr>
              <a:buSzPts val="1200"/>
              <a:buFont typeface="Calibri"/>
              <a:buNone/>
            </a:pPr>
            <a:endParaRPr>
              <a:latin typeface="Arial"/>
              <a:ea typeface="Arial"/>
              <a:cs typeface="Arial"/>
              <a:sym typeface="Arial"/>
            </a:endParaRPr>
          </a:p>
          <a:p>
            <a:pPr marL="0" lvl="0" indent="0" algn="l" rtl="0">
              <a:spcBef>
                <a:spcPts val="0"/>
              </a:spcBef>
              <a:spcAft>
                <a:spcPts val="0"/>
              </a:spcAft>
              <a:buClr>
                <a:schemeClr val="dk1"/>
              </a:buClr>
              <a:buSzPts val="1200"/>
              <a:buFont typeface="Arial"/>
              <a:buNone/>
            </a:pPr>
            <a:r>
              <a:rPr lang="en-US">
                <a:latin typeface="Arial"/>
                <a:ea typeface="Arial"/>
                <a:cs typeface="Arial"/>
                <a:sym typeface="Arial"/>
              </a:rPr>
              <a:t>And global impact is ingrained in who Splunk is. We are committed to supporting organizations in using data for good, becoming carbon neutral by 2050, diversity, equity &amp; inclusion, and much more.</a:t>
            </a:r>
            <a:endParaRPr>
              <a:latin typeface="Arial"/>
              <a:ea typeface="Arial"/>
              <a:cs typeface="Arial"/>
              <a:sym typeface="Arial"/>
            </a:endParaRPr>
          </a:p>
          <a:p>
            <a:pPr marL="0" lvl="0" indent="0" algn="l" rtl="0">
              <a:spcBef>
                <a:spcPts val="0"/>
              </a:spcBef>
              <a:spcAft>
                <a:spcPts val="0"/>
              </a:spcAft>
              <a:buClr>
                <a:schemeClr val="dk1"/>
              </a:buClr>
              <a:buSzPts val="1200"/>
              <a:buFont typeface="Calibri"/>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a:latin typeface="Arial"/>
                <a:ea typeface="Arial"/>
                <a:cs typeface="Arial"/>
                <a:sym typeface="Arial"/>
              </a:rPr>
              <a:t>Our technology and the extended Splunk village has led to historic growth at our scale. </a:t>
            </a: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a:latin typeface="Arial"/>
              <a:ea typeface="Arial"/>
              <a:cs typeface="Arial"/>
              <a:sym typeface="Arial"/>
            </a:endParaRPr>
          </a:p>
        </p:txBody>
      </p:sp>
      <p:sp>
        <p:nvSpPr>
          <p:cNvPr id="373" name="Google Shape;373;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p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en-US" b="1">
                <a:latin typeface="Arial"/>
                <a:ea typeface="Arial"/>
                <a:cs typeface="Arial"/>
                <a:sym typeface="Arial"/>
              </a:rPr>
              <a:t>Goal: </a:t>
            </a:r>
            <a:endParaRPr b="1">
              <a:latin typeface="Arial"/>
              <a:ea typeface="Arial"/>
              <a:cs typeface="Arial"/>
              <a:sym typeface="Arial"/>
            </a:endParaRPr>
          </a:p>
          <a:p>
            <a:pPr marL="457200" lvl="0" indent="-317500" algn="l" rtl="0">
              <a:spcBef>
                <a:spcPts val="0"/>
              </a:spcBef>
              <a:spcAft>
                <a:spcPts val="0"/>
              </a:spcAft>
              <a:buClr>
                <a:schemeClr val="dk1"/>
              </a:buClr>
              <a:buSzPts val="1400"/>
              <a:buFont typeface="Arial"/>
              <a:buChar char="●"/>
            </a:pPr>
            <a:r>
              <a:rPr lang="en-US">
                <a:latin typeface="Arial"/>
                <a:ea typeface="Arial"/>
                <a:cs typeface="Arial"/>
                <a:sym typeface="Arial"/>
              </a:rPr>
              <a:t>Establish credibility and provide a jumping off point to talk about challenges</a:t>
            </a: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b="1">
                <a:latin typeface="Arial"/>
                <a:ea typeface="Arial"/>
                <a:cs typeface="Arial"/>
                <a:sym typeface="Arial"/>
              </a:rPr>
              <a:t>Takeaways:</a:t>
            </a:r>
            <a:endParaRPr b="1">
              <a:latin typeface="Arial"/>
              <a:ea typeface="Arial"/>
              <a:cs typeface="Arial"/>
              <a:sym typeface="Arial"/>
            </a:endParaRPr>
          </a:p>
          <a:p>
            <a:pPr marL="457200" lvl="0" indent="-323850" algn="l" rtl="0">
              <a:spcBef>
                <a:spcPts val="0"/>
              </a:spcBef>
              <a:spcAft>
                <a:spcPts val="0"/>
              </a:spcAft>
              <a:buClr>
                <a:srgbClr val="222222"/>
              </a:buClr>
              <a:buSzPts val="1500"/>
              <a:buFont typeface="Arial"/>
              <a:buChar char="●"/>
            </a:pPr>
            <a:r>
              <a:rPr lang="en-US">
                <a:solidFill>
                  <a:srgbClr val="222222"/>
                </a:solidFill>
                <a:highlight>
                  <a:srgbClr val="FFFFFF"/>
                </a:highlight>
                <a:latin typeface="Arial"/>
                <a:ea typeface="Arial"/>
                <a:cs typeface="Arial"/>
                <a:sym typeface="Arial"/>
              </a:rPr>
              <a:t>Splunk works with the world's leading organizations</a:t>
            </a:r>
            <a:endParaRPr sz="1300">
              <a:latin typeface="Arial"/>
              <a:ea typeface="Arial"/>
              <a:cs typeface="Arial"/>
              <a:sym typeface="Arial"/>
            </a:endParaRPr>
          </a:p>
          <a:p>
            <a:pPr marL="457200" lvl="0" indent="-317500" algn="l" rtl="0">
              <a:spcBef>
                <a:spcPts val="0"/>
              </a:spcBef>
              <a:spcAft>
                <a:spcPts val="0"/>
              </a:spcAft>
              <a:buClr>
                <a:schemeClr val="dk1"/>
              </a:buClr>
              <a:buSzPts val="1400"/>
              <a:buFont typeface="Arial"/>
              <a:buChar char="●"/>
            </a:pPr>
            <a:r>
              <a:rPr lang="en-US">
                <a:latin typeface="Arial"/>
                <a:ea typeface="Arial"/>
                <a:cs typeface="Arial"/>
                <a:sym typeface="Arial"/>
              </a:rPr>
              <a:t>Many of those customers face the same challenges</a:t>
            </a:r>
            <a:endParaRPr>
              <a:latin typeface="Arial"/>
              <a:ea typeface="Arial"/>
              <a:cs typeface="Arial"/>
              <a:sym typeface="Arial"/>
            </a:endParaRPr>
          </a:p>
          <a:p>
            <a:pPr marL="0" lvl="0" indent="0" algn="l" rtl="0">
              <a:spcBef>
                <a:spcPts val="0"/>
              </a:spcBef>
              <a:spcAft>
                <a:spcPts val="0"/>
              </a:spcAft>
              <a:buClr>
                <a:schemeClr val="dk1"/>
              </a:buClr>
              <a:buSzPts val="1100"/>
              <a:buFont typeface="Calibri"/>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b="1">
                <a:latin typeface="Arial"/>
                <a:ea typeface="Arial"/>
                <a:cs typeface="Arial"/>
                <a:sym typeface="Arial"/>
              </a:rPr>
              <a:t>Sample talk track:</a:t>
            </a:r>
            <a:endParaRPr b="1">
              <a:latin typeface="Arial"/>
              <a:ea typeface="Arial"/>
              <a:cs typeface="Arial"/>
              <a:sym typeface="Arial"/>
            </a:endParaRPr>
          </a:p>
          <a:p>
            <a:pPr marL="0" lvl="0" indent="0" algn="l" rtl="0">
              <a:spcBef>
                <a:spcPts val="0"/>
              </a:spcBef>
              <a:spcAft>
                <a:spcPts val="0"/>
              </a:spcAft>
              <a:buClr>
                <a:srgbClr val="222222"/>
              </a:buClr>
              <a:buSzPts val="1100"/>
              <a:buFont typeface="Arial"/>
              <a:buNone/>
            </a:pPr>
            <a:r>
              <a:rPr lang="en-US">
                <a:solidFill>
                  <a:srgbClr val="222222"/>
                </a:solidFill>
                <a:highlight>
                  <a:srgbClr val="FFFFFF"/>
                </a:highlight>
                <a:latin typeface="Arial"/>
                <a:ea typeface="Arial"/>
                <a:cs typeface="Arial"/>
                <a:sym typeface="Arial"/>
              </a:rPr>
              <a:t>Splunk works with the world's leading organizations</a:t>
            </a:r>
            <a:r>
              <a:rPr lang="en-US">
                <a:latin typeface="Arial"/>
                <a:ea typeface="Arial"/>
                <a:cs typeface="Arial"/>
                <a:sym typeface="Arial"/>
              </a:rPr>
              <a:t>.</a:t>
            </a:r>
            <a:endParaRPr>
              <a:latin typeface="Arial"/>
              <a:ea typeface="Arial"/>
              <a:cs typeface="Arial"/>
              <a:sym typeface="Arial"/>
            </a:endParaRPr>
          </a:p>
          <a:p>
            <a:pPr marL="0" lvl="0" indent="0" algn="l" rtl="0">
              <a:spcBef>
                <a:spcPts val="0"/>
              </a:spcBef>
              <a:spcAft>
                <a:spcPts val="0"/>
              </a:spcAft>
              <a:buClr>
                <a:schemeClr val="dk1"/>
              </a:buClr>
              <a:buSzPts val="1100"/>
              <a:buFont typeface="Calibri"/>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b="1" i="1">
                <a:latin typeface="Arial"/>
                <a:ea typeface="Arial"/>
                <a:cs typeface="Arial"/>
                <a:sym typeface="Arial"/>
              </a:rPr>
              <a:t>[call out to relevant examples in customer’s industry]</a:t>
            </a:r>
            <a:endParaRPr b="1" i="1">
              <a:latin typeface="Arial"/>
              <a:ea typeface="Arial"/>
              <a:cs typeface="Arial"/>
              <a:sym typeface="Arial"/>
            </a:endParaRPr>
          </a:p>
          <a:p>
            <a:pPr marL="0" lvl="0" indent="0" algn="l" rtl="0">
              <a:spcBef>
                <a:spcPts val="0"/>
              </a:spcBef>
              <a:spcAft>
                <a:spcPts val="0"/>
              </a:spcAft>
              <a:buClr>
                <a:schemeClr val="dk1"/>
              </a:buClr>
              <a:buSzPts val="1100"/>
              <a:buFont typeface="Calibri"/>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a:latin typeface="Arial"/>
                <a:ea typeface="Arial"/>
                <a:cs typeface="Arial"/>
                <a:sym typeface="Arial"/>
              </a:rPr>
              <a:t>And when we talk to them, many of them face the same challenge… </a:t>
            </a: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b="1" i="1">
              <a:latin typeface="Arial"/>
              <a:ea typeface="Arial"/>
              <a:cs typeface="Arial"/>
              <a:sym typeface="Arial"/>
            </a:endParaRPr>
          </a:p>
        </p:txBody>
      </p:sp>
      <p:sp>
        <p:nvSpPr>
          <p:cNvPr id="391" name="Google Shape;39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7"/>
        <p:cNvGrpSpPr/>
        <p:nvPr/>
      </p:nvGrpSpPr>
      <p:grpSpPr>
        <a:xfrm>
          <a:off x="0" y="0"/>
          <a:ext cx="0" cy="0"/>
          <a:chOff x="0" y="0"/>
          <a:chExt cx="0" cy="0"/>
        </a:xfrm>
      </p:grpSpPr>
      <p:sp>
        <p:nvSpPr>
          <p:cNvPr id="798" name="Google Shape;798;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99" name="Google Shape;799;p1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en-US" b="1">
                <a:latin typeface="Arial"/>
                <a:ea typeface="Arial"/>
                <a:cs typeface="Arial"/>
                <a:sym typeface="Arial"/>
              </a:rPr>
              <a:t>Goals: </a:t>
            </a:r>
            <a:endParaRPr b="1">
              <a:latin typeface="Arial"/>
              <a:ea typeface="Arial"/>
              <a:cs typeface="Arial"/>
              <a:sym typeface="Arial"/>
            </a:endParaRPr>
          </a:p>
          <a:p>
            <a:pPr marL="457200" lvl="0" indent="-317500" algn="l" rtl="0">
              <a:spcBef>
                <a:spcPts val="0"/>
              </a:spcBef>
              <a:spcAft>
                <a:spcPts val="0"/>
              </a:spcAft>
              <a:buClr>
                <a:schemeClr val="dk1"/>
              </a:buClr>
              <a:buSzPts val="1400"/>
              <a:buFont typeface="Arial"/>
              <a:buChar char="●"/>
            </a:pPr>
            <a:r>
              <a:rPr lang="en-US">
                <a:latin typeface="Arial"/>
                <a:ea typeface="Arial"/>
                <a:cs typeface="Arial"/>
                <a:sym typeface="Arial"/>
              </a:rPr>
              <a:t>Broaden the customer / prospect’s understanding of Splunk by showing the breadth of the portfolio</a:t>
            </a:r>
            <a:endParaRPr>
              <a:latin typeface="Arial"/>
              <a:ea typeface="Arial"/>
              <a:cs typeface="Arial"/>
              <a:sym typeface="Arial"/>
            </a:endParaRPr>
          </a:p>
          <a:p>
            <a:pPr marL="457200" lvl="0" indent="-317500" algn="l" rtl="0">
              <a:spcBef>
                <a:spcPts val="0"/>
              </a:spcBef>
              <a:spcAft>
                <a:spcPts val="0"/>
              </a:spcAft>
              <a:buClr>
                <a:schemeClr val="dk1"/>
              </a:buClr>
              <a:buSzPts val="1400"/>
              <a:buFont typeface="Arial"/>
              <a:buChar char="●"/>
            </a:pPr>
            <a:r>
              <a:rPr lang="en-US">
                <a:latin typeface="Arial"/>
                <a:ea typeface="Arial"/>
                <a:cs typeface="Arial"/>
                <a:sym typeface="Arial"/>
              </a:rPr>
              <a:t>Show how the Splunk platform can span use cases and data sources</a:t>
            </a: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b="1">
                <a:latin typeface="Arial"/>
                <a:ea typeface="Arial"/>
                <a:cs typeface="Arial"/>
                <a:sym typeface="Arial"/>
              </a:rPr>
              <a:t>Takeaways:</a:t>
            </a:r>
            <a:endParaRPr b="1">
              <a:latin typeface="Arial"/>
              <a:ea typeface="Arial"/>
              <a:cs typeface="Arial"/>
              <a:sym typeface="Arial"/>
            </a:endParaRPr>
          </a:p>
          <a:p>
            <a:pPr marL="457200" lvl="0" indent="-317500" algn="l" rtl="0">
              <a:spcBef>
                <a:spcPts val="0"/>
              </a:spcBef>
              <a:spcAft>
                <a:spcPts val="0"/>
              </a:spcAft>
              <a:buClr>
                <a:schemeClr val="dk1"/>
              </a:buClr>
              <a:buSzPts val="1400"/>
              <a:buFont typeface="Arial"/>
              <a:buChar char="●"/>
            </a:pPr>
            <a:r>
              <a:rPr lang="en-US">
                <a:latin typeface="Arial"/>
                <a:ea typeface="Arial"/>
                <a:cs typeface="Arial"/>
                <a:sym typeface="Arial"/>
              </a:rPr>
              <a:t>The Splunk platform includes unified solutions for security and observability </a:t>
            </a:r>
            <a:endParaRPr>
              <a:latin typeface="Arial"/>
              <a:ea typeface="Arial"/>
              <a:cs typeface="Arial"/>
              <a:sym typeface="Arial"/>
            </a:endParaRPr>
          </a:p>
          <a:p>
            <a:pPr marL="457200" lvl="0" indent="-317500" algn="l" rtl="0">
              <a:spcBef>
                <a:spcPts val="0"/>
              </a:spcBef>
              <a:spcAft>
                <a:spcPts val="0"/>
              </a:spcAft>
              <a:buClr>
                <a:schemeClr val="dk1"/>
              </a:buClr>
              <a:buSzPts val="1400"/>
              <a:buFont typeface="Arial"/>
              <a:buChar char="●"/>
            </a:pPr>
            <a:r>
              <a:rPr lang="en-US">
                <a:latin typeface="Arial"/>
                <a:ea typeface="Arial"/>
                <a:cs typeface="Arial"/>
                <a:sym typeface="Arial"/>
              </a:rPr>
              <a:t>Splunk offers an extensible data platform – it is not a single use case tool</a:t>
            </a:r>
            <a:endParaRPr>
              <a:latin typeface="Arial"/>
              <a:ea typeface="Arial"/>
              <a:cs typeface="Arial"/>
              <a:sym typeface="Arial"/>
            </a:endParaRPr>
          </a:p>
          <a:p>
            <a:pPr marL="457200" lvl="0" indent="-317500" algn="l" rtl="0">
              <a:spcBef>
                <a:spcPts val="0"/>
              </a:spcBef>
              <a:spcAft>
                <a:spcPts val="0"/>
              </a:spcAft>
              <a:buClr>
                <a:schemeClr val="dk1"/>
              </a:buClr>
              <a:buSzPts val="1400"/>
              <a:buFont typeface="Arial"/>
              <a:buChar char="●"/>
            </a:pPr>
            <a:r>
              <a:rPr lang="en-US">
                <a:latin typeface="Arial"/>
                <a:ea typeface="Arial"/>
                <a:cs typeface="Arial"/>
                <a:sym typeface="Arial"/>
              </a:rPr>
              <a:t>The platform not only powers Splunk-built apps, but also partner integrations and custom applications</a:t>
            </a: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b="1">
                <a:latin typeface="Arial"/>
                <a:ea typeface="Arial"/>
                <a:cs typeface="Arial"/>
                <a:sym typeface="Arial"/>
              </a:rPr>
              <a:t>Sample talk track:</a:t>
            </a:r>
            <a:endParaRPr b="1">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a:latin typeface="Arial"/>
                <a:ea typeface="Arial"/>
                <a:cs typeface="Arial"/>
                <a:sym typeface="Arial"/>
              </a:rPr>
              <a:t>Splunk has evolved to become THE unified security and observability platform</a:t>
            </a: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a:latin typeface="Arial"/>
                <a:ea typeface="Arial"/>
                <a:cs typeface="Arial"/>
                <a:sym typeface="Arial"/>
              </a:rPr>
              <a:t>Splunk Security combines SIEM, SOAR, UBA and Threat Intelligence to help you stop threats in their tracks, find bad actors, and resolve incidents quickly. </a:t>
            </a: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a:latin typeface="Arial"/>
                <a:ea typeface="Arial"/>
                <a:cs typeface="Arial"/>
                <a:sym typeface="Arial"/>
              </a:rPr>
              <a:t>Splunk Observability provides APM and AIOps as well as Infrastructure and Digital Experience monitoring to provide full-stack visibility to improve customer experience, innovate faster, and run services with greater resilience, scale and efficiency.</a:t>
            </a: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a:latin typeface="Arial"/>
                <a:ea typeface="Arial"/>
                <a:cs typeface="Arial"/>
                <a:sym typeface="Arial"/>
              </a:rPr>
              <a:t>Those observability &amp; security capabilities are powered by the world’s best platform for seeing &amp; acting on the same data. </a:t>
            </a: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a:latin typeface="Arial"/>
                <a:ea typeface="Arial"/>
                <a:cs typeface="Arial"/>
                <a:sym typeface="Arial"/>
              </a:rPr>
              <a:t>With our extensible platform you can bring together data from across your organization's hybrid, multi-cloud technology footprint, and do it at scale. It provides a powerful set of capabilities, including:</a:t>
            </a:r>
            <a:r>
              <a:rPr lang="en-US" sz="1300">
                <a:latin typeface="Arial"/>
                <a:ea typeface="Arial"/>
                <a:cs typeface="Arial"/>
                <a:sym typeface="Arial"/>
              </a:rPr>
              <a:t> </a:t>
            </a:r>
            <a:r>
              <a:rPr lang="en-US">
                <a:latin typeface="Arial"/>
                <a:ea typeface="Arial"/>
                <a:cs typeface="Arial"/>
                <a:sym typeface="Arial"/>
              </a:rPr>
              <a:t>streaming, machine learning, a scalable index, search and visualization, and collaboration and orchestration.</a:t>
            </a: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a:latin typeface="Arial"/>
                <a:ea typeface="Arial"/>
                <a:cs typeface="Arial"/>
                <a:sym typeface="Arial"/>
              </a:rPr>
              <a:t>We also have a community of 2,400 partners who have built over 2,700 apps, available on Splunkbase–our app marketplace–that you can take advantage of. These pre-built applications can give you the visibility you need into critical apps like SAP and Salesforce.</a:t>
            </a: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a:latin typeface="Arial"/>
                <a:ea typeface="Arial"/>
                <a:cs typeface="Arial"/>
                <a:sym typeface="Arial"/>
              </a:rPr>
              <a:t>You can also create your own custom applications on top of our platform.</a:t>
            </a: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US">
                <a:latin typeface="Arial"/>
                <a:ea typeface="Arial"/>
                <a:cs typeface="Arial"/>
                <a:sym typeface="Arial"/>
              </a:rPr>
              <a:t>Our customers often start using Splunk for a specific use case in security or observability, and then reuse the data with the familiar worksurface to quickly expand to more use cases across the business.</a:t>
            </a: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a:latin typeface="Arial"/>
              <a:ea typeface="Arial"/>
              <a:cs typeface="Arial"/>
              <a:sym typeface="Arial"/>
            </a:endParaRPr>
          </a:p>
          <a:p>
            <a:pPr marL="0" lvl="0" indent="0" algn="l" rtl="0">
              <a:spcBef>
                <a:spcPts val="0"/>
              </a:spcBef>
              <a:spcAft>
                <a:spcPts val="0"/>
              </a:spcAft>
              <a:buClr>
                <a:schemeClr val="dk1"/>
              </a:buClr>
              <a:buSzPts val="1100"/>
              <a:buFont typeface="Arial"/>
              <a:buNone/>
            </a:pPr>
            <a:endParaRPr b="1">
              <a:latin typeface="Arial"/>
              <a:ea typeface="Arial"/>
              <a:cs typeface="Arial"/>
              <a:sym typeface="Arial"/>
            </a:endParaRPr>
          </a:p>
          <a:p>
            <a:pPr marL="0" lvl="0" indent="0" algn="l" rtl="0">
              <a:spcBef>
                <a:spcPts val="0"/>
              </a:spcBef>
              <a:spcAft>
                <a:spcPts val="0"/>
              </a:spcAft>
              <a:buClr>
                <a:schemeClr val="dk1"/>
              </a:buClr>
              <a:buSzPts val="1200"/>
              <a:buFont typeface="Calibri"/>
              <a:buNone/>
            </a:pPr>
            <a:endParaRPr b="1">
              <a:latin typeface="Arial"/>
              <a:ea typeface="Arial"/>
              <a:cs typeface="Arial"/>
              <a:sym typeface="Arial"/>
            </a:endParaRPr>
          </a:p>
        </p:txBody>
      </p:sp>
      <p:sp>
        <p:nvSpPr>
          <p:cNvPr id="800" name="Google Shape;800;p1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2"/>
        <p:cNvGrpSpPr/>
        <p:nvPr/>
      </p:nvGrpSpPr>
      <p:grpSpPr>
        <a:xfrm>
          <a:off x="0" y="0"/>
          <a:ext cx="0" cy="0"/>
          <a:chOff x="0" y="0"/>
          <a:chExt cx="0" cy="0"/>
        </a:xfrm>
      </p:grpSpPr>
      <p:sp>
        <p:nvSpPr>
          <p:cNvPr id="863" name="Shape 863"/>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4" name="Shape 864"/>
          <p:cNvSpPr txBox="1">
            <a:spLocks noGrp="1"/>
          </p:cNvSpPr>
          <p:nvPr>
            <p:ph type="body" idx="1"/>
          </p:nvPr>
        </p:nvSpPr>
        <p:spPr>
          <a:xfrm>
            <a:off x="685800" y="4400550"/>
            <a:ext cx="5486400" cy="3981300"/>
          </a:xfrm>
          <a:prstGeom prst="rect">
            <a:avLst/>
          </a:prstGeom>
          <a:noFill/>
          <a:ln>
            <a:noFill/>
          </a:ln>
        </p:spPr>
        <p:txBody>
          <a:bodyPr spcFirstLastPara="1" wrap="square" lIns="91425" tIns="45700" rIns="91425" bIns="45700" anchor="t" anchorCtr="0">
            <a:noAutofit/>
          </a:bodyPr>
          <a:lstStyle/>
          <a:p>
            <a:pPr marL="0" lvl="0" indent="0" rtl="0">
              <a:spcBef>
                <a:spcPts val="0"/>
              </a:spcBef>
              <a:spcAft>
                <a:spcPts val="0"/>
              </a:spcAft>
              <a:buClr>
                <a:schemeClr val="lt1"/>
              </a:buClr>
              <a:buSzPts val="1100"/>
              <a:buFont typeface="Arial"/>
              <a:buNone/>
            </a:pPr>
            <a:endParaRPr dirty="0"/>
          </a:p>
        </p:txBody>
      </p:sp>
      <p:sp>
        <p:nvSpPr>
          <p:cNvPr id="865" name="Shape 865"/>
          <p:cNvSpPr txBox="1">
            <a:spLocks noGrp="1"/>
          </p:cNvSpPr>
          <p:nvPr>
            <p:ph type="sldNum" idx="12"/>
          </p:nvPr>
        </p:nvSpPr>
        <p:spPr>
          <a:xfrm>
            <a:off x="3975098" y="8659813"/>
            <a:ext cx="736500" cy="3294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 sz="1000">
                <a:solidFill>
                  <a:schemeClr val="lt1"/>
                </a:solidFill>
                <a:latin typeface="Arial"/>
                <a:ea typeface="Arial"/>
                <a:cs typeface="Arial"/>
                <a:sym typeface="Arial"/>
              </a:rPr>
              <a:t>5</a:t>
            </a:fld>
            <a:endParaRPr sz="1000" dirty="0">
              <a:solidFill>
                <a:schemeClr val="lt1"/>
              </a:solidFill>
              <a:latin typeface="Arial"/>
              <a:ea typeface="Arial"/>
              <a:cs typeface="Arial"/>
              <a:sym typeface="Arial"/>
            </a:endParaRPr>
          </a:p>
        </p:txBody>
      </p:sp>
    </p:spTree>
    <p:extLst>
      <p:ext uri="{BB962C8B-B14F-4D97-AF65-F5344CB8AC3E}">
        <p14:creationId xmlns:p14="http://schemas.microsoft.com/office/powerpoint/2010/main" val="40462109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what’s the different between threat hunting and incident response?</a:t>
            </a:r>
          </a:p>
          <a:p>
            <a:endParaRPr lang="en-US" dirty="0"/>
          </a:p>
          <a:p>
            <a:r>
              <a:rPr lang="en-US" dirty="0"/>
              <a:t>Let’s look at these two pictures</a:t>
            </a:r>
            <a:r>
              <a:rPr lang="en-US" baseline="0" dirty="0"/>
              <a:t> to contrast them.  On the left we have a man and his dog and his shotgun heading out into a field.  He has something in mind, he is hunting for something specific.  He may find it, he may not, but he is going out and looking for it.  On the right, we have a house that looked like it had a bad night.  If that was my house, I would be asking who, what (well we know the what and the where), but we don’t know when, why or possibly the how.  As an incident responder, the picture on the right is what your day may start like and the questions you are trying to answer tie to that picture.</a:t>
            </a:r>
          </a:p>
          <a:p>
            <a:endParaRPr lang="en-US" baseline="0" dirty="0"/>
          </a:p>
          <a:p>
            <a:r>
              <a:rPr lang="en-US" baseline="0" dirty="0"/>
              <a:t>Does that help?</a:t>
            </a:r>
            <a:endParaRPr lang="en-US" dirty="0"/>
          </a:p>
        </p:txBody>
      </p:sp>
      <p:sp>
        <p:nvSpPr>
          <p:cNvPr id="4" name="Slide Number Placeholder 3"/>
          <p:cNvSpPr>
            <a:spLocks noGrp="1"/>
          </p:cNvSpPr>
          <p:nvPr>
            <p:ph type="sldNum" sz="quarter" idx="10"/>
          </p:nvPr>
        </p:nvSpPr>
        <p:spPr/>
        <p:txBody>
          <a:bodyPr/>
          <a:lstStyle/>
          <a:p>
            <a:fld id="{5325A2C2-5F71-4445-811F-EA330DCDB9E9}" type="slidenum">
              <a:rPr lang="en-US" smtClean="0"/>
              <a:pPr/>
              <a:t>6</a:t>
            </a:fld>
            <a:endParaRPr lang="en-US" dirty="0"/>
          </a:p>
        </p:txBody>
      </p:sp>
    </p:spTree>
    <p:extLst>
      <p:ext uri="{BB962C8B-B14F-4D97-AF65-F5344CB8AC3E}">
        <p14:creationId xmlns:p14="http://schemas.microsoft.com/office/powerpoint/2010/main" val="23264538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indent="-228600" algn="r" rtl="1">
              <a:lnSpc>
                <a:spcPct val="100000"/>
              </a:lnSpc>
              <a:spcBef>
                <a:spcPts val="0"/>
              </a:spcBef>
              <a:spcAft>
                <a:spcPts val="0"/>
              </a:spcAft>
              <a:buClr>
                <a:srgbClr val="000000"/>
              </a:buClr>
              <a:buSzPts val="1400"/>
              <a:buFont typeface="Arial"/>
              <a:buNone/>
            </a:pPr>
            <a:r>
              <a:rPr lang="he-IL" dirty="0"/>
              <a:t>להוסיף דוגמאות ל </a:t>
            </a:r>
            <a:r>
              <a:rPr lang="en-US" dirty="0"/>
              <a:t>drill down use cases</a:t>
            </a:r>
            <a:r>
              <a:rPr lang="he-IL" dirty="0"/>
              <a:t>: תהליך דינאמי</a:t>
            </a:r>
          </a:p>
          <a:p>
            <a:pPr marL="457200" marR="0" indent="-228600" algn="r" rtl="1">
              <a:lnSpc>
                <a:spcPct val="100000"/>
              </a:lnSpc>
              <a:spcBef>
                <a:spcPts val="0"/>
              </a:spcBef>
              <a:spcAft>
                <a:spcPts val="0"/>
              </a:spcAft>
              <a:buClr>
                <a:srgbClr val="000000"/>
              </a:buClr>
              <a:buSzPts val="1400"/>
              <a:buFont typeface="Arial"/>
              <a:buNone/>
            </a:pPr>
            <a:endParaRPr lang="he-IL" dirty="0"/>
          </a:p>
          <a:p>
            <a:pPr marL="457200" marR="0" indent="-228600" algn="r" rtl="1">
              <a:lnSpc>
                <a:spcPct val="100000"/>
              </a:lnSpc>
              <a:spcBef>
                <a:spcPts val="0"/>
              </a:spcBef>
              <a:spcAft>
                <a:spcPts val="0"/>
              </a:spcAft>
              <a:buClr>
                <a:srgbClr val="000000"/>
              </a:buClr>
              <a:buSzPts val="1400"/>
              <a:buFont typeface="Arial"/>
              <a:buNone/>
            </a:pPr>
            <a:r>
              <a:rPr lang="he-IL" dirty="0"/>
              <a:t> - חוקים על סמך תקיפות עבר וחוקי עבר</a:t>
            </a:r>
          </a:p>
          <a:p>
            <a:pPr marL="457200" marR="0" indent="-228600" algn="r" rtl="1">
              <a:lnSpc>
                <a:spcPct val="100000"/>
              </a:lnSpc>
              <a:spcBef>
                <a:spcPts val="0"/>
              </a:spcBef>
              <a:spcAft>
                <a:spcPts val="0"/>
              </a:spcAft>
              <a:buClr>
                <a:srgbClr val="000000"/>
              </a:buClr>
              <a:buSzPts val="1400"/>
              <a:buFont typeface="Arial"/>
              <a:buNone/>
            </a:pPr>
            <a:r>
              <a:rPr lang="he-IL" dirty="0"/>
              <a:t> - חוקים על סמך רגולציות</a:t>
            </a:r>
          </a:p>
          <a:p>
            <a:pPr marL="457200" marR="0" indent="-228600" algn="r" rtl="1">
              <a:lnSpc>
                <a:spcPct val="100000"/>
              </a:lnSpc>
              <a:spcBef>
                <a:spcPts val="0"/>
              </a:spcBef>
              <a:spcAft>
                <a:spcPts val="0"/>
              </a:spcAft>
              <a:buClr>
                <a:srgbClr val="000000"/>
              </a:buClr>
              <a:buSzPts val="1400"/>
              <a:buFont typeface="Arial"/>
              <a:buNone/>
            </a:pPr>
            <a:r>
              <a:rPr lang="he-IL" dirty="0"/>
              <a:t> - חוקים כלימוד מ </a:t>
            </a:r>
            <a:r>
              <a:rPr lang="en-US" dirty="0" err="1"/>
              <a:t>mitre&amp;atck</a:t>
            </a:r>
            <a:endParaRPr lang="he-IL" dirty="0"/>
          </a:p>
          <a:p>
            <a:pPr marL="457200" marR="0" indent="-228600" algn="r" rtl="1">
              <a:lnSpc>
                <a:spcPct val="100000"/>
              </a:lnSpc>
              <a:spcBef>
                <a:spcPts val="0"/>
              </a:spcBef>
              <a:spcAft>
                <a:spcPts val="0"/>
              </a:spcAft>
              <a:buClr>
                <a:srgbClr val="000000"/>
              </a:buClr>
              <a:buSzPts val="1400"/>
              <a:buFont typeface="Arial"/>
              <a:buNone/>
            </a:pPr>
            <a:r>
              <a:rPr lang="he-IL" dirty="0"/>
              <a:t> - סינון על סמך מקורות מידע</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942000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Splunk</a:t>
            </a:r>
            <a:r>
              <a:rPr lang="en-US" baseline="0" dirty="0"/>
              <a:t> can scale out from a single instance installed on a laptop to a full enterprise-class deployment with high availability supporting petabytes of new data per day</a:t>
            </a:r>
          </a:p>
          <a:p>
            <a:r>
              <a:rPr lang="en-US" baseline="0" dirty="0"/>
              <a:t>- Splunk has a variety of options for collecting data</a:t>
            </a:r>
          </a:p>
          <a:p>
            <a:endParaRPr lang="en-US" dirty="0"/>
          </a:p>
        </p:txBody>
      </p:sp>
      <p:sp>
        <p:nvSpPr>
          <p:cNvPr id="4" name="Slide Number Placeholder 3"/>
          <p:cNvSpPr>
            <a:spLocks noGrp="1"/>
          </p:cNvSpPr>
          <p:nvPr>
            <p:ph type="sldNum" sz="quarter" idx="5"/>
          </p:nvPr>
        </p:nvSpPr>
        <p:spPr/>
        <p:txBody>
          <a:bodyPr/>
          <a:lstStyle/>
          <a:p>
            <a:fld id="{3C9A9893-9983-4F26-97A3-3B48362D64EE}" type="slidenum">
              <a:rPr lang="en-US" smtClean="0"/>
              <a:pPr/>
              <a:t>15</a:t>
            </a:fld>
            <a:endParaRPr lang="en-US" dirty="0"/>
          </a:p>
        </p:txBody>
      </p:sp>
    </p:spTree>
    <p:extLst>
      <p:ext uri="{BB962C8B-B14F-4D97-AF65-F5344CB8AC3E}">
        <p14:creationId xmlns:p14="http://schemas.microsoft.com/office/powerpoint/2010/main" val="10604360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2"/>
        <p:cNvGrpSpPr/>
        <p:nvPr/>
      </p:nvGrpSpPr>
      <p:grpSpPr>
        <a:xfrm>
          <a:off x="0" y="0"/>
          <a:ext cx="0" cy="0"/>
          <a:chOff x="0" y="0"/>
          <a:chExt cx="0" cy="0"/>
        </a:xfrm>
      </p:grpSpPr>
      <p:sp>
        <p:nvSpPr>
          <p:cNvPr id="1253" name="Google Shape;1253;p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1254" name="Google Shape;1254;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hyperlink" Target="https://www.istockphoto.com/vector/vector-isometric-pie-chart-design-modern-template-for-creating-infographics-gm1029317046-275856042" TargetMode="External"/><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hyperlink" Target="https://www.istockphoto.com/vector/vector-isometric-pie-chart-design-modern-template-for-creating-infographics-gm1029317046-275856042" TargetMode="External"/><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hyperlink" Target="https://www.istockphoto.com/vector/vector-isometric-pie-chart-design-modern-template-for-creating-infographics-gm1029317046-275856042" TargetMode="External"/><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istockphoto.com/vector/vector-isometric-pie-chart-design-modern-template-for-creating-infographics-gm1029317046-275856042" TargetMode="External"/><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Slide">
  <p:cSld name="1_Title Slide">
    <p:bg>
      <p:bgPr>
        <a:blipFill>
          <a:blip r:embed="rId2">
            <a:alphaModFix/>
          </a:blip>
          <a:stretch>
            <a:fillRect/>
          </a:stretch>
        </a:blipFill>
        <a:effectLst/>
      </p:bgPr>
    </p:bg>
    <p:spTree>
      <p:nvGrpSpPr>
        <p:cNvPr id="1" name="Shape 17"/>
        <p:cNvGrpSpPr/>
        <p:nvPr/>
      </p:nvGrpSpPr>
      <p:grpSpPr>
        <a:xfrm>
          <a:off x="0" y="0"/>
          <a:ext cx="0" cy="0"/>
          <a:chOff x="0" y="0"/>
          <a:chExt cx="0" cy="0"/>
        </a:xfrm>
      </p:grpSpPr>
      <p:sp>
        <p:nvSpPr>
          <p:cNvPr id="18" name="Google Shape;18;p32"/>
          <p:cNvSpPr txBox="1">
            <a:spLocks noGrp="1"/>
          </p:cNvSpPr>
          <p:nvPr>
            <p:ph type="ctrTitle"/>
          </p:nvPr>
        </p:nvSpPr>
        <p:spPr>
          <a:xfrm>
            <a:off x="685800" y="739900"/>
            <a:ext cx="5261100" cy="2216100"/>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6000"/>
              <a:buFont typeface="Arial"/>
              <a:buNone/>
              <a:defRPr sz="60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32"/>
          <p:cNvSpPr txBox="1">
            <a:spLocks noGrp="1"/>
          </p:cNvSpPr>
          <p:nvPr>
            <p:ph type="subTitle" idx="1"/>
          </p:nvPr>
        </p:nvSpPr>
        <p:spPr>
          <a:xfrm>
            <a:off x="685800" y="3047975"/>
            <a:ext cx="5261100" cy="350700"/>
          </a:xfrm>
          <a:prstGeom prst="rect">
            <a:avLst/>
          </a:prstGeom>
          <a:noFill/>
          <a:ln>
            <a:noFill/>
          </a:ln>
        </p:spPr>
        <p:txBody>
          <a:bodyPr spcFirstLastPara="1" wrap="square" lIns="0" tIns="0" rIns="0" bIns="0" anchor="t" anchorCtr="0">
            <a:noAutofit/>
          </a:bodyPr>
          <a:lstStyle>
            <a:lvl1pPr lvl="0" algn="l">
              <a:lnSpc>
                <a:spcPct val="95000"/>
              </a:lnSpc>
              <a:spcBef>
                <a:spcPts val="1200"/>
              </a:spcBef>
              <a:spcAft>
                <a:spcPts val="0"/>
              </a:spcAft>
              <a:buClr>
                <a:schemeClr val="dk2"/>
              </a:buClr>
              <a:buSzPts val="2400"/>
              <a:buNone/>
              <a:defRPr sz="2400">
                <a:solidFill>
                  <a:schemeClr val="dk2"/>
                </a:solidFill>
              </a:defRPr>
            </a:lvl1pPr>
            <a:lvl2pPr lvl="1" algn="ctr">
              <a:lnSpc>
                <a:spcPct val="90000"/>
              </a:lnSpc>
              <a:spcBef>
                <a:spcPts val="400"/>
              </a:spcBef>
              <a:spcAft>
                <a:spcPts val="0"/>
              </a:spcAft>
              <a:buSzPts val="2000"/>
              <a:buNone/>
              <a:defRPr sz="2000"/>
            </a:lvl2pPr>
            <a:lvl3pPr lvl="2" algn="ctr">
              <a:lnSpc>
                <a:spcPct val="85000"/>
              </a:lnSpc>
              <a:spcBef>
                <a:spcPts val="400"/>
              </a:spcBef>
              <a:spcAft>
                <a:spcPts val="0"/>
              </a:spcAft>
              <a:buClr>
                <a:schemeClr val="dk1"/>
              </a:buClr>
              <a:buSzPts val="1800"/>
              <a:buNone/>
              <a:defRPr sz="1800"/>
            </a:lvl3pPr>
            <a:lvl4pPr lvl="3" algn="ctr">
              <a:lnSpc>
                <a:spcPct val="90000"/>
              </a:lnSpc>
              <a:spcBef>
                <a:spcPts val="1200"/>
              </a:spcBef>
              <a:spcAft>
                <a:spcPts val="0"/>
              </a:spcAft>
              <a:buClr>
                <a:schemeClr val="dk1"/>
              </a:buClr>
              <a:buSzPts val="1600"/>
              <a:buNone/>
              <a:defRPr sz="1600"/>
            </a:lvl4pPr>
            <a:lvl5pPr lvl="4" algn="ctr">
              <a:lnSpc>
                <a:spcPct val="90000"/>
              </a:lnSpc>
              <a:spcBef>
                <a:spcPts val="0"/>
              </a:spcBef>
              <a:spcAft>
                <a:spcPts val="0"/>
              </a:spcAft>
              <a:buClr>
                <a:schemeClr val="accent1"/>
              </a:buClr>
              <a:buSzPts val="1600"/>
              <a:buNone/>
              <a:defRPr sz="1600"/>
            </a:lvl5pPr>
            <a:lvl6pPr lvl="5" algn="ctr">
              <a:lnSpc>
                <a:spcPct val="120000"/>
              </a:lnSpc>
              <a:spcBef>
                <a:spcPts val="800"/>
              </a:spcBef>
              <a:spcAft>
                <a:spcPts val="0"/>
              </a:spcAft>
              <a:buClr>
                <a:schemeClr val="dk1"/>
              </a:buClr>
              <a:buSzPts val="1600"/>
              <a:buNone/>
              <a:defRPr sz="1600"/>
            </a:lvl6pPr>
            <a:lvl7pPr lvl="6" algn="ctr">
              <a:lnSpc>
                <a:spcPct val="85000"/>
              </a:lnSpc>
              <a:spcBef>
                <a:spcPts val="600"/>
              </a:spcBef>
              <a:spcAft>
                <a:spcPts val="0"/>
              </a:spcAft>
              <a:buSzPts val="1600"/>
              <a:buNone/>
              <a:defRPr sz="1600"/>
            </a:lvl7pPr>
            <a:lvl8pPr lvl="7" algn="ctr">
              <a:lnSpc>
                <a:spcPct val="100000"/>
              </a:lnSpc>
              <a:spcBef>
                <a:spcPts val="1200"/>
              </a:spcBef>
              <a:spcAft>
                <a:spcPts val="0"/>
              </a:spcAft>
              <a:buClr>
                <a:schemeClr val="dk1"/>
              </a:buClr>
              <a:buSzPts val="1600"/>
              <a:buNone/>
              <a:defRPr sz="1600"/>
            </a:lvl8pPr>
            <a:lvl9pPr lvl="8" algn="ctr">
              <a:lnSpc>
                <a:spcPct val="85000"/>
              </a:lnSpc>
              <a:spcBef>
                <a:spcPts val="600"/>
              </a:spcBef>
              <a:spcAft>
                <a:spcPts val="1200"/>
              </a:spcAft>
              <a:buClr>
                <a:schemeClr val="dk1"/>
              </a:buClr>
              <a:buSzPts val="1600"/>
              <a:buNone/>
              <a:defRPr sz="1600"/>
            </a:lvl9pPr>
          </a:lstStyle>
          <a:p>
            <a:endParaRPr/>
          </a:p>
        </p:txBody>
      </p:sp>
      <p:sp>
        <p:nvSpPr>
          <p:cNvPr id="20" name="Google Shape;20;p32"/>
          <p:cNvSpPr txBox="1">
            <a:spLocks noGrp="1"/>
          </p:cNvSpPr>
          <p:nvPr>
            <p:ph type="body" idx="2"/>
          </p:nvPr>
        </p:nvSpPr>
        <p:spPr>
          <a:xfrm>
            <a:off x="685800" y="4364222"/>
            <a:ext cx="5067300" cy="281100"/>
          </a:xfrm>
          <a:prstGeom prst="rect">
            <a:avLst/>
          </a:prstGeom>
          <a:noFill/>
          <a:ln>
            <a:noFill/>
          </a:ln>
        </p:spPr>
        <p:txBody>
          <a:bodyPr spcFirstLastPara="1" wrap="square" lIns="0" tIns="0" rIns="0" bIns="0" anchor="b" anchorCtr="0">
            <a:noAutofit/>
          </a:bodyPr>
          <a:lstStyle>
            <a:lvl1pPr marL="457200" lvl="0" indent="-228600" algn="l">
              <a:lnSpc>
                <a:spcPct val="83000"/>
              </a:lnSpc>
              <a:spcBef>
                <a:spcPts val="0"/>
              </a:spcBef>
              <a:spcAft>
                <a:spcPts val="0"/>
              </a:spcAft>
              <a:buClr>
                <a:schemeClr val="dk1"/>
              </a:buClr>
              <a:buSzPts val="2200"/>
              <a:buNone/>
              <a:defRPr sz="2200" b="1">
                <a:solidFill>
                  <a:schemeClr val="dk1"/>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
        <p:nvSpPr>
          <p:cNvPr id="21" name="Google Shape;21;p32"/>
          <p:cNvSpPr txBox="1">
            <a:spLocks noGrp="1"/>
          </p:cNvSpPr>
          <p:nvPr>
            <p:ph type="body" idx="3"/>
          </p:nvPr>
        </p:nvSpPr>
        <p:spPr>
          <a:xfrm>
            <a:off x="685800" y="4750541"/>
            <a:ext cx="5067300" cy="229800"/>
          </a:xfrm>
          <a:prstGeom prst="rect">
            <a:avLst/>
          </a:prstGeom>
          <a:noFill/>
          <a:ln>
            <a:noFill/>
          </a:ln>
        </p:spPr>
        <p:txBody>
          <a:bodyPr spcFirstLastPara="1" wrap="square" lIns="0" tIns="0" rIns="0" bIns="0" anchor="t" anchorCtr="0">
            <a:noAutofit/>
          </a:bodyPr>
          <a:lstStyle>
            <a:lvl1pPr marL="457200" lvl="0" indent="-228600" algn="l">
              <a:lnSpc>
                <a:spcPct val="83000"/>
              </a:lnSpc>
              <a:spcBef>
                <a:spcPts val="0"/>
              </a:spcBef>
              <a:spcAft>
                <a:spcPts val="0"/>
              </a:spcAft>
              <a:buClr>
                <a:schemeClr val="dk1"/>
              </a:buClr>
              <a:buSzPts val="1800"/>
              <a:buNone/>
              <a:defRPr sz="1800" b="0">
                <a:solidFill>
                  <a:schemeClr val="dk1"/>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Photo Banner Right 1">
  <p:cSld name="Photo Banner Right 1">
    <p:spTree>
      <p:nvGrpSpPr>
        <p:cNvPr id="1" name="Shape 26"/>
        <p:cNvGrpSpPr/>
        <p:nvPr/>
      </p:nvGrpSpPr>
      <p:grpSpPr>
        <a:xfrm>
          <a:off x="0" y="0"/>
          <a:ext cx="0" cy="0"/>
          <a:chOff x="0" y="0"/>
          <a:chExt cx="0" cy="0"/>
        </a:xfrm>
      </p:grpSpPr>
      <p:sp>
        <p:nvSpPr>
          <p:cNvPr id="27" name="Google Shape;27;p34"/>
          <p:cNvSpPr txBox="1">
            <a:spLocks noGrp="1"/>
          </p:cNvSpPr>
          <p:nvPr>
            <p:ph type="body" idx="1"/>
          </p:nvPr>
        </p:nvSpPr>
        <p:spPr>
          <a:xfrm>
            <a:off x="685801" y="812801"/>
            <a:ext cx="5067300" cy="5364300"/>
          </a:xfrm>
          <a:prstGeom prst="rect">
            <a:avLst/>
          </a:prstGeom>
          <a:noFill/>
          <a:ln>
            <a:noFill/>
          </a:ln>
        </p:spPr>
        <p:txBody>
          <a:bodyPr spcFirstLastPara="1" wrap="square" lIns="0" tIns="0" rIns="0" bIns="0" anchor="ctr" anchorCtr="0">
            <a:noAutofit/>
          </a:bodyPr>
          <a:lstStyle>
            <a:lvl1pPr marL="457200" lvl="0" indent="-609600" algn="l">
              <a:lnSpc>
                <a:spcPct val="90000"/>
              </a:lnSpc>
              <a:spcBef>
                <a:spcPts val="1200"/>
              </a:spcBef>
              <a:spcAft>
                <a:spcPts val="0"/>
              </a:spcAft>
              <a:buClr>
                <a:schemeClr val="dk1"/>
              </a:buClr>
              <a:buSzPts val="6000"/>
              <a:buFont typeface="Arial"/>
              <a:buChar char="​"/>
              <a:defRPr sz="6000" b="1">
                <a:solidFill>
                  <a:schemeClr val="dk1"/>
                </a:solidFill>
                <a:latin typeface="Arial"/>
                <a:ea typeface="Arial"/>
                <a:cs typeface="Arial"/>
                <a:sym typeface="Arial"/>
              </a:defRPr>
            </a:lvl1pPr>
            <a:lvl2pPr marL="914400" lvl="1" indent="-419100" algn="l">
              <a:lnSpc>
                <a:spcPct val="83000"/>
              </a:lnSpc>
              <a:spcBef>
                <a:spcPts val="300"/>
              </a:spcBef>
              <a:spcAft>
                <a:spcPts val="0"/>
              </a:spcAft>
              <a:buSzPts val="3000"/>
              <a:buFont typeface="Arial"/>
              <a:buChar char="​"/>
              <a:defRPr sz="3000">
                <a:solidFill>
                  <a:schemeClr val="dk2"/>
                </a:solidFill>
                <a:latin typeface="Arial"/>
                <a:ea typeface="Arial"/>
                <a:cs typeface="Arial"/>
                <a:sym typeface="Arial"/>
              </a:defRPr>
            </a:lvl2pPr>
            <a:lvl3pPr marL="1371600" lvl="2" indent="-342900" algn="l">
              <a:lnSpc>
                <a:spcPct val="120000"/>
              </a:lnSpc>
              <a:spcBef>
                <a:spcPts val="3000"/>
              </a:spcBef>
              <a:spcAft>
                <a:spcPts val="0"/>
              </a:spcAft>
              <a:buClr>
                <a:schemeClr val="dk1"/>
              </a:buClr>
              <a:buSzPts val="1800"/>
              <a:buFont typeface="Arial"/>
              <a:buChar char="​"/>
              <a:defRPr sz="1800">
                <a:solidFill>
                  <a:schemeClr val="dk1"/>
                </a:solidFill>
                <a:latin typeface="Arial"/>
                <a:ea typeface="Arial"/>
                <a:cs typeface="Arial"/>
                <a:sym typeface="Arial"/>
              </a:defRPr>
            </a:lvl3pPr>
            <a:lvl4pPr marL="1828800" lvl="3" indent="-317500" algn="l">
              <a:lnSpc>
                <a:spcPct val="90000"/>
              </a:lnSpc>
              <a:spcBef>
                <a:spcPts val="400"/>
              </a:spcBef>
              <a:spcAft>
                <a:spcPts val="0"/>
              </a:spcAft>
              <a:buClr>
                <a:schemeClr val="accent1"/>
              </a:buClr>
              <a:buSzPts val="1400"/>
              <a:buFont typeface="Arial"/>
              <a:buChar char="•"/>
              <a:defRPr sz="1400" b="0">
                <a:solidFill>
                  <a:schemeClr val="dk1"/>
                </a:solidFill>
                <a:latin typeface="Arial"/>
                <a:ea typeface="Arial"/>
                <a:cs typeface="Arial"/>
                <a:sym typeface="Arial"/>
              </a:defRPr>
            </a:lvl4pPr>
            <a:lvl5pPr marL="2286000" lvl="4" indent="-304800" algn="l">
              <a:lnSpc>
                <a:spcPct val="85000"/>
              </a:lnSpc>
              <a:spcBef>
                <a:spcPts val="400"/>
              </a:spcBef>
              <a:spcAft>
                <a:spcPts val="0"/>
              </a:spcAft>
              <a:buClr>
                <a:schemeClr val="dk1"/>
              </a:buClr>
              <a:buSzPts val="1200"/>
              <a:buFont typeface="Arial"/>
              <a:buChar char="–"/>
              <a:defRPr sz="1200">
                <a:solidFill>
                  <a:schemeClr val="dk1"/>
                </a:solidFill>
                <a:latin typeface="Arial"/>
                <a:ea typeface="Arial"/>
                <a:cs typeface="Arial"/>
                <a:sym typeface="Arial"/>
              </a:defRPr>
            </a:lvl5pPr>
            <a:lvl6pPr marL="2743200" lvl="5" indent="-355600" algn="l">
              <a:lnSpc>
                <a:spcPct val="90000"/>
              </a:lnSpc>
              <a:spcBef>
                <a:spcPts val="1200"/>
              </a:spcBef>
              <a:spcAft>
                <a:spcPts val="0"/>
              </a:spcAft>
              <a:buClr>
                <a:schemeClr val="dk1"/>
              </a:buClr>
              <a:buSzPts val="2000"/>
              <a:buFont typeface="Arial"/>
              <a:buChar char="​"/>
              <a:defRPr sz="2000" b="1">
                <a:solidFill>
                  <a:schemeClr val="dk1"/>
                </a:solidFill>
                <a:latin typeface="Arial"/>
                <a:ea typeface="Arial"/>
                <a:cs typeface="Arial"/>
                <a:sym typeface="Arial"/>
              </a:defRPr>
            </a:lvl6pPr>
            <a:lvl7pPr marL="3200400" lvl="6" indent="-317500" algn="l">
              <a:lnSpc>
                <a:spcPct val="90000"/>
              </a:lnSpc>
              <a:spcBef>
                <a:spcPts val="0"/>
              </a:spcBef>
              <a:spcAft>
                <a:spcPts val="0"/>
              </a:spcAft>
              <a:buSzPts val="1400"/>
              <a:buFont typeface="Arial"/>
              <a:buChar char="​"/>
              <a:defRPr sz="1400">
                <a:solidFill>
                  <a:schemeClr val="accent1"/>
                </a:solidFill>
                <a:latin typeface="Arial"/>
                <a:ea typeface="Arial"/>
                <a:cs typeface="Arial"/>
                <a:sym typeface="Arial"/>
              </a:defRPr>
            </a:lvl7pPr>
            <a:lvl8pPr marL="3657600" lvl="7" indent="-317500" algn="l">
              <a:lnSpc>
                <a:spcPct val="120000"/>
              </a:lnSpc>
              <a:spcBef>
                <a:spcPts val="400"/>
              </a:spcBef>
              <a:spcAft>
                <a:spcPts val="0"/>
              </a:spcAft>
              <a:buClr>
                <a:schemeClr val="dk1"/>
              </a:buClr>
              <a:buSzPts val="1400"/>
              <a:buFont typeface="Arial"/>
              <a:buChar char="​"/>
              <a:defRPr sz="1400" b="0">
                <a:solidFill>
                  <a:schemeClr val="dk1"/>
                </a:solidFill>
                <a:latin typeface="Arial"/>
                <a:ea typeface="Arial"/>
                <a:cs typeface="Arial"/>
                <a:sym typeface="Arial"/>
              </a:defRPr>
            </a:lvl8pPr>
            <a:lvl9pPr marL="4114800" lvl="8" indent="-304800" algn="l">
              <a:lnSpc>
                <a:spcPct val="80000"/>
              </a:lnSpc>
              <a:spcBef>
                <a:spcPts val="600"/>
              </a:spcBef>
              <a:spcAft>
                <a:spcPts val="0"/>
              </a:spcAft>
              <a:buClr>
                <a:schemeClr val="accent4"/>
              </a:buClr>
              <a:buSzPts val="1200"/>
              <a:buFont typeface="Arial"/>
              <a:buChar char="•"/>
              <a:defRPr sz="1200" b="0">
                <a:solidFill>
                  <a:schemeClr val="dk1"/>
                </a:solidFill>
                <a:latin typeface="Arial"/>
                <a:ea typeface="Arial"/>
                <a:cs typeface="Arial"/>
                <a:sym typeface="Arial"/>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Thank You">
  <p:cSld name="Thank You">
    <p:bg>
      <p:bgPr>
        <a:blipFill>
          <a:blip r:embed="rId2">
            <a:alphaModFix/>
          </a:blip>
          <a:stretch>
            <a:fillRect/>
          </a:stretch>
        </a:blipFill>
        <a:effectLst/>
      </p:bgPr>
    </p:bg>
    <p:spTree>
      <p:nvGrpSpPr>
        <p:cNvPr id="1" name="Shape 52"/>
        <p:cNvGrpSpPr/>
        <p:nvPr/>
      </p:nvGrpSpPr>
      <p:grpSpPr>
        <a:xfrm>
          <a:off x="0" y="0"/>
          <a:ext cx="0" cy="0"/>
          <a:chOff x="0" y="0"/>
          <a:chExt cx="0" cy="0"/>
        </a:xfrm>
      </p:grpSpPr>
      <p:sp>
        <p:nvSpPr>
          <p:cNvPr id="53" name="Google Shape;53;p41"/>
          <p:cNvSpPr txBox="1">
            <a:spLocks noGrp="1"/>
          </p:cNvSpPr>
          <p:nvPr>
            <p:ph type="body" idx="1"/>
          </p:nvPr>
        </p:nvSpPr>
        <p:spPr>
          <a:xfrm>
            <a:off x="685799" y="812801"/>
            <a:ext cx="10820400" cy="2370900"/>
          </a:xfrm>
          <a:prstGeom prst="rect">
            <a:avLst/>
          </a:prstGeom>
          <a:noFill/>
          <a:ln>
            <a:noFill/>
          </a:ln>
        </p:spPr>
        <p:txBody>
          <a:bodyPr spcFirstLastPara="1" wrap="square" lIns="0" tIns="0" rIns="0" bIns="0" anchor="ctr" anchorCtr="0">
            <a:noAutofit/>
          </a:bodyPr>
          <a:lstStyle>
            <a:lvl1pPr marL="457200" lvl="0" indent="-787400" algn="ctr">
              <a:lnSpc>
                <a:spcPct val="80000"/>
              </a:lnSpc>
              <a:spcBef>
                <a:spcPts val="1200"/>
              </a:spcBef>
              <a:spcAft>
                <a:spcPts val="0"/>
              </a:spcAft>
              <a:buClr>
                <a:schemeClr val="dk1"/>
              </a:buClr>
              <a:buSzPts val="8800"/>
              <a:buFont typeface="Arial"/>
              <a:buChar char="​"/>
              <a:defRPr sz="8800" b="1">
                <a:solidFill>
                  <a:schemeClr val="dk1"/>
                </a:solidFill>
                <a:latin typeface="Arial"/>
                <a:ea typeface="Arial"/>
                <a:cs typeface="Arial"/>
                <a:sym typeface="Arial"/>
              </a:defRPr>
            </a:lvl1pPr>
            <a:lvl2pPr marL="914400" lvl="1" indent="-431800" algn="ctr">
              <a:lnSpc>
                <a:spcPct val="83000"/>
              </a:lnSpc>
              <a:spcBef>
                <a:spcPts val="800"/>
              </a:spcBef>
              <a:spcAft>
                <a:spcPts val="0"/>
              </a:spcAft>
              <a:buSzPts val="3200"/>
              <a:buFont typeface="Arial"/>
              <a:buChar char="​"/>
              <a:defRPr sz="3200" b="0">
                <a:solidFill>
                  <a:schemeClr val="dk2"/>
                </a:solidFill>
                <a:latin typeface="Arial"/>
                <a:ea typeface="Arial"/>
                <a:cs typeface="Arial"/>
                <a:sym typeface="Arial"/>
              </a:defRPr>
            </a:lvl2pPr>
            <a:lvl3pPr marL="1371600" lvl="2" indent="-381000" algn="ctr">
              <a:lnSpc>
                <a:spcPct val="83000"/>
              </a:lnSpc>
              <a:spcBef>
                <a:spcPts val="1200"/>
              </a:spcBef>
              <a:spcAft>
                <a:spcPts val="0"/>
              </a:spcAft>
              <a:buClr>
                <a:schemeClr val="dk1"/>
              </a:buClr>
              <a:buSzPts val="2400"/>
              <a:buFont typeface="Arial"/>
              <a:buChar char="​"/>
              <a:defRPr sz="2400" b="0">
                <a:solidFill>
                  <a:schemeClr val="dk1"/>
                </a:solidFill>
                <a:latin typeface="Arial"/>
                <a:ea typeface="Arial"/>
                <a:cs typeface="Arial"/>
                <a:sym typeface="Arial"/>
              </a:defRPr>
            </a:lvl3pPr>
            <a:lvl4pPr marL="1828800" lvl="3" indent="-381000" algn="ctr">
              <a:lnSpc>
                <a:spcPct val="83000"/>
              </a:lnSpc>
              <a:spcBef>
                <a:spcPts val="1200"/>
              </a:spcBef>
              <a:spcAft>
                <a:spcPts val="0"/>
              </a:spcAft>
              <a:buClr>
                <a:schemeClr val="dk1"/>
              </a:buClr>
              <a:buSzPts val="2400"/>
              <a:buFont typeface="Arial"/>
              <a:buChar char="​"/>
              <a:defRPr sz="2400" b="0">
                <a:solidFill>
                  <a:schemeClr val="dk1"/>
                </a:solidFill>
                <a:latin typeface="Arial"/>
                <a:ea typeface="Arial"/>
                <a:cs typeface="Arial"/>
                <a:sym typeface="Arial"/>
              </a:defRPr>
            </a:lvl4pPr>
            <a:lvl5pPr marL="2286000" lvl="4" indent="-381000" algn="ctr">
              <a:lnSpc>
                <a:spcPct val="83000"/>
              </a:lnSpc>
              <a:spcBef>
                <a:spcPts val="1200"/>
              </a:spcBef>
              <a:spcAft>
                <a:spcPts val="0"/>
              </a:spcAft>
              <a:buClr>
                <a:schemeClr val="dk1"/>
              </a:buClr>
              <a:buSzPts val="2400"/>
              <a:buFont typeface="Arial"/>
              <a:buChar char="​"/>
              <a:defRPr sz="2400" b="0">
                <a:solidFill>
                  <a:schemeClr val="dk1"/>
                </a:solidFill>
                <a:latin typeface="Arial"/>
                <a:ea typeface="Arial"/>
                <a:cs typeface="Arial"/>
                <a:sym typeface="Arial"/>
              </a:defRPr>
            </a:lvl5pPr>
            <a:lvl6pPr marL="2743200" lvl="5" indent="-381000" algn="ctr">
              <a:lnSpc>
                <a:spcPct val="83000"/>
              </a:lnSpc>
              <a:spcBef>
                <a:spcPts val="1200"/>
              </a:spcBef>
              <a:spcAft>
                <a:spcPts val="0"/>
              </a:spcAft>
              <a:buClr>
                <a:schemeClr val="dk1"/>
              </a:buClr>
              <a:buSzPts val="2400"/>
              <a:buFont typeface="Arial"/>
              <a:buChar char="​"/>
              <a:defRPr sz="2400" b="0">
                <a:solidFill>
                  <a:schemeClr val="dk1"/>
                </a:solidFill>
                <a:latin typeface="Arial"/>
                <a:ea typeface="Arial"/>
                <a:cs typeface="Arial"/>
                <a:sym typeface="Arial"/>
              </a:defRPr>
            </a:lvl6pPr>
            <a:lvl7pPr marL="3200400" lvl="6" indent="-381000" algn="ctr">
              <a:lnSpc>
                <a:spcPct val="83000"/>
              </a:lnSpc>
              <a:spcBef>
                <a:spcPts val="1200"/>
              </a:spcBef>
              <a:spcAft>
                <a:spcPts val="0"/>
              </a:spcAft>
              <a:buSzPts val="2400"/>
              <a:buFont typeface="Arial"/>
              <a:buChar char="​"/>
              <a:defRPr sz="2400" b="0">
                <a:solidFill>
                  <a:schemeClr val="dk1"/>
                </a:solidFill>
                <a:latin typeface="Arial"/>
                <a:ea typeface="Arial"/>
                <a:cs typeface="Arial"/>
                <a:sym typeface="Arial"/>
              </a:defRPr>
            </a:lvl7pPr>
            <a:lvl8pPr marL="3657600" lvl="7" indent="-381000" algn="ctr">
              <a:lnSpc>
                <a:spcPct val="83000"/>
              </a:lnSpc>
              <a:spcBef>
                <a:spcPts val="1200"/>
              </a:spcBef>
              <a:spcAft>
                <a:spcPts val="0"/>
              </a:spcAft>
              <a:buClr>
                <a:schemeClr val="dk1"/>
              </a:buClr>
              <a:buSzPts val="2400"/>
              <a:buFont typeface="Arial"/>
              <a:buChar char="​"/>
              <a:defRPr sz="2400" b="0">
                <a:solidFill>
                  <a:schemeClr val="dk1"/>
                </a:solidFill>
                <a:latin typeface="Arial"/>
                <a:ea typeface="Arial"/>
                <a:cs typeface="Arial"/>
                <a:sym typeface="Arial"/>
              </a:defRPr>
            </a:lvl8pPr>
            <a:lvl9pPr marL="4114800" lvl="8" indent="-381000" algn="ctr">
              <a:lnSpc>
                <a:spcPct val="83000"/>
              </a:lnSpc>
              <a:spcBef>
                <a:spcPts val="1200"/>
              </a:spcBef>
              <a:spcAft>
                <a:spcPts val="1200"/>
              </a:spcAft>
              <a:buClr>
                <a:schemeClr val="dk1"/>
              </a:buClr>
              <a:buSzPts val="2400"/>
              <a:buFont typeface="Arial"/>
              <a:buChar char="​"/>
              <a:defRPr sz="2400" b="0">
                <a:solidFill>
                  <a:schemeClr val="dk1"/>
                </a:solidFill>
                <a:latin typeface="Arial"/>
                <a:ea typeface="Arial"/>
                <a:cs typeface="Arial"/>
                <a:sym typeface="Arial"/>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Title Slide">
  <p:cSld name="Title Slide">
    <p:bg>
      <p:bgPr>
        <a:blipFill>
          <a:blip r:embed="rId2">
            <a:alphaModFix/>
          </a:blip>
          <a:stretch>
            <a:fillRect/>
          </a:stretch>
        </a:blipFill>
        <a:effectLst/>
      </p:bgPr>
    </p:bg>
    <p:spTree>
      <p:nvGrpSpPr>
        <p:cNvPr id="1" name="Shape 56"/>
        <p:cNvGrpSpPr/>
        <p:nvPr/>
      </p:nvGrpSpPr>
      <p:grpSpPr>
        <a:xfrm>
          <a:off x="0" y="0"/>
          <a:ext cx="0" cy="0"/>
          <a:chOff x="0" y="0"/>
          <a:chExt cx="0" cy="0"/>
        </a:xfrm>
      </p:grpSpPr>
      <p:sp>
        <p:nvSpPr>
          <p:cNvPr id="57" name="Google Shape;57;p43"/>
          <p:cNvSpPr txBox="1">
            <a:spLocks noGrp="1"/>
          </p:cNvSpPr>
          <p:nvPr>
            <p:ph type="ctrTitle"/>
          </p:nvPr>
        </p:nvSpPr>
        <p:spPr>
          <a:xfrm>
            <a:off x="685800" y="687943"/>
            <a:ext cx="5751106" cy="2492990"/>
          </a:xfrm>
          <a:prstGeom prst="rect">
            <a:avLst/>
          </a:prstGeom>
          <a:noFill/>
          <a:ln>
            <a:noFill/>
          </a:ln>
        </p:spPr>
        <p:txBody>
          <a:bodyPr spcFirstLastPara="1" wrap="square" lIns="0" tIns="0" rIns="0" bIns="0" anchor="b" anchorCtr="0">
            <a:spAutoFit/>
          </a:bodyPr>
          <a:lstStyle>
            <a:lvl1pPr lvl="0" algn="l">
              <a:lnSpc>
                <a:spcPct val="90000"/>
              </a:lnSpc>
              <a:spcBef>
                <a:spcPts val="0"/>
              </a:spcBef>
              <a:spcAft>
                <a:spcPts val="0"/>
              </a:spcAft>
              <a:buClr>
                <a:schemeClr val="dk1"/>
              </a:buClr>
              <a:buSzPts val="6000"/>
              <a:buFont typeface="Arial"/>
              <a:buNone/>
              <a:defRPr sz="60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 name="Google Shape;58;p43"/>
          <p:cNvSpPr txBox="1">
            <a:spLocks noGrp="1"/>
          </p:cNvSpPr>
          <p:nvPr>
            <p:ph type="subTitle" idx="1"/>
          </p:nvPr>
        </p:nvSpPr>
        <p:spPr>
          <a:xfrm>
            <a:off x="685800" y="3273007"/>
            <a:ext cx="5751106" cy="350865"/>
          </a:xfrm>
          <a:prstGeom prst="rect">
            <a:avLst/>
          </a:prstGeom>
          <a:noFill/>
          <a:ln>
            <a:noFill/>
          </a:ln>
        </p:spPr>
        <p:txBody>
          <a:bodyPr spcFirstLastPara="1" wrap="square" lIns="0" tIns="0" rIns="0" bIns="0" anchor="t" anchorCtr="0">
            <a:spAutoFit/>
          </a:bodyPr>
          <a:lstStyle>
            <a:lvl1pPr lvl="0" algn="l">
              <a:lnSpc>
                <a:spcPct val="95000"/>
              </a:lnSpc>
              <a:spcBef>
                <a:spcPts val="1200"/>
              </a:spcBef>
              <a:spcAft>
                <a:spcPts val="0"/>
              </a:spcAft>
              <a:buClr>
                <a:schemeClr val="dk2"/>
              </a:buClr>
              <a:buSzPts val="2400"/>
              <a:buNone/>
              <a:defRPr sz="2400">
                <a:solidFill>
                  <a:schemeClr val="dk2"/>
                </a:solidFill>
              </a:defRPr>
            </a:lvl1pPr>
            <a:lvl2pPr lvl="1" algn="ctr">
              <a:lnSpc>
                <a:spcPct val="90000"/>
              </a:lnSpc>
              <a:spcBef>
                <a:spcPts val="400"/>
              </a:spcBef>
              <a:spcAft>
                <a:spcPts val="0"/>
              </a:spcAft>
              <a:buSzPts val="2000"/>
              <a:buNone/>
              <a:defRPr sz="2000"/>
            </a:lvl2pPr>
            <a:lvl3pPr lvl="2" algn="ctr">
              <a:lnSpc>
                <a:spcPct val="85000"/>
              </a:lnSpc>
              <a:spcBef>
                <a:spcPts val="400"/>
              </a:spcBef>
              <a:spcAft>
                <a:spcPts val="0"/>
              </a:spcAft>
              <a:buClr>
                <a:schemeClr val="dk1"/>
              </a:buClr>
              <a:buSzPts val="1800"/>
              <a:buNone/>
              <a:defRPr sz="1800"/>
            </a:lvl3pPr>
            <a:lvl4pPr lvl="3" algn="ctr">
              <a:lnSpc>
                <a:spcPct val="90000"/>
              </a:lnSpc>
              <a:spcBef>
                <a:spcPts val="1200"/>
              </a:spcBef>
              <a:spcAft>
                <a:spcPts val="0"/>
              </a:spcAft>
              <a:buClr>
                <a:schemeClr val="dk1"/>
              </a:buClr>
              <a:buSzPts val="1600"/>
              <a:buNone/>
              <a:defRPr sz="1600"/>
            </a:lvl4pPr>
            <a:lvl5pPr lvl="4" algn="ctr">
              <a:lnSpc>
                <a:spcPct val="90000"/>
              </a:lnSpc>
              <a:spcBef>
                <a:spcPts val="0"/>
              </a:spcBef>
              <a:spcAft>
                <a:spcPts val="0"/>
              </a:spcAft>
              <a:buClr>
                <a:schemeClr val="accent1"/>
              </a:buClr>
              <a:buSzPts val="1600"/>
              <a:buNone/>
              <a:defRPr sz="1600"/>
            </a:lvl5pPr>
            <a:lvl6pPr lvl="5" algn="ctr">
              <a:lnSpc>
                <a:spcPct val="120000"/>
              </a:lnSpc>
              <a:spcBef>
                <a:spcPts val="800"/>
              </a:spcBef>
              <a:spcAft>
                <a:spcPts val="0"/>
              </a:spcAft>
              <a:buClr>
                <a:schemeClr val="dk1"/>
              </a:buClr>
              <a:buSzPts val="1600"/>
              <a:buNone/>
              <a:defRPr sz="1600"/>
            </a:lvl6pPr>
            <a:lvl7pPr lvl="6" algn="ctr">
              <a:lnSpc>
                <a:spcPct val="85000"/>
              </a:lnSpc>
              <a:spcBef>
                <a:spcPts val="600"/>
              </a:spcBef>
              <a:spcAft>
                <a:spcPts val="0"/>
              </a:spcAft>
              <a:buSzPts val="1600"/>
              <a:buNone/>
              <a:defRPr sz="1600"/>
            </a:lvl7pPr>
            <a:lvl8pPr lvl="7" algn="ctr">
              <a:lnSpc>
                <a:spcPct val="100000"/>
              </a:lnSpc>
              <a:spcBef>
                <a:spcPts val="1200"/>
              </a:spcBef>
              <a:spcAft>
                <a:spcPts val="0"/>
              </a:spcAft>
              <a:buClr>
                <a:schemeClr val="dk1"/>
              </a:buClr>
              <a:buSzPts val="1600"/>
              <a:buNone/>
              <a:defRPr sz="1600"/>
            </a:lvl8pPr>
            <a:lvl9pPr lvl="8" algn="ctr">
              <a:lnSpc>
                <a:spcPct val="85000"/>
              </a:lnSpc>
              <a:spcBef>
                <a:spcPts val="600"/>
              </a:spcBef>
              <a:spcAft>
                <a:spcPts val="1200"/>
              </a:spcAft>
              <a:buClr>
                <a:schemeClr val="dk1"/>
              </a:buClr>
              <a:buSzPts val="1600"/>
              <a:buNone/>
              <a:defRPr sz="1600"/>
            </a:lvl9pPr>
          </a:lstStyle>
          <a:p>
            <a:endParaRPr/>
          </a:p>
        </p:txBody>
      </p:sp>
      <p:sp>
        <p:nvSpPr>
          <p:cNvPr id="59" name="Google Shape;59;p43"/>
          <p:cNvSpPr txBox="1">
            <a:spLocks noGrp="1"/>
          </p:cNvSpPr>
          <p:nvPr>
            <p:ph type="body" idx="2"/>
          </p:nvPr>
        </p:nvSpPr>
        <p:spPr>
          <a:xfrm>
            <a:off x="685800" y="4364222"/>
            <a:ext cx="5067300" cy="280974"/>
          </a:xfrm>
          <a:prstGeom prst="rect">
            <a:avLst/>
          </a:prstGeom>
          <a:noFill/>
          <a:ln>
            <a:noFill/>
          </a:ln>
        </p:spPr>
        <p:txBody>
          <a:bodyPr spcFirstLastPara="1" wrap="square" lIns="0" tIns="0" rIns="0" bIns="0" anchor="b" anchorCtr="0">
            <a:spAutoFit/>
          </a:bodyPr>
          <a:lstStyle>
            <a:lvl1pPr marL="457200" lvl="0" indent="-228600" algn="l">
              <a:lnSpc>
                <a:spcPct val="83000"/>
              </a:lnSpc>
              <a:spcBef>
                <a:spcPts val="0"/>
              </a:spcBef>
              <a:spcAft>
                <a:spcPts val="0"/>
              </a:spcAft>
              <a:buClr>
                <a:schemeClr val="dk1"/>
              </a:buClr>
              <a:buSzPts val="2200"/>
              <a:buNone/>
              <a:defRPr sz="2200" b="1">
                <a:solidFill>
                  <a:schemeClr val="dk1"/>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
        <p:nvSpPr>
          <p:cNvPr id="60" name="Google Shape;60;p43"/>
          <p:cNvSpPr txBox="1">
            <a:spLocks noGrp="1"/>
          </p:cNvSpPr>
          <p:nvPr>
            <p:ph type="body" idx="3"/>
          </p:nvPr>
        </p:nvSpPr>
        <p:spPr>
          <a:xfrm>
            <a:off x="685800" y="4750541"/>
            <a:ext cx="5067300" cy="229935"/>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1"/>
              </a:buClr>
              <a:buSzPts val="1800"/>
              <a:buNone/>
              <a:defRPr sz="1800" b="0">
                <a:solidFill>
                  <a:schemeClr val="dk1"/>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
        <p:nvSpPr>
          <p:cNvPr id="61" name="Google Shape;61;p43"/>
          <p:cNvSpPr/>
          <p:nvPr/>
        </p:nvSpPr>
        <p:spPr>
          <a:xfrm>
            <a:off x="10853492" y="44676"/>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u="none" strike="noStrike" cap="none">
                <a:solidFill>
                  <a:schemeClr val="dk2"/>
                </a:solidFill>
                <a:latin typeface="Arial"/>
                <a:ea typeface="Arial"/>
                <a:cs typeface="Arial"/>
                <a:sym typeface="Arial"/>
              </a:rPr>
              <a:t>© 2022 SPLUNK INC.</a:t>
            </a:r>
            <a:endParaRPr sz="700" b="0" i="0" u="none" strike="noStrike" cap="none">
              <a:solidFill>
                <a:schemeClr val="dk2"/>
              </a:solidFill>
              <a:latin typeface="Arial"/>
              <a:ea typeface="Arial"/>
              <a:cs typeface="Arial"/>
              <a:sym typeface="Arial"/>
            </a:endParaRPr>
          </a:p>
        </p:txBody>
      </p:sp>
      <p:pic>
        <p:nvPicPr>
          <p:cNvPr id="62" name="Google Shape;62;p43"/>
          <p:cNvPicPr preferRelativeResize="0"/>
          <p:nvPr/>
        </p:nvPicPr>
        <p:blipFill rotWithShape="1">
          <a:blip r:embed="rId3">
            <a:alphaModFix/>
          </a:blip>
          <a:srcRect/>
          <a:stretch/>
        </p:blipFill>
        <p:spPr>
          <a:xfrm>
            <a:off x="445540" y="5584920"/>
            <a:ext cx="3935960" cy="94699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p:cSld name="Title and Content">
    <p:bg>
      <p:bgPr>
        <a:solidFill>
          <a:schemeClr val="lt1"/>
        </a:solidFill>
        <a:effectLst/>
      </p:bgPr>
    </p:bg>
    <p:spTree>
      <p:nvGrpSpPr>
        <p:cNvPr id="1" name="Shape 63"/>
        <p:cNvGrpSpPr/>
        <p:nvPr/>
      </p:nvGrpSpPr>
      <p:grpSpPr>
        <a:xfrm>
          <a:off x="0" y="0"/>
          <a:ext cx="0" cy="0"/>
          <a:chOff x="0" y="0"/>
          <a:chExt cx="0" cy="0"/>
        </a:xfrm>
      </p:grpSpPr>
      <p:sp>
        <p:nvSpPr>
          <p:cNvPr id="64" name="Google Shape;64;p44"/>
          <p:cNvSpPr txBox="1">
            <a:spLocks noGrp="1"/>
          </p:cNvSpPr>
          <p:nvPr>
            <p:ph type="title"/>
          </p:nvPr>
        </p:nvSpPr>
        <p:spPr>
          <a:xfrm>
            <a:off x="685800" y="521208"/>
            <a:ext cx="10817352" cy="103327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44"/>
          <p:cNvSpPr txBox="1">
            <a:spLocks noGrp="1"/>
          </p:cNvSpPr>
          <p:nvPr>
            <p:ph type="body" idx="1"/>
          </p:nvPr>
        </p:nvSpPr>
        <p:spPr>
          <a:xfrm>
            <a:off x="685800" y="2368296"/>
            <a:ext cx="10817352" cy="3803904"/>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20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66" name="Google Shape;66;p44"/>
          <p:cNvSpPr txBox="1">
            <a:spLocks noGrp="1"/>
          </p:cNvSpPr>
          <p:nvPr>
            <p:ph type="body" idx="2"/>
          </p:nvPr>
        </p:nvSpPr>
        <p:spPr>
          <a:xfrm>
            <a:off x="685800" y="1592812"/>
            <a:ext cx="10820400" cy="280974"/>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200"/>
              <a:buNone/>
              <a:defRPr sz="2200" b="0">
                <a:solidFill>
                  <a:schemeClr val="dk2"/>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67"/>
        <p:cNvGrpSpPr/>
        <p:nvPr/>
      </p:nvGrpSpPr>
      <p:grpSpPr>
        <a:xfrm>
          <a:off x="0" y="0"/>
          <a:ext cx="0" cy="0"/>
          <a:chOff x="0" y="0"/>
          <a:chExt cx="0" cy="0"/>
        </a:xfrm>
      </p:grpSpPr>
      <p:sp>
        <p:nvSpPr>
          <p:cNvPr id="68" name="Google Shape;68;p45"/>
          <p:cNvSpPr txBox="1">
            <a:spLocks noGrp="1"/>
          </p:cNvSpPr>
          <p:nvPr>
            <p:ph type="title"/>
          </p:nvPr>
        </p:nvSpPr>
        <p:spPr>
          <a:xfrm>
            <a:off x="685800" y="521208"/>
            <a:ext cx="10817352" cy="103327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45"/>
          <p:cNvSpPr txBox="1">
            <a:spLocks noGrp="1"/>
          </p:cNvSpPr>
          <p:nvPr>
            <p:ph type="body" idx="1"/>
          </p:nvPr>
        </p:nvSpPr>
        <p:spPr>
          <a:xfrm>
            <a:off x="685800" y="1592812"/>
            <a:ext cx="10820400" cy="280974"/>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200"/>
              <a:buNone/>
              <a:defRPr sz="2200" b="0">
                <a:solidFill>
                  <a:schemeClr val="dk2"/>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Fixed-Width Type">
  <p:cSld name="Fixed-Width Type">
    <p:bg>
      <p:bgPr>
        <a:solidFill>
          <a:schemeClr val="lt1"/>
        </a:solidFill>
        <a:effectLst/>
      </p:bgPr>
    </p:bg>
    <p:spTree>
      <p:nvGrpSpPr>
        <p:cNvPr id="1" name="Shape 70"/>
        <p:cNvGrpSpPr/>
        <p:nvPr/>
      </p:nvGrpSpPr>
      <p:grpSpPr>
        <a:xfrm>
          <a:off x="0" y="0"/>
          <a:ext cx="0" cy="0"/>
          <a:chOff x="0" y="0"/>
          <a:chExt cx="0" cy="0"/>
        </a:xfrm>
      </p:grpSpPr>
      <p:sp>
        <p:nvSpPr>
          <p:cNvPr id="71" name="Google Shape;71;p46"/>
          <p:cNvSpPr txBox="1">
            <a:spLocks noGrp="1"/>
          </p:cNvSpPr>
          <p:nvPr>
            <p:ph type="title"/>
          </p:nvPr>
        </p:nvSpPr>
        <p:spPr>
          <a:xfrm>
            <a:off x="685800" y="521208"/>
            <a:ext cx="10817352" cy="103327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 name="Google Shape;72;p46"/>
          <p:cNvSpPr txBox="1">
            <a:spLocks noGrp="1"/>
          </p:cNvSpPr>
          <p:nvPr>
            <p:ph type="body" idx="1"/>
          </p:nvPr>
        </p:nvSpPr>
        <p:spPr>
          <a:xfrm>
            <a:off x="685800" y="1592812"/>
            <a:ext cx="10820400" cy="280974"/>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200"/>
              <a:buNone/>
              <a:defRPr sz="2200" b="0">
                <a:solidFill>
                  <a:schemeClr val="dk2"/>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
        <p:nvSpPr>
          <p:cNvPr id="73" name="Google Shape;73;p46"/>
          <p:cNvSpPr txBox="1">
            <a:spLocks noGrp="1"/>
          </p:cNvSpPr>
          <p:nvPr>
            <p:ph type="body" idx="2"/>
          </p:nvPr>
        </p:nvSpPr>
        <p:spPr>
          <a:xfrm>
            <a:off x="685801" y="2368296"/>
            <a:ext cx="10817352" cy="4085642"/>
          </a:xfrm>
          <a:prstGeom prst="rect">
            <a:avLst/>
          </a:prstGeom>
          <a:noFill/>
          <a:ln>
            <a:noFill/>
          </a:ln>
        </p:spPr>
        <p:txBody>
          <a:bodyPr spcFirstLastPara="1" wrap="square" lIns="0" tIns="0" rIns="0" bIns="0" anchor="t" anchorCtr="0">
            <a:noAutofit/>
          </a:bodyPr>
          <a:lstStyle>
            <a:lvl1pPr marL="457200" lvl="0" indent="-355600" algn="l">
              <a:lnSpc>
                <a:spcPct val="95000"/>
              </a:lnSpc>
              <a:spcBef>
                <a:spcPts val="1200"/>
              </a:spcBef>
              <a:spcAft>
                <a:spcPts val="0"/>
              </a:spcAft>
              <a:buClr>
                <a:schemeClr val="dk1"/>
              </a:buClr>
              <a:buSzPts val="2000"/>
              <a:buChar char="​"/>
              <a:defRPr sz="2000">
                <a:latin typeface="Consolas"/>
                <a:ea typeface="Consolas"/>
                <a:cs typeface="Consolas"/>
                <a:sym typeface="Consolas"/>
              </a:defRPr>
            </a:lvl1pPr>
            <a:lvl2pPr marL="914400" lvl="1" indent="-336550" algn="l">
              <a:lnSpc>
                <a:spcPct val="90000"/>
              </a:lnSpc>
              <a:spcBef>
                <a:spcPts val="400"/>
              </a:spcBef>
              <a:spcAft>
                <a:spcPts val="0"/>
              </a:spcAft>
              <a:buSzPts val="1700"/>
              <a:buChar char="•"/>
              <a:defRPr sz="1700">
                <a:latin typeface="Consolas"/>
                <a:ea typeface="Consolas"/>
                <a:cs typeface="Consolas"/>
                <a:sym typeface="Consolas"/>
              </a:defRPr>
            </a:lvl2pPr>
            <a:lvl3pPr marL="1371600" lvl="2" indent="-311150" algn="l">
              <a:lnSpc>
                <a:spcPct val="85000"/>
              </a:lnSpc>
              <a:spcBef>
                <a:spcPts val="400"/>
              </a:spcBef>
              <a:spcAft>
                <a:spcPts val="0"/>
              </a:spcAft>
              <a:buClr>
                <a:schemeClr val="dk1"/>
              </a:buClr>
              <a:buSzPts val="1300"/>
              <a:buChar char="–"/>
              <a:defRPr sz="1300">
                <a:latin typeface="Consolas"/>
                <a:ea typeface="Consolas"/>
                <a:cs typeface="Consolas"/>
                <a:sym typeface="Consolas"/>
              </a:defRPr>
            </a:lvl3pPr>
            <a:lvl4pPr marL="1828800" lvl="3" indent="-355600" algn="l">
              <a:lnSpc>
                <a:spcPct val="90000"/>
              </a:lnSpc>
              <a:spcBef>
                <a:spcPts val="1200"/>
              </a:spcBef>
              <a:spcAft>
                <a:spcPts val="0"/>
              </a:spcAft>
              <a:buClr>
                <a:schemeClr val="dk1"/>
              </a:buClr>
              <a:buSzPts val="2000"/>
              <a:buChar char="​"/>
              <a:defRPr>
                <a:latin typeface="Consolas"/>
                <a:ea typeface="Consolas"/>
                <a:cs typeface="Consolas"/>
                <a:sym typeface="Consolas"/>
              </a:defRPr>
            </a:lvl4pPr>
            <a:lvl5pPr marL="2286000" lvl="4" indent="-228600" algn="l">
              <a:lnSpc>
                <a:spcPct val="90000"/>
              </a:lnSpc>
              <a:spcBef>
                <a:spcPts val="0"/>
              </a:spcBef>
              <a:spcAft>
                <a:spcPts val="0"/>
              </a:spcAft>
              <a:buClr>
                <a:schemeClr val="accent1"/>
              </a:buClr>
              <a:buSzPts val="1400"/>
              <a:buNone/>
              <a:defRPr>
                <a:latin typeface="Consolas"/>
                <a:ea typeface="Consolas"/>
                <a:cs typeface="Consolas"/>
                <a:sym typeface="Consolas"/>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74"/>
        <p:cNvGrpSpPr/>
        <p:nvPr/>
      </p:nvGrpSpPr>
      <p:grpSpPr>
        <a:xfrm>
          <a:off x="0" y="0"/>
          <a:ext cx="0" cy="0"/>
          <a:chOff x="0" y="0"/>
          <a:chExt cx="0" cy="0"/>
        </a:xfrm>
      </p:grpSpPr>
      <p:sp>
        <p:nvSpPr>
          <p:cNvPr id="75" name="Google Shape;75;p47"/>
          <p:cNvSpPr txBox="1">
            <a:spLocks noGrp="1"/>
          </p:cNvSpPr>
          <p:nvPr>
            <p:ph type="title"/>
          </p:nvPr>
        </p:nvSpPr>
        <p:spPr>
          <a:xfrm>
            <a:off x="685800" y="521208"/>
            <a:ext cx="10817352" cy="103327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7"/>
          <p:cNvSpPr txBox="1">
            <a:spLocks noGrp="1"/>
          </p:cNvSpPr>
          <p:nvPr>
            <p:ph type="body" idx="1"/>
          </p:nvPr>
        </p:nvSpPr>
        <p:spPr>
          <a:xfrm>
            <a:off x="685800" y="2368296"/>
            <a:ext cx="5060950" cy="3803904"/>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20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77" name="Google Shape;77;p47"/>
          <p:cNvSpPr txBox="1">
            <a:spLocks noGrp="1"/>
          </p:cNvSpPr>
          <p:nvPr>
            <p:ph type="body" idx="2"/>
          </p:nvPr>
        </p:nvSpPr>
        <p:spPr>
          <a:xfrm>
            <a:off x="6445250" y="2368296"/>
            <a:ext cx="5060950" cy="3803904"/>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20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78" name="Google Shape;78;p47"/>
          <p:cNvSpPr txBox="1">
            <a:spLocks noGrp="1"/>
          </p:cNvSpPr>
          <p:nvPr>
            <p:ph type="body" idx="3"/>
          </p:nvPr>
        </p:nvSpPr>
        <p:spPr>
          <a:xfrm>
            <a:off x="685800" y="1592812"/>
            <a:ext cx="10820400" cy="280974"/>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200"/>
              <a:buNone/>
              <a:defRPr b="0">
                <a:solidFill>
                  <a:schemeClr val="dk2"/>
                </a:solidFil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Weighted Right">
  <p:cSld name="Weighted Right">
    <p:spTree>
      <p:nvGrpSpPr>
        <p:cNvPr id="1" name="Shape 79"/>
        <p:cNvGrpSpPr/>
        <p:nvPr/>
      </p:nvGrpSpPr>
      <p:grpSpPr>
        <a:xfrm>
          <a:off x="0" y="0"/>
          <a:ext cx="0" cy="0"/>
          <a:chOff x="0" y="0"/>
          <a:chExt cx="0" cy="0"/>
        </a:xfrm>
      </p:grpSpPr>
      <p:sp>
        <p:nvSpPr>
          <p:cNvPr id="80" name="Google Shape;80;p48"/>
          <p:cNvSpPr txBox="1">
            <a:spLocks noGrp="1"/>
          </p:cNvSpPr>
          <p:nvPr>
            <p:ph type="title"/>
          </p:nvPr>
        </p:nvSpPr>
        <p:spPr>
          <a:xfrm>
            <a:off x="685800" y="521208"/>
            <a:ext cx="10817352" cy="103327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48"/>
          <p:cNvSpPr txBox="1">
            <a:spLocks noGrp="1"/>
          </p:cNvSpPr>
          <p:nvPr>
            <p:ph type="body" idx="1"/>
          </p:nvPr>
        </p:nvSpPr>
        <p:spPr>
          <a:xfrm>
            <a:off x="685800" y="2368296"/>
            <a:ext cx="3149598" cy="3803904"/>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20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82" name="Google Shape;82;p48"/>
          <p:cNvSpPr txBox="1">
            <a:spLocks noGrp="1"/>
          </p:cNvSpPr>
          <p:nvPr>
            <p:ph type="body" idx="2"/>
          </p:nvPr>
        </p:nvSpPr>
        <p:spPr>
          <a:xfrm>
            <a:off x="4521198" y="2368296"/>
            <a:ext cx="6981954" cy="3803904"/>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20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83" name="Google Shape;83;p48"/>
          <p:cNvSpPr txBox="1">
            <a:spLocks noGrp="1"/>
          </p:cNvSpPr>
          <p:nvPr>
            <p:ph type="body" idx="3"/>
          </p:nvPr>
        </p:nvSpPr>
        <p:spPr>
          <a:xfrm>
            <a:off x="685800" y="1592812"/>
            <a:ext cx="10820400" cy="280974"/>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200"/>
              <a:buNone/>
              <a:defRPr b="0">
                <a:solidFill>
                  <a:schemeClr val="dk2"/>
                </a:solidFil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Weighted Left">
  <p:cSld name="Weighted Left">
    <p:spTree>
      <p:nvGrpSpPr>
        <p:cNvPr id="1" name="Shape 84"/>
        <p:cNvGrpSpPr/>
        <p:nvPr/>
      </p:nvGrpSpPr>
      <p:grpSpPr>
        <a:xfrm>
          <a:off x="0" y="0"/>
          <a:ext cx="0" cy="0"/>
          <a:chOff x="0" y="0"/>
          <a:chExt cx="0" cy="0"/>
        </a:xfrm>
      </p:grpSpPr>
      <p:sp>
        <p:nvSpPr>
          <p:cNvPr id="85" name="Google Shape;85;p49"/>
          <p:cNvSpPr txBox="1">
            <a:spLocks noGrp="1"/>
          </p:cNvSpPr>
          <p:nvPr>
            <p:ph type="title"/>
          </p:nvPr>
        </p:nvSpPr>
        <p:spPr>
          <a:xfrm>
            <a:off x="685800" y="521208"/>
            <a:ext cx="10817352" cy="103327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49"/>
          <p:cNvSpPr txBox="1">
            <a:spLocks noGrp="1"/>
          </p:cNvSpPr>
          <p:nvPr>
            <p:ph type="body" idx="1"/>
          </p:nvPr>
        </p:nvSpPr>
        <p:spPr>
          <a:xfrm>
            <a:off x="8353554" y="2368296"/>
            <a:ext cx="3149598" cy="3803904"/>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20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87" name="Google Shape;87;p49"/>
          <p:cNvSpPr txBox="1">
            <a:spLocks noGrp="1"/>
          </p:cNvSpPr>
          <p:nvPr>
            <p:ph type="body" idx="2"/>
          </p:nvPr>
        </p:nvSpPr>
        <p:spPr>
          <a:xfrm>
            <a:off x="685800" y="2368296"/>
            <a:ext cx="6984998" cy="3803904"/>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20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88" name="Google Shape;88;p49"/>
          <p:cNvSpPr txBox="1">
            <a:spLocks noGrp="1"/>
          </p:cNvSpPr>
          <p:nvPr>
            <p:ph type="body" idx="3"/>
          </p:nvPr>
        </p:nvSpPr>
        <p:spPr>
          <a:xfrm>
            <a:off x="685800" y="1592812"/>
            <a:ext cx="10820400" cy="280974"/>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200"/>
              <a:buNone/>
              <a:defRPr b="0">
                <a:solidFill>
                  <a:schemeClr val="dk2"/>
                </a:solidFil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hree Content">
  <p:cSld name="Three Content">
    <p:spTree>
      <p:nvGrpSpPr>
        <p:cNvPr id="1" name="Shape 89"/>
        <p:cNvGrpSpPr/>
        <p:nvPr/>
      </p:nvGrpSpPr>
      <p:grpSpPr>
        <a:xfrm>
          <a:off x="0" y="0"/>
          <a:ext cx="0" cy="0"/>
          <a:chOff x="0" y="0"/>
          <a:chExt cx="0" cy="0"/>
        </a:xfrm>
      </p:grpSpPr>
      <p:sp>
        <p:nvSpPr>
          <p:cNvPr id="90" name="Google Shape;90;p50"/>
          <p:cNvSpPr txBox="1">
            <a:spLocks noGrp="1"/>
          </p:cNvSpPr>
          <p:nvPr>
            <p:ph type="title"/>
          </p:nvPr>
        </p:nvSpPr>
        <p:spPr>
          <a:xfrm>
            <a:off x="685800" y="521208"/>
            <a:ext cx="10817352" cy="103327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50"/>
          <p:cNvSpPr txBox="1">
            <a:spLocks noGrp="1"/>
          </p:cNvSpPr>
          <p:nvPr>
            <p:ph type="body" idx="1"/>
          </p:nvPr>
        </p:nvSpPr>
        <p:spPr>
          <a:xfrm>
            <a:off x="8353554" y="2368296"/>
            <a:ext cx="3149598" cy="3803904"/>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20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92" name="Google Shape;92;p50"/>
          <p:cNvSpPr txBox="1">
            <a:spLocks noGrp="1"/>
          </p:cNvSpPr>
          <p:nvPr>
            <p:ph type="body" idx="2"/>
          </p:nvPr>
        </p:nvSpPr>
        <p:spPr>
          <a:xfrm>
            <a:off x="4519677" y="2368296"/>
            <a:ext cx="3149598" cy="3803904"/>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20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93" name="Google Shape;93;p50"/>
          <p:cNvSpPr txBox="1">
            <a:spLocks noGrp="1"/>
          </p:cNvSpPr>
          <p:nvPr>
            <p:ph type="body" idx="3"/>
          </p:nvPr>
        </p:nvSpPr>
        <p:spPr>
          <a:xfrm>
            <a:off x="685800" y="2368296"/>
            <a:ext cx="3149598" cy="3803904"/>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20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94" name="Google Shape;94;p50"/>
          <p:cNvSpPr txBox="1">
            <a:spLocks noGrp="1"/>
          </p:cNvSpPr>
          <p:nvPr>
            <p:ph type="body" idx="4"/>
          </p:nvPr>
        </p:nvSpPr>
        <p:spPr>
          <a:xfrm>
            <a:off x="685800" y="1592812"/>
            <a:ext cx="10820400" cy="280974"/>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200"/>
              <a:buNone/>
              <a:defRPr b="0">
                <a:solidFill>
                  <a:schemeClr val="dk2"/>
                </a:solidFil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Four Content">
  <p:cSld name="Four Content">
    <p:spTree>
      <p:nvGrpSpPr>
        <p:cNvPr id="1" name="Shape 95"/>
        <p:cNvGrpSpPr/>
        <p:nvPr/>
      </p:nvGrpSpPr>
      <p:grpSpPr>
        <a:xfrm>
          <a:off x="0" y="0"/>
          <a:ext cx="0" cy="0"/>
          <a:chOff x="0" y="0"/>
          <a:chExt cx="0" cy="0"/>
        </a:xfrm>
      </p:grpSpPr>
      <p:sp>
        <p:nvSpPr>
          <p:cNvPr id="96" name="Google Shape;96;p51"/>
          <p:cNvSpPr txBox="1">
            <a:spLocks noGrp="1"/>
          </p:cNvSpPr>
          <p:nvPr>
            <p:ph type="title"/>
          </p:nvPr>
        </p:nvSpPr>
        <p:spPr>
          <a:xfrm>
            <a:off x="685800" y="521208"/>
            <a:ext cx="10817352" cy="103327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7" name="Google Shape;97;p51"/>
          <p:cNvSpPr txBox="1">
            <a:spLocks noGrp="1"/>
          </p:cNvSpPr>
          <p:nvPr>
            <p:ph type="body" idx="1"/>
          </p:nvPr>
        </p:nvSpPr>
        <p:spPr>
          <a:xfrm>
            <a:off x="685800" y="2368296"/>
            <a:ext cx="2190750" cy="3803904"/>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20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98" name="Google Shape;98;p51"/>
          <p:cNvSpPr txBox="1">
            <a:spLocks noGrp="1"/>
          </p:cNvSpPr>
          <p:nvPr>
            <p:ph type="body" idx="2"/>
          </p:nvPr>
        </p:nvSpPr>
        <p:spPr>
          <a:xfrm>
            <a:off x="3562350" y="2368296"/>
            <a:ext cx="2190750" cy="3803904"/>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20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99" name="Google Shape;99;p51"/>
          <p:cNvSpPr txBox="1">
            <a:spLocks noGrp="1"/>
          </p:cNvSpPr>
          <p:nvPr>
            <p:ph type="body" idx="3"/>
          </p:nvPr>
        </p:nvSpPr>
        <p:spPr>
          <a:xfrm>
            <a:off x="6438900" y="2368296"/>
            <a:ext cx="2190750" cy="3803904"/>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20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100" name="Google Shape;100;p51"/>
          <p:cNvSpPr txBox="1">
            <a:spLocks noGrp="1"/>
          </p:cNvSpPr>
          <p:nvPr>
            <p:ph type="body" idx="4"/>
          </p:nvPr>
        </p:nvSpPr>
        <p:spPr>
          <a:xfrm>
            <a:off x="9315450" y="2368296"/>
            <a:ext cx="2190750" cy="3803904"/>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20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101" name="Google Shape;101;p51"/>
          <p:cNvSpPr txBox="1">
            <a:spLocks noGrp="1"/>
          </p:cNvSpPr>
          <p:nvPr>
            <p:ph type="body" idx="5"/>
          </p:nvPr>
        </p:nvSpPr>
        <p:spPr>
          <a:xfrm>
            <a:off x="685800" y="1592812"/>
            <a:ext cx="10820400" cy="280974"/>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200"/>
              <a:buNone/>
              <a:defRPr b="0">
                <a:solidFill>
                  <a:schemeClr val="dk2"/>
                </a:solidFil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mparison">
  <p:cSld name="Comparison">
    <p:spTree>
      <p:nvGrpSpPr>
        <p:cNvPr id="1" name="Shape 102"/>
        <p:cNvGrpSpPr/>
        <p:nvPr/>
      </p:nvGrpSpPr>
      <p:grpSpPr>
        <a:xfrm>
          <a:off x="0" y="0"/>
          <a:ext cx="0" cy="0"/>
          <a:chOff x="0" y="0"/>
          <a:chExt cx="0" cy="0"/>
        </a:xfrm>
      </p:grpSpPr>
      <p:sp>
        <p:nvSpPr>
          <p:cNvPr id="103" name="Google Shape;103;p52"/>
          <p:cNvSpPr txBox="1">
            <a:spLocks noGrp="1"/>
          </p:cNvSpPr>
          <p:nvPr>
            <p:ph type="title"/>
          </p:nvPr>
        </p:nvSpPr>
        <p:spPr>
          <a:xfrm>
            <a:off x="685800" y="521208"/>
            <a:ext cx="10817352" cy="103327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4" name="Google Shape;104;p52"/>
          <p:cNvSpPr txBox="1">
            <a:spLocks noGrp="1"/>
          </p:cNvSpPr>
          <p:nvPr>
            <p:ph type="body" idx="1"/>
          </p:nvPr>
        </p:nvSpPr>
        <p:spPr>
          <a:xfrm>
            <a:off x="685799" y="3342639"/>
            <a:ext cx="5067290" cy="2834323"/>
          </a:xfrm>
          <a:prstGeom prst="rect">
            <a:avLst/>
          </a:prstGeom>
          <a:noFill/>
          <a:ln>
            <a:noFill/>
          </a:ln>
        </p:spPr>
        <p:txBody>
          <a:bodyPr spcFirstLastPara="1" wrap="square" lIns="0" tIns="0" rIns="0" bIns="0" anchor="t" anchorCtr="0">
            <a:noAutofit/>
          </a:bodyPr>
          <a:lstStyle>
            <a:lvl1pPr marL="457200" lvl="0" indent="-355600" algn="l">
              <a:lnSpc>
                <a:spcPct val="95000"/>
              </a:lnSpc>
              <a:spcBef>
                <a:spcPts val="1200"/>
              </a:spcBef>
              <a:spcAft>
                <a:spcPts val="0"/>
              </a:spcAft>
              <a:buClr>
                <a:schemeClr val="dk1"/>
              </a:buClr>
              <a:buSzPts val="2000"/>
              <a:buChar char="​"/>
              <a:defRPr sz="2000">
                <a:latin typeface="Arial"/>
                <a:ea typeface="Arial"/>
                <a:cs typeface="Arial"/>
                <a:sym typeface="Arial"/>
              </a:defRPr>
            </a:lvl1pPr>
            <a:lvl2pPr marL="914400" lvl="1" indent="-342900" algn="l">
              <a:lnSpc>
                <a:spcPct val="90000"/>
              </a:lnSpc>
              <a:spcBef>
                <a:spcPts val="400"/>
              </a:spcBef>
              <a:spcAft>
                <a:spcPts val="0"/>
              </a:spcAft>
              <a:buSzPts val="1800"/>
              <a:buChar char="•"/>
              <a:defRPr sz="1800">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Char char="–"/>
              <a:defRPr sz="1400">
                <a:latin typeface="Arial"/>
                <a:ea typeface="Arial"/>
                <a:cs typeface="Arial"/>
                <a:sym typeface="Arial"/>
              </a:defRPr>
            </a:lvl3pPr>
            <a:lvl4pPr marL="1828800" lvl="3" indent="-342900" algn="l">
              <a:lnSpc>
                <a:spcPct val="90000"/>
              </a:lnSpc>
              <a:spcBef>
                <a:spcPts val="1200"/>
              </a:spcBef>
              <a:spcAft>
                <a:spcPts val="0"/>
              </a:spcAft>
              <a:buClr>
                <a:schemeClr val="dk1"/>
              </a:buClr>
              <a:buSzPts val="1800"/>
              <a:buChar char="​"/>
              <a:defRPr sz="1800">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sz="1400">
                <a:latin typeface="Arial"/>
                <a:ea typeface="Arial"/>
                <a:cs typeface="Arial"/>
                <a:sym typeface="Arial"/>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105" name="Google Shape;105;p52"/>
          <p:cNvSpPr txBox="1">
            <a:spLocks noGrp="1"/>
          </p:cNvSpPr>
          <p:nvPr>
            <p:ph type="body" idx="2"/>
          </p:nvPr>
        </p:nvSpPr>
        <p:spPr>
          <a:xfrm>
            <a:off x="6438890" y="3342639"/>
            <a:ext cx="5067308" cy="2834323"/>
          </a:xfrm>
          <a:prstGeom prst="rect">
            <a:avLst/>
          </a:prstGeom>
          <a:noFill/>
          <a:ln>
            <a:noFill/>
          </a:ln>
        </p:spPr>
        <p:txBody>
          <a:bodyPr spcFirstLastPara="1" wrap="square" lIns="0" tIns="0" rIns="0" bIns="0" anchor="t" anchorCtr="0">
            <a:noAutofit/>
          </a:bodyPr>
          <a:lstStyle>
            <a:lvl1pPr marL="457200" lvl="0" indent="-355600" algn="l">
              <a:lnSpc>
                <a:spcPct val="95000"/>
              </a:lnSpc>
              <a:spcBef>
                <a:spcPts val="1200"/>
              </a:spcBef>
              <a:spcAft>
                <a:spcPts val="0"/>
              </a:spcAft>
              <a:buClr>
                <a:schemeClr val="dk1"/>
              </a:buClr>
              <a:buSzPts val="2000"/>
              <a:buChar char="​"/>
              <a:defRPr sz="2000">
                <a:latin typeface="Arial"/>
                <a:ea typeface="Arial"/>
                <a:cs typeface="Arial"/>
                <a:sym typeface="Arial"/>
              </a:defRPr>
            </a:lvl1pPr>
            <a:lvl2pPr marL="914400" lvl="1" indent="-342900" algn="l">
              <a:lnSpc>
                <a:spcPct val="90000"/>
              </a:lnSpc>
              <a:spcBef>
                <a:spcPts val="400"/>
              </a:spcBef>
              <a:spcAft>
                <a:spcPts val="0"/>
              </a:spcAft>
              <a:buSzPts val="1800"/>
              <a:buChar char="•"/>
              <a:defRPr sz="1800">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Char char="–"/>
              <a:defRPr sz="1400">
                <a:latin typeface="Arial"/>
                <a:ea typeface="Arial"/>
                <a:cs typeface="Arial"/>
                <a:sym typeface="Arial"/>
              </a:defRPr>
            </a:lvl3pPr>
            <a:lvl4pPr marL="1828800" lvl="3" indent="-342900" algn="l">
              <a:lnSpc>
                <a:spcPct val="90000"/>
              </a:lnSpc>
              <a:spcBef>
                <a:spcPts val="1200"/>
              </a:spcBef>
              <a:spcAft>
                <a:spcPts val="0"/>
              </a:spcAft>
              <a:buClr>
                <a:schemeClr val="dk1"/>
              </a:buClr>
              <a:buSzPts val="1800"/>
              <a:buChar char="​"/>
              <a:defRPr sz="1800">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sz="1400">
                <a:latin typeface="Arial"/>
                <a:ea typeface="Arial"/>
                <a:cs typeface="Arial"/>
                <a:sym typeface="Arial"/>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106" name="Google Shape;106;p52"/>
          <p:cNvSpPr txBox="1">
            <a:spLocks noGrp="1"/>
          </p:cNvSpPr>
          <p:nvPr>
            <p:ph type="body" idx="3"/>
          </p:nvPr>
        </p:nvSpPr>
        <p:spPr>
          <a:xfrm>
            <a:off x="685799" y="2372155"/>
            <a:ext cx="5067289" cy="369332"/>
          </a:xfrm>
          <a:prstGeom prst="rect">
            <a:avLst/>
          </a:prstGeom>
          <a:noFill/>
          <a:ln>
            <a:noFill/>
          </a:ln>
        </p:spPr>
        <p:txBody>
          <a:bodyPr spcFirstLastPara="1" wrap="square" lIns="0" tIns="0" rIns="0" bIns="0" anchor="ctr" anchorCtr="0">
            <a:spAutoFit/>
          </a:bodyPr>
          <a:lstStyle>
            <a:lvl1pPr marL="457200" lvl="0" indent="-228600" algn="l">
              <a:lnSpc>
                <a:spcPct val="80000"/>
              </a:lnSpc>
              <a:spcBef>
                <a:spcPts val="0"/>
              </a:spcBef>
              <a:spcAft>
                <a:spcPts val="0"/>
              </a:spcAft>
              <a:buClr>
                <a:schemeClr val="dk1"/>
              </a:buClr>
              <a:buSzPts val="3000"/>
              <a:buNone/>
              <a:defRPr sz="3000" b="1">
                <a:latin typeface="Arial"/>
                <a:ea typeface="Arial"/>
                <a:cs typeface="Arial"/>
                <a:sym typeface="Arial"/>
              </a:defRPr>
            </a:lvl1pPr>
            <a:lvl2pPr marL="914400" lvl="1" indent="-228600" algn="l">
              <a:lnSpc>
                <a:spcPct val="90000"/>
              </a:lnSpc>
              <a:spcBef>
                <a:spcPts val="400"/>
              </a:spcBef>
              <a:spcAft>
                <a:spcPts val="0"/>
              </a:spcAft>
              <a:buSzPts val="1400"/>
              <a:buNone/>
              <a:defRPr sz="1400"/>
            </a:lvl2pPr>
            <a:lvl3pPr marL="1371600" lvl="2" indent="-228600" algn="l">
              <a:lnSpc>
                <a:spcPct val="85000"/>
              </a:lnSpc>
              <a:spcBef>
                <a:spcPts val="400"/>
              </a:spcBef>
              <a:spcAft>
                <a:spcPts val="0"/>
              </a:spcAft>
              <a:buClr>
                <a:schemeClr val="dk1"/>
              </a:buClr>
              <a:buSzPts val="1200"/>
              <a:buNone/>
              <a:defRPr sz="1200"/>
            </a:lvl3pPr>
            <a:lvl4pPr marL="1828800" lvl="3" indent="-228600" algn="l">
              <a:lnSpc>
                <a:spcPct val="90000"/>
              </a:lnSpc>
              <a:spcBef>
                <a:spcPts val="1200"/>
              </a:spcBef>
              <a:spcAft>
                <a:spcPts val="0"/>
              </a:spcAft>
              <a:buClr>
                <a:schemeClr val="dk1"/>
              </a:buClr>
              <a:buSzPts val="1000"/>
              <a:buNone/>
              <a:defRPr sz="1000"/>
            </a:lvl4pPr>
            <a:lvl5pPr marL="2286000" lvl="4" indent="-228600" algn="l">
              <a:lnSpc>
                <a:spcPct val="90000"/>
              </a:lnSpc>
              <a:spcBef>
                <a:spcPts val="0"/>
              </a:spcBef>
              <a:spcAft>
                <a:spcPts val="0"/>
              </a:spcAft>
              <a:buClr>
                <a:schemeClr val="accent1"/>
              </a:buClr>
              <a:buSzPts val="1000"/>
              <a:buNone/>
              <a:defRPr sz="1000"/>
            </a:lvl5pPr>
            <a:lvl6pPr marL="2743200" lvl="5" indent="-228600" algn="l">
              <a:lnSpc>
                <a:spcPct val="120000"/>
              </a:lnSpc>
              <a:spcBef>
                <a:spcPts val="800"/>
              </a:spcBef>
              <a:spcAft>
                <a:spcPts val="0"/>
              </a:spcAft>
              <a:buClr>
                <a:schemeClr val="dk1"/>
              </a:buClr>
              <a:buSzPts val="1000"/>
              <a:buNone/>
              <a:defRPr sz="1000"/>
            </a:lvl6pPr>
            <a:lvl7pPr marL="3200400" lvl="6" indent="-228600" algn="l">
              <a:lnSpc>
                <a:spcPct val="85000"/>
              </a:lnSpc>
              <a:spcBef>
                <a:spcPts val="600"/>
              </a:spcBef>
              <a:spcAft>
                <a:spcPts val="0"/>
              </a:spcAft>
              <a:buSzPts val="1000"/>
              <a:buNone/>
              <a:defRPr sz="1000"/>
            </a:lvl7pPr>
            <a:lvl8pPr marL="3657600" lvl="7" indent="-228600" algn="l">
              <a:lnSpc>
                <a:spcPct val="100000"/>
              </a:lnSpc>
              <a:spcBef>
                <a:spcPts val="1200"/>
              </a:spcBef>
              <a:spcAft>
                <a:spcPts val="0"/>
              </a:spcAft>
              <a:buClr>
                <a:schemeClr val="dk1"/>
              </a:buClr>
              <a:buSzPts val="1000"/>
              <a:buNone/>
              <a:defRPr sz="1000"/>
            </a:lvl8pPr>
            <a:lvl9pPr marL="4114800" lvl="8" indent="-228600" algn="l">
              <a:lnSpc>
                <a:spcPct val="85000"/>
              </a:lnSpc>
              <a:spcBef>
                <a:spcPts val="600"/>
              </a:spcBef>
              <a:spcAft>
                <a:spcPts val="1200"/>
              </a:spcAft>
              <a:buClr>
                <a:schemeClr val="dk1"/>
              </a:buClr>
              <a:buSzPts val="1000"/>
              <a:buNone/>
              <a:defRPr sz="1000"/>
            </a:lvl9pPr>
          </a:lstStyle>
          <a:p>
            <a:endParaRPr/>
          </a:p>
        </p:txBody>
      </p:sp>
      <p:sp>
        <p:nvSpPr>
          <p:cNvPr id="107" name="Google Shape;107;p52"/>
          <p:cNvSpPr txBox="1">
            <a:spLocks noGrp="1"/>
          </p:cNvSpPr>
          <p:nvPr>
            <p:ph type="body" idx="4"/>
          </p:nvPr>
        </p:nvSpPr>
        <p:spPr>
          <a:xfrm>
            <a:off x="6438890" y="2372155"/>
            <a:ext cx="5067289" cy="369332"/>
          </a:xfrm>
          <a:prstGeom prst="rect">
            <a:avLst/>
          </a:prstGeom>
          <a:noFill/>
          <a:ln>
            <a:noFill/>
          </a:ln>
        </p:spPr>
        <p:txBody>
          <a:bodyPr spcFirstLastPara="1" wrap="square" lIns="0" tIns="0" rIns="0" bIns="0" anchor="ctr" anchorCtr="0">
            <a:spAutoFit/>
          </a:bodyPr>
          <a:lstStyle>
            <a:lvl1pPr marL="457200" lvl="0" indent="-228600" algn="l">
              <a:lnSpc>
                <a:spcPct val="80000"/>
              </a:lnSpc>
              <a:spcBef>
                <a:spcPts val="0"/>
              </a:spcBef>
              <a:spcAft>
                <a:spcPts val="0"/>
              </a:spcAft>
              <a:buClr>
                <a:schemeClr val="dk1"/>
              </a:buClr>
              <a:buSzPts val="3000"/>
              <a:buNone/>
              <a:defRPr sz="3000" b="1">
                <a:latin typeface="Arial"/>
                <a:ea typeface="Arial"/>
                <a:cs typeface="Arial"/>
                <a:sym typeface="Arial"/>
              </a:defRPr>
            </a:lvl1pPr>
            <a:lvl2pPr marL="914400" lvl="1" indent="-228600" algn="l">
              <a:lnSpc>
                <a:spcPct val="90000"/>
              </a:lnSpc>
              <a:spcBef>
                <a:spcPts val="400"/>
              </a:spcBef>
              <a:spcAft>
                <a:spcPts val="0"/>
              </a:spcAft>
              <a:buSzPts val="1400"/>
              <a:buNone/>
              <a:defRPr sz="1400"/>
            </a:lvl2pPr>
            <a:lvl3pPr marL="1371600" lvl="2" indent="-228600" algn="l">
              <a:lnSpc>
                <a:spcPct val="85000"/>
              </a:lnSpc>
              <a:spcBef>
                <a:spcPts val="400"/>
              </a:spcBef>
              <a:spcAft>
                <a:spcPts val="0"/>
              </a:spcAft>
              <a:buClr>
                <a:schemeClr val="dk1"/>
              </a:buClr>
              <a:buSzPts val="1200"/>
              <a:buNone/>
              <a:defRPr sz="1200"/>
            </a:lvl3pPr>
            <a:lvl4pPr marL="1828800" lvl="3" indent="-228600" algn="l">
              <a:lnSpc>
                <a:spcPct val="90000"/>
              </a:lnSpc>
              <a:spcBef>
                <a:spcPts val="1200"/>
              </a:spcBef>
              <a:spcAft>
                <a:spcPts val="0"/>
              </a:spcAft>
              <a:buClr>
                <a:schemeClr val="dk1"/>
              </a:buClr>
              <a:buSzPts val="1000"/>
              <a:buNone/>
              <a:defRPr sz="1000"/>
            </a:lvl4pPr>
            <a:lvl5pPr marL="2286000" lvl="4" indent="-228600" algn="l">
              <a:lnSpc>
                <a:spcPct val="90000"/>
              </a:lnSpc>
              <a:spcBef>
                <a:spcPts val="0"/>
              </a:spcBef>
              <a:spcAft>
                <a:spcPts val="0"/>
              </a:spcAft>
              <a:buClr>
                <a:schemeClr val="accent1"/>
              </a:buClr>
              <a:buSzPts val="1000"/>
              <a:buNone/>
              <a:defRPr sz="1000"/>
            </a:lvl5pPr>
            <a:lvl6pPr marL="2743200" lvl="5" indent="-228600" algn="l">
              <a:lnSpc>
                <a:spcPct val="120000"/>
              </a:lnSpc>
              <a:spcBef>
                <a:spcPts val="800"/>
              </a:spcBef>
              <a:spcAft>
                <a:spcPts val="0"/>
              </a:spcAft>
              <a:buClr>
                <a:schemeClr val="dk1"/>
              </a:buClr>
              <a:buSzPts val="1000"/>
              <a:buNone/>
              <a:defRPr sz="1000"/>
            </a:lvl6pPr>
            <a:lvl7pPr marL="3200400" lvl="6" indent="-228600" algn="l">
              <a:lnSpc>
                <a:spcPct val="85000"/>
              </a:lnSpc>
              <a:spcBef>
                <a:spcPts val="600"/>
              </a:spcBef>
              <a:spcAft>
                <a:spcPts val="0"/>
              </a:spcAft>
              <a:buSzPts val="1000"/>
              <a:buNone/>
              <a:defRPr sz="1000"/>
            </a:lvl7pPr>
            <a:lvl8pPr marL="3657600" lvl="7" indent="-228600" algn="l">
              <a:lnSpc>
                <a:spcPct val="100000"/>
              </a:lnSpc>
              <a:spcBef>
                <a:spcPts val="1200"/>
              </a:spcBef>
              <a:spcAft>
                <a:spcPts val="0"/>
              </a:spcAft>
              <a:buClr>
                <a:schemeClr val="dk1"/>
              </a:buClr>
              <a:buSzPts val="1000"/>
              <a:buNone/>
              <a:defRPr sz="1000"/>
            </a:lvl8pPr>
            <a:lvl9pPr marL="4114800" lvl="8" indent="-228600" algn="l">
              <a:lnSpc>
                <a:spcPct val="85000"/>
              </a:lnSpc>
              <a:spcBef>
                <a:spcPts val="600"/>
              </a:spcBef>
              <a:spcAft>
                <a:spcPts val="1200"/>
              </a:spcAft>
              <a:buClr>
                <a:schemeClr val="dk1"/>
              </a:buClr>
              <a:buSzPts val="1000"/>
              <a:buNone/>
              <a:defRPr sz="1000"/>
            </a:lvl9pPr>
          </a:lstStyle>
          <a:p>
            <a:endParaRPr/>
          </a:p>
        </p:txBody>
      </p:sp>
      <p:sp>
        <p:nvSpPr>
          <p:cNvPr id="108" name="Google Shape;108;p52"/>
          <p:cNvSpPr/>
          <p:nvPr/>
        </p:nvSpPr>
        <p:spPr>
          <a:xfrm>
            <a:off x="685798" y="2952559"/>
            <a:ext cx="5067289" cy="73714"/>
          </a:xfrm>
          <a:prstGeom prst="roundRect">
            <a:avLst>
              <a:gd name="adj" fmla="val 50000"/>
            </a:avLst>
          </a:prstGeom>
          <a:gradFill>
            <a:gsLst>
              <a:gs pos="0">
                <a:schemeClr val="accent6"/>
              </a:gs>
              <a:gs pos="10000">
                <a:schemeClr val="accent6"/>
              </a:gs>
              <a:gs pos="40000">
                <a:schemeClr val="accent2"/>
              </a:gs>
              <a:gs pos="80000">
                <a:schemeClr val="accent1"/>
              </a:gs>
              <a:gs pos="100000">
                <a:schemeClr val="accent1"/>
              </a:gs>
            </a:gsLst>
            <a:lin ang="1080000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09" name="Google Shape;109;p52"/>
          <p:cNvSpPr/>
          <p:nvPr/>
        </p:nvSpPr>
        <p:spPr>
          <a:xfrm>
            <a:off x="6438889" y="2952559"/>
            <a:ext cx="5067289" cy="73714"/>
          </a:xfrm>
          <a:prstGeom prst="roundRect">
            <a:avLst>
              <a:gd name="adj" fmla="val 50000"/>
            </a:avLst>
          </a:prstGeom>
          <a:gradFill>
            <a:gsLst>
              <a:gs pos="0">
                <a:schemeClr val="accent6"/>
              </a:gs>
              <a:gs pos="10000">
                <a:schemeClr val="accent6"/>
              </a:gs>
              <a:gs pos="40000">
                <a:schemeClr val="accent2"/>
              </a:gs>
              <a:gs pos="80000">
                <a:schemeClr val="accent1"/>
              </a:gs>
              <a:gs pos="100000">
                <a:schemeClr val="accent1"/>
              </a:gs>
            </a:gsLst>
            <a:lin ang="1080000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10" name="Google Shape;110;p52"/>
          <p:cNvSpPr txBox="1">
            <a:spLocks noGrp="1"/>
          </p:cNvSpPr>
          <p:nvPr>
            <p:ph type="body" idx="5"/>
          </p:nvPr>
        </p:nvSpPr>
        <p:spPr>
          <a:xfrm>
            <a:off x="685800" y="1592812"/>
            <a:ext cx="10820400" cy="280974"/>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200"/>
              <a:buNone/>
              <a:defRPr b="0">
                <a:solidFill>
                  <a:schemeClr val="dk2"/>
                </a:solidFil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1_Sidebar w/ Content">
  <p:cSld name="1_Sidebar w/ Content">
    <p:spTree>
      <p:nvGrpSpPr>
        <p:cNvPr id="1" name="Shape 111"/>
        <p:cNvGrpSpPr/>
        <p:nvPr/>
      </p:nvGrpSpPr>
      <p:grpSpPr>
        <a:xfrm>
          <a:off x="0" y="0"/>
          <a:ext cx="0" cy="0"/>
          <a:chOff x="0" y="0"/>
          <a:chExt cx="0" cy="0"/>
        </a:xfrm>
      </p:grpSpPr>
      <p:pic>
        <p:nvPicPr>
          <p:cNvPr id="112" name="Google Shape;112;p53"/>
          <p:cNvPicPr preferRelativeResize="0"/>
          <p:nvPr/>
        </p:nvPicPr>
        <p:blipFill rotWithShape="1">
          <a:blip r:embed="rId2">
            <a:alphaModFix/>
          </a:blip>
          <a:srcRect t="3303" r="62918"/>
          <a:stretch/>
        </p:blipFill>
        <p:spPr>
          <a:xfrm>
            <a:off x="0" y="226544"/>
            <a:ext cx="4521032" cy="6631456"/>
          </a:xfrm>
          <a:prstGeom prst="rect">
            <a:avLst/>
          </a:prstGeom>
          <a:noFill/>
          <a:ln>
            <a:noFill/>
          </a:ln>
        </p:spPr>
      </p:pic>
      <p:sp>
        <p:nvSpPr>
          <p:cNvPr id="113" name="Google Shape;113;p53"/>
          <p:cNvSpPr txBox="1">
            <a:spLocks noGrp="1"/>
          </p:cNvSpPr>
          <p:nvPr>
            <p:ph type="body" idx="1"/>
          </p:nvPr>
        </p:nvSpPr>
        <p:spPr>
          <a:xfrm>
            <a:off x="685799" y="812801"/>
            <a:ext cx="3155951" cy="4399279"/>
          </a:xfrm>
          <a:prstGeom prst="rect">
            <a:avLst/>
          </a:prstGeom>
          <a:noFill/>
          <a:ln>
            <a:noFill/>
          </a:ln>
        </p:spPr>
        <p:txBody>
          <a:bodyPr spcFirstLastPara="1" wrap="square" lIns="0" tIns="0" rIns="0" bIns="0" anchor="t" anchorCtr="0">
            <a:noAutofit/>
          </a:bodyPr>
          <a:lstStyle>
            <a:lvl1pPr marL="457200" lvl="0" indent="-495300" algn="l">
              <a:lnSpc>
                <a:spcPct val="90000"/>
              </a:lnSpc>
              <a:spcBef>
                <a:spcPts val="1200"/>
              </a:spcBef>
              <a:spcAft>
                <a:spcPts val="0"/>
              </a:spcAft>
              <a:buClr>
                <a:schemeClr val="dk1"/>
              </a:buClr>
              <a:buSzPts val="4200"/>
              <a:buFont typeface="Arial"/>
              <a:buChar char="​"/>
              <a:defRPr sz="4200" b="1">
                <a:solidFill>
                  <a:schemeClr val="dk1"/>
                </a:solidFill>
                <a:latin typeface="Arial"/>
                <a:ea typeface="Arial"/>
                <a:cs typeface="Arial"/>
                <a:sym typeface="Arial"/>
              </a:defRPr>
            </a:lvl1pPr>
            <a:lvl2pPr marL="914400" lvl="1" indent="-368300" algn="l">
              <a:lnSpc>
                <a:spcPct val="83000"/>
              </a:lnSpc>
              <a:spcBef>
                <a:spcPts val="300"/>
              </a:spcBef>
              <a:spcAft>
                <a:spcPts val="0"/>
              </a:spcAft>
              <a:buSzPts val="2200"/>
              <a:buFont typeface="Arial"/>
              <a:buChar char="​"/>
              <a:defRPr sz="2200">
                <a:solidFill>
                  <a:schemeClr val="dk2"/>
                </a:solidFill>
                <a:latin typeface="Arial"/>
                <a:ea typeface="Arial"/>
                <a:cs typeface="Arial"/>
                <a:sym typeface="Arial"/>
              </a:defRPr>
            </a:lvl2pPr>
            <a:lvl3pPr marL="1371600" lvl="2" indent="-342900" algn="l">
              <a:lnSpc>
                <a:spcPct val="120000"/>
              </a:lnSpc>
              <a:spcBef>
                <a:spcPts val="1200"/>
              </a:spcBef>
              <a:spcAft>
                <a:spcPts val="0"/>
              </a:spcAft>
              <a:buClr>
                <a:schemeClr val="dk1"/>
              </a:buClr>
              <a:buSzPts val="1800"/>
              <a:buFont typeface="Arial"/>
              <a:buChar char="​"/>
              <a:defRPr sz="1800">
                <a:solidFill>
                  <a:schemeClr val="dk1"/>
                </a:solidFill>
                <a:latin typeface="Arial"/>
                <a:ea typeface="Arial"/>
                <a:cs typeface="Arial"/>
                <a:sym typeface="Arial"/>
              </a:defRPr>
            </a:lvl3pPr>
            <a:lvl4pPr marL="1828800" lvl="3" indent="-317500" algn="l">
              <a:lnSpc>
                <a:spcPct val="90000"/>
              </a:lnSpc>
              <a:spcBef>
                <a:spcPts val="400"/>
              </a:spcBef>
              <a:spcAft>
                <a:spcPts val="0"/>
              </a:spcAft>
              <a:buClr>
                <a:schemeClr val="accent1"/>
              </a:buClr>
              <a:buSzPts val="1400"/>
              <a:buFont typeface="Arial"/>
              <a:buChar char="•"/>
              <a:defRPr sz="1400" b="0">
                <a:solidFill>
                  <a:schemeClr val="dk1"/>
                </a:solidFill>
                <a:latin typeface="Arial"/>
                <a:ea typeface="Arial"/>
                <a:cs typeface="Arial"/>
                <a:sym typeface="Arial"/>
              </a:defRPr>
            </a:lvl4pPr>
            <a:lvl5pPr marL="2286000" lvl="4" indent="-304800" algn="l">
              <a:lnSpc>
                <a:spcPct val="85000"/>
              </a:lnSpc>
              <a:spcBef>
                <a:spcPts val="400"/>
              </a:spcBef>
              <a:spcAft>
                <a:spcPts val="0"/>
              </a:spcAft>
              <a:buClr>
                <a:schemeClr val="dk1"/>
              </a:buClr>
              <a:buSzPts val="1200"/>
              <a:buFont typeface="Arial"/>
              <a:buChar char="–"/>
              <a:defRPr sz="1200">
                <a:solidFill>
                  <a:schemeClr val="dk1"/>
                </a:solidFill>
                <a:latin typeface="Arial"/>
                <a:ea typeface="Arial"/>
                <a:cs typeface="Arial"/>
                <a:sym typeface="Arial"/>
              </a:defRPr>
            </a:lvl5pPr>
            <a:lvl6pPr marL="2743200" lvl="5" indent="-355600" algn="l">
              <a:lnSpc>
                <a:spcPct val="90000"/>
              </a:lnSpc>
              <a:spcBef>
                <a:spcPts val="1200"/>
              </a:spcBef>
              <a:spcAft>
                <a:spcPts val="0"/>
              </a:spcAft>
              <a:buClr>
                <a:schemeClr val="dk1"/>
              </a:buClr>
              <a:buSzPts val="2000"/>
              <a:buFont typeface="Arial"/>
              <a:buChar char="​"/>
              <a:defRPr sz="2000" b="1">
                <a:solidFill>
                  <a:schemeClr val="dk1"/>
                </a:solidFill>
                <a:latin typeface="Arial"/>
                <a:ea typeface="Arial"/>
                <a:cs typeface="Arial"/>
                <a:sym typeface="Arial"/>
              </a:defRPr>
            </a:lvl6pPr>
            <a:lvl7pPr marL="3200400" lvl="6" indent="-317500" algn="l">
              <a:lnSpc>
                <a:spcPct val="90000"/>
              </a:lnSpc>
              <a:spcBef>
                <a:spcPts val="0"/>
              </a:spcBef>
              <a:spcAft>
                <a:spcPts val="0"/>
              </a:spcAft>
              <a:buSzPts val="1400"/>
              <a:buFont typeface="Arial"/>
              <a:buChar char="​"/>
              <a:defRPr sz="1400">
                <a:solidFill>
                  <a:schemeClr val="dk1"/>
                </a:solidFill>
                <a:latin typeface="Arial"/>
                <a:ea typeface="Arial"/>
                <a:cs typeface="Arial"/>
                <a:sym typeface="Arial"/>
              </a:defRPr>
            </a:lvl7pPr>
            <a:lvl8pPr marL="3657600" lvl="7" indent="-317500" algn="l">
              <a:lnSpc>
                <a:spcPct val="120000"/>
              </a:lnSpc>
              <a:spcBef>
                <a:spcPts val="400"/>
              </a:spcBef>
              <a:spcAft>
                <a:spcPts val="0"/>
              </a:spcAft>
              <a:buClr>
                <a:schemeClr val="dk1"/>
              </a:buClr>
              <a:buSzPts val="1400"/>
              <a:buFont typeface="Arial"/>
              <a:buChar char="​"/>
              <a:defRPr sz="1400">
                <a:solidFill>
                  <a:schemeClr val="dk1"/>
                </a:solidFill>
                <a:latin typeface="Arial"/>
                <a:ea typeface="Arial"/>
                <a:cs typeface="Arial"/>
                <a:sym typeface="Arial"/>
              </a:defRPr>
            </a:lvl8pPr>
            <a:lvl9pPr marL="4114800" lvl="8" indent="-304800" algn="l">
              <a:lnSpc>
                <a:spcPct val="80000"/>
              </a:lnSpc>
              <a:spcBef>
                <a:spcPts val="600"/>
              </a:spcBef>
              <a:spcAft>
                <a:spcPts val="0"/>
              </a:spcAft>
              <a:buClr>
                <a:schemeClr val="dk1"/>
              </a:buClr>
              <a:buSzPts val="1200"/>
              <a:buFont typeface="Arial"/>
              <a:buChar char="•"/>
              <a:defRPr sz="1200" b="0">
                <a:solidFill>
                  <a:schemeClr val="dk1"/>
                </a:solidFill>
                <a:latin typeface="Arial"/>
                <a:ea typeface="Arial"/>
                <a:cs typeface="Arial"/>
                <a:sym typeface="Arial"/>
              </a:defRPr>
            </a:lvl9pPr>
          </a:lstStyle>
          <a:p>
            <a:endParaRPr/>
          </a:p>
        </p:txBody>
      </p:sp>
      <p:sp>
        <p:nvSpPr>
          <p:cNvPr id="114" name="Google Shape;114;p53"/>
          <p:cNvSpPr txBox="1">
            <a:spLocks noGrp="1"/>
          </p:cNvSpPr>
          <p:nvPr>
            <p:ph type="body" idx="2"/>
          </p:nvPr>
        </p:nvSpPr>
        <p:spPr>
          <a:xfrm>
            <a:off x="5194300" y="812801"/>
            <a:ext cx="6311899" cy="5364162"/>
          </a:xfrm>
          <a:prstGeom prst="rect">
            <a:avLst/>
          </a:prstGeom>
          <a:noFill/>
          <a:ln>
            <a:noFill/>
          </a:ln>
        </p:spPr>
        <p:txBody>
          <a:bodyPr spcFirstLastPara="1" wrap="square" lIns="0" tIns="0" rIns="0" bIns="0" anchor="t" anchorCtr="0">
            <a:normAutofit/>
          </a:bodyPr>
          <a:lstStyle>
            <a:lvl1pPr marL="457200" lvl="0" indent="-381000" algn="l">
              <a:lnSpc>
                <a:spcPct val="85000"/>
              </a:lnSpc>
              <a:spcBef>
                <a:spcPts val="3000"/>
              </a:spcBef>
              <a:spcAft>
                <a:spcPts val="0"/>
              </a:spcAft>
              <a:buClr>
                <a:schemeClr val="accent1"/>
              </a:buClr>
              <a:buSzPts val="2400"/>
              <a:buFont typeface="Arial"/>
              <a:buChar char="•"/>
              <a:defRPr sz="2400" b="0">
                <a:latin typeface="Arial"/>
                <a:ea typeface="Arial"/>
                <a:cs typeface="Arial"/>
                <a:sym typeface="Arial"/>
              </a:defRPr>
            </a:lvl1pPr>
            <a:lvl2pPr marL="914400" lvl="1" indent="-342900" algn="l">
              <a:lnSpc>
                <a:spcPct val="85000"/>
              </a:lnSpc>
              <a:spcBef>
                <a:spcPts val="400"/>
              </a:spcBef>
              <a:spcAft>
                <a:spcPts val="0"/>
              </a:spcAft>
              <a:buClr>
                <a:srgbClr val="737373"/>
              </a:buClr>
              <a:buSzPts val="1800"/>
              <a:buFont typeface="NTR"/>
              <a:buChar char="–"/>
              <a:defRPr sz="1800">
                <a:solidFill>
                  <a:srgbClr val="737373"/>
                </a:solidFill>
                <a:latin typeface="Arial"/>
                <a:ea typeface="Arial"/>
                <a:cs typeface="Arial"/>
                <a:sym typeface="Arial"/>
              </a:defRPr>
            </a:lvl2pPr>
            <a:lvl3pPr marL="1371600" lvl="2" indent="-355600" algn="l">
              <a:lnSpc>
                <a:spcPct val="90000"/>
              </a:lnSpc>
              <a:spcBef>
                <a:spcPts val="1200"/>
              </a:spcBef>
              <a:spcAft>
                <a:spcPts val="0"/>
              </a:spcAft>
              <a:buClr>
                <a:schemeClr val="dk1"/>
              </a:buClr>
              <a:buSzPts val="2000"/>
              <a:buFont typeface="Arial"/>
              <a:buChar char="​"/>
              <a:defRPr sz="2000" b="1">
                <a:solidFill>
                  <a:schemeClr val="dk1"/>
                </a:solidFill>
                <a:latin typeface="Arial"/>
                <a:ea typeface="Arial"/>
                <a:cs typeface="Arial"/>
                <a:sym typeface="Arial"/>
              </a:defRPr>
            </a:lvl3pPr>
            <a:lvl4pPr marL="1828800" lvl="3" indent="-330200" algn="l">
              <a:lnSpc>
                <a:spcPct val="90000"/>
              </a:lnSpc>
              <a:spcBef>
                <a:spcPts val="0"/>
              </a:spcBef>
              <a:spcAft>
                <a:spcPts val="0"/>
              </a:spcAft>
              <a:buClr>
                <a:schemeClr val="accent1"/>
              </a:buClr>
              <a:buSzPts val="1600"/>
              <a:buFont typeface="Arial"/>
              <a:buChar char="​"/>
              <a:defRPr sz="1600" b="0">
                <a:solidFill>
                  <a:schemeClr val="accent1"/>
                </a:solidFill>
                <a:latin typeface="Arial"/>
                <a:ea typeface="Arial"/>
                <a:cs typeface="Arial"/>
                <a:sym typeface="Arial"/>
              </a:defRPr>
            </a:lvl4pPr>
            <a:lvl5pPr marL="2286000" lvl="4" indent="-317500" algn="l">
              <a:lnSpc>
                <a:spcPct val="120000"/>
              </a:lnSpc>
              <a:spcBef>
                <a:spcPts val="800"/>
              </a:spcBef>
              <a:spcAft>
                <a:spcPts val="0"/>
              </a:spcAft>
              <a:buClr>
                <a:schemeClr val="dk1"/>
              </a:buClr>
              <a:buSzPts val="1400"/>
              <a:buFont typeface="Arial"/>
              <a:buChar char="​"/>
              <a:defRPr sz="1400">
                <a:solidFill>
                  <a:schemeClr val="dk1"/>
                </a:solidFill>
                <a:latin typeface="Arial"/>
                <a:ea typeface="Arial"/>
                <a:cs typeface="Arial"/>
                <a:sym typeface="Arial"/>
              </a:defRPr>
            </a:lvl5pPr>
            <a:lvl6pPr marL="2743200" lvl="5" indent="-304800" algn="l">
              <a:lnSpc>
                <a:spcPct val="85000"/>
              </a:lnSpc>
              <a:spcBef>
                <a:spcPts val="400"/>
              </a:spcBef>
              <a:spcAft>
                <a:spcPts val="0"/>
              </a:spcAft>
              <a:buClr>
                <a:schemeClr val="accent1"/>
              </a:buClr>
              <a:buSzPts val="1200"/>
              <a:buFont typeface="Arial"/>
              <a:buChar char="•"/>
              <a:defRPr sz="1200">
                <a:solidFill>
                  <a:schemeClr val="dk1"/>
                </a:solidFill>
                <a:latin typeface="Arial"/>
                <a:ea typeface="Arial"/>
                <a:cs typeface="Arial"/>
                <a:sym typeface="Arial"/>
              </a:defRPr>
            </a:lvl6pPr>
            <a:lvl7pPr marL="3200400" lvl="6" indent="-304800" algn="l">
              <a:lnSpc>
                <a:spcPct val="85000"/>
              </a:lnSpc>
              <a:spcBef>
                <a:spcPts val="600"/>
              </a:spcBef>
              <a:spcAft>
                <a:spcPts val="0"/>
              </a:spcAft>
              <a:buClr>
                <a:schemeClr val="dk1"/>
              </a:buClr>
              <a:buSzPts val="1200"/>
              <a:buFont typeface="Arial"/>
              <a:buChar char="‒"/>
              <a:defRPr sz="1200">
                <a:solidFill>
                  <a:schemeClr val="dk1"/>
                </a:solidFill>
                <a:latin typeface="Arial"/>
                <a:ea typeface="Arial"/>
                <a:cs typeface="Arial"/>
                <a:sym typeface="Arial"/>
              </a:defRPr>
            </a:lvl7pPr>
            <a:lvl8pPr marL="3657600" lvl="7" indent="-368300" algn="l">
              <a:lnSpc>
                <a:spcPct val="100000"/>
              </a:lnSpc>
              <a:spcBef>
                <a:spcPts val="1200"/>
              </a:spcBef>
              <a:spcAft>
                <a:spcPts val="0"/>
              </a:spcAft>
              <a:buClr>
                <a:schemeClr val="dk1"/>
              </a:buClr>
              <a:buSzPts val="2200"/>
              <a:buFont typeface="Arial"/>
              <a:buChar char="“"/>
              <a:defRPr sz="2200">
                <a:solidFill>
                  <a:schemeClr val="dk1"/>
                </a:solidFill>
                <a:latin typeface="Arial"/>
                <a:ea typeface="Arial"/>
                <a:cs typeface="Arial"/>
                <a:sym typeface="Arial"/>
              </a:defRPr>
            </a:lvl8pPr>
            <a:lvl9pPr marL="4114800" lvl="8" indent="-317500" algn="l">
              <a:lnSpc>
                <a:spcPct val="80000"/>
              </a:lnSpc>
              <a:spcBef>
                <a:spcPts val="600"/>
              </a:spcBef>
              <a:spcAft>
                <a:spcPts val="1200"/>
              </a:spcAft>
              <a:buClr>
                <a:schemeClr val="dk1"/>
              </a:buClr>
              <a:buSzPts val="1400"/>
              <a:buFont typeface="Arial"/>
              <a:buChar char="​"/>
              <a:defRPr sz="1400">
                <a:solidFill>
                  <a:schemeClr val="dk1"/>
                </a:solidFill>
                <a:latin typeface="Arial"/>
                <a:ea typeface="Arial"/>
                <a:cs typeface="Arial"/>
                <a:sym typeface="Arial"/>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Section Header">
  <p:cSld name="Section Header">
    <p:bg>
      <p:bgPr>
        <a:blipFill>
          <a:blip r:embed="rId2">
            <a:alphaModFix/>
          </a:blip>
          <a:stretch>
            <a:fillRect/>
          </a:stretch>
        </a:blipFill>
        <a:effectLst/>
      </p:bgPr>
    </p:bg>
    <p:spTree>
      <p:nvGrpSpPr>
        <p:cNvPr id="1" name="Shape 115"/>
        <p:cNvGrpSpPr/>
        <p:nvPr/>
      </p:nvGrpSpPr>
      <p:grpSpPr>
        <a:xfrm>
          <a:off x="0" y="0"/>
          <a:ext cx="0" cy="0"/>
          <a:chOff x="0" y="0"/>
          <a:chExt cx="0" cy="0"/>
        </a:xfrm>
      </p:grpSpPr>
      <p:sp>
        <p:nvSpPr>
          <p:cNvPr id="116" name="Google Shape;116;p54"/>
          <p:cNvSpPr txBox="1">
            <a:spLocks noGrp="1"/>
          </p:cNvSpPr>
          <p:nvPr>
            <p:ph type="title"/>
          </p:nvPr>
        </p:nvSpPr>
        <p:spPr>
          <a:xfrm>
            <a:off x="6438900" y="1644135"/>
            <a:ext cx="5067299" cy="1661993"/>
          </a:xfrm>
          <a:prstGeom prst="rect">
            <a:avLst/>
          </a:prstGeom>
          <a:noFill/>
          <a:ln>
            <a:noFill/>
          </a:ln>
        </p:spPr>
        <p:txBody>
          <a:bodyPr spcFirstLastPara="1" wrap="square" lIns="0" tIns="0" rIns="0" bIns="0" anchor="b" anchorCtr="0">
            <a:spAutoFit/>
          </a:bodyPr>
          <a:lstStyle>
            <a:lvl1pPr lvl="0" algn="l">
              <a:lnSpc>
                <a:spcPct val="90000"/>
              </a:lnSpc>
              <a:spcBef>
                <a:spcPts val="0"/>
              </a:spcBef>
              <a:spcAft>
                <a:spcPts val="0"/>
              </a:spcAft>
              <a:buClr>
                <a:schemeClr val="dk1"/>
              </a:buClr>
              <a:buSzPts val="6000"/>
              <a:buFont typeface="Arial"/>
              <a:buNone/>
              <a:defRPr sz="6000" b="1">
                <a:solidFill>
                  <a:schemeClr val="dk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54"/>
          <p:cNvSpPr txBox="1">
            <a:spLocks noGrp="1"/>
          </p:cNvSpPr>
          <p:nvPr>
            <p:ph type="body" idx="1"/>
          </p:nvPr>
        </p:nvSpPr>
        <p:spPr>
          <a:xfrm>
            <a:off x="6438900" y="3333113"/>
            <a:ext cx="5067299" cy="306559"/>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400"/>
              <a:buNone/>
              <a:defRPr sz="2400">
                <a:solidFill>
                  <a:schemeClr val="dk2"/>
                </a:solidFill>
              </a:defRPr>
            </a:lvl1pPr>
            <a:lvl2pPr marL="914400" lvl="1" indent="-228600" algn="l">
              <a:lnSpc>
                <a:spcPct val="90000"/>
              </a:lnSpc>
              <a:spcBef>
                <a:spcPts val="400"/>
              </a:spcBef>
              <a:spcAft>
                <a:spcPts val="0"/>
              </a:spcAft>
              <a:buSzPts val="2000"/>
              <a:buNone/>
              <a:defRPr sz="2000">
                <a:solidFill>
                  <a:srgbClr val="888888"/>
                </a:solidFill>
              </a:defRPr>
            </a:lvl2pPr>
            <a:lvl3pPr marL="1371600" lvl="2" indent="-228600" algn="l">
              <a:lnSpc>
                <a:spcPct val="85000"/>
              </a:lnSpc>
              <a:spcBef>
                <a:spcPts val="400"/>
              </a:spcBef>
              <a:spcAft>
                <a:spcPts val="0"/>
              </a:spcAft>
              <a:buClr>
                <a:srgbClr val="888888"/>
              </a:buClr>
              <a:buSzPts val="1800"/>
              <a:buNone/>
              <a:defRPr sz="1800">
                <a:solidFill>
                  <a:srgbClr val="888888"/>
                </a:solidFill>
              </a:defRPr>
            </a:lvl3pPr>
            <a:lvl4pPr marL="1828800" lvl="3" indent="-228600" algn="l">
              <a:lnSpc>
                <a:spcPct val="90000"/>
              </a:lnSpc>
              <a:spcBef>
                <a:spcPts val="1200"/>
              </a:spcBef>
              <a:spcAft>
                <a:spcPts val="0"/>
              </a:spcAft>
              <a:buClr>
                <a:srgbClr val="888888"/>
              </a:buClr>
              <a:buSzPts val="1600"/>
              <a:buNone/>
              <a:defRPr sz="1600">
                <a:solidFill>
                  <a:srgbClr val="888888"/>
                </a:solidFill>
              </a:defRPr>
            </a:lvl4pPr>
            <a:lvl5pPr marL="2286000" lvl="4" indent="-228600" algn="l">
              <a:lnSpc>
                <a:spcPct val="90000"/>
              </a:lnSpc>
              <a:spcBef>
                <a:spcPts val="0"/>
              </a:spcBef>
              <a:spcAft>
                <a:spcPts val="0"/>
              </a:spcAft>
              <a:buClr>
                <a:srgbClr val="888888"/>
              </a:buClr>
              <a:buSzPts val="1600"/>
              <a:buNone/>
              <a:defRPr sz="1600">
                <a:solidFill>
                  <a:srgbClr val="888888"/>
                </a:solidFill>
              </a:defRPr>
            </a:lvl5pPr>
            <a:lvl6pPr marL="2743200" lvl="5" indent="-228600" algn="l">
              <a:lnSpc>
                <a:spcPct val="120000"/>
              </a:lnSpc>
              <a:spcBef>
                <a:spcPts val="800"/>
              </a:spcBef>
              <a:spcAft>
                <a:spcPts val="0"/>
              </a:spcAft>
              <a:buClr>
                <a:srgbClr val="888888"/>
              </a:buClr>
              <a:buSzPts val="1600"/>
              <a:buNone/>
              <a:defRPr sz="1600">
                <a:solidFill>
                  <a:srgbClr val="888888"/>
                </a:solidFill>
              </a:defRPr>
            </a:lvl6pPr>
            <a:lvl7pPr marL="3200400" lvl="6" indent="-228600" algn="l">
              <a:lnSpc>
                <a:spcPct val="85000"/>
              </a:lnSpc>
              <a:spcBef>
                <a:spcPts val="600"/>
              </a:spcBef>
              <a:spcAft>
                <a:spcPts val="0"/>
              </a:spcAft>
              <a:buSzPts val="1600"/>
              <a:buNone/>
              <a:defRPr sz="1600">
                <a:solidFill>
                  <a:srgbClr val="888888"/>
                </a:solidFill>
              </a:defRPr>
            </a:lvl7pPr>
            <a:lvl8pPr marL="3657600" lvl="7" indent="-228600" algn="l">
              <a:lnSpc>
                <a:spcPct val="100000"/>
              </a:lnSpc>
              <a:spcBef>
                <a:spcPts val="1200"/>
              </a:spcBef>
              <a:spcAft>
                <a:spcPts val="0"/>
              </a:spcAft>
              <a:buClr>
                <a:srgbClr val="888888"/>
              </a:buClr>
              <a:buSzPts val="1600"/>
              <a:buNone/>
              <a:defRPr sz="1600">
                <a:solidFill>
                  <a:srgbClr val="888888"/>
                </a:solidFill>
              </a:defRPr>
            </a:lvl8pPr>
            <a:lvl9pPr marL="4114800" lvl="8" indent="-228600" algn="l">
              <a:lnSpc>
                <a:spcPct val="85000"/>
              </a:lnSpc>
              <a:spcBef>
                <a:spcPts val="600"/>
              </a:spcBef>
              <a:spcAft>
                <a:spcPts val="1200"/>
              </a:spcAft>
              <a:buClr>
                <a:srgbClr val="888888"/>
              </a:buClr>
              <a:buSzPts val="1600"/>
              <a:buNone/>
              <a:defRPr sz="1600">
                <a:solidFill>
                  <a:srgbClr val="888888"/>
                </a:solidFill>
              </a:defRPr>
            </a:lvl9pPr>
          </a:lstStyle>
          <a:p>
            <a:endParaRPr/>
          </a:p>
        </p:txBody>
      </p:sp>
      <p:sp>
        <p:nvSpPr>
          <p:cNvPr id="118" name="Google Shape;118;p54"/>
          <p:cNvSpPr txBox="1">
            <a:spLocks noGrp="1"/>
          </p:cNvSpPr>
          <p:nvPr>
            <p:ph type="body" idx="2"/>
          </p:nvPr>
        </p:nvSpPr>
        <p:spPr>
          <a:xfrm>
            <a:off x="6438900" y="4217443"/>
            <a:ext cx="5067298" cy="229935"/>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1"/>
              </a:buClr>
              <a:buSzPts val="1800"/>
              <a:buNone/>
              <a:defRPr sz="1800" b="1">
                <a:solidFill>
                  <a:schemeClr val="dk1"/>
                </a:solidFill>
                <a:latin typeface="Arial"/>
                <a:ea typeface="Arial"/>
                <a:cs typeface="Arial"/>
                <a:sym typeface="Arial"/>
              </a:defRPr>
            </a:lvl1pPr>
            <a:lvl2pPr marL="914400" lvl="1" indent="-228600" algn="l">
              <a:lnSpc>
                <a:spcPct val="90000"/>
              </a:lnSpc>
              <a:spcBef>
                <a:spcPts val="6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
        <p:nvSpPr>
          <p:cNvPr id="119" name="Google Shape;119;p54"/>
          <p:cNvSpPr/>
          <p:nvPr/>
        </p:nvSpPr>
        <p:spPr>
          <a:xfrm>
            <a:off x="10853492" y="44676"/>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u="none" strike="noStrike" cap="none">
                <a:solidFill>
                  <a:schemeClr val="dk2"/>
                </a:solidFill>
                <a:latin typeface="Arial"/>
                <a:ea typeface="Arial"/>
                <a:cs typeface="Arial"/>
                <a:sym typeface="Arial"/>
              </a:rPr>
              <a:t>© 2022 SPLUNK INC.</a:t>
            </a:r>
            <a:endParaRPr sz="700" b="0" i="0" u="none" strike="noStrike" cap="none">
              <a:solidFill>
                <a:schemeClr val="dk2"/>
              </a:solidFill>
              <a:latin typeface="Arial"/>
              <a:ea typeface="Arial"/>
              <a:cs typeface="Arial"/>
              <a:sym typeface="Arial"/>
            </a:endParaRPr>
          </a:p>
        </p:txBody>
      </p:sp>
      <p:pic>
        <p:nvPicPr>
          <p:cNvPr id="120" name="Google Shape;120;p54"/>
          <p:cNvPicPr preferRelativeResize="0"/>
          <p:nvPr/>
        </p:nvPicPr>
        <p:blipFill rotWithShape="1">
          <a:blip r:embed="rId3">
            <a:alphaModFix/>
          </a:blip>
          <a:srcRect/>
          <a:stretch/>
        </p:blipFill>
        <p:spPr>
          <a:xfrm>
            <a:off x="7810237" y="5584920"/>
            <a:ext cx="3935960" cy="94699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Section Header – Alt">
  <p:cSld name="Section Header – Alt">
    <p:bg>
      <p:bgPr>
        <a:solidFill>
          <a:srgbClr val="FFFFFF"/>
        </a:solidFill>
        <a:effectLst/>
      </p:bgPr>
    </p:bg>
    <p:spTree>
      <p:nvGrpSpPr>
        <p:cNvPr id="1" name="Shape 121"/>
        <p:cNvGrpSpPr/>
        <p:nvPr/>
      </p:nvGrpSpPr>
      <p:grpSpPr>
        <a:xfrm>
          <a:off x="0" y="0"/>
          <a:ext cx="0" cy="0"/>
          <a:chOff x="0" y="0"/>
          <a:chExt cx="0" cy="0"/>
        </a:xfrm>
      </p:grpSpPr>
      <p:sp>
        <p:nvSpPr>
          <p:cNvPr id="122" name="Google Shape;122;p55"/>
          <p:cNvSpPr txBox="1">
            <a:spLocks noGrp="1"/>
          </p:cNvSpPr>
          <p:nvPr>
            <p:ph type="title"/>
          </p:nvPr>
        </p:nvSpPr>
        <p:spPr>
          <a:xfrm>
            <a:off x="6438900" y="1644135"/>
            <a:ext cx="5067299" cy="1661993"/>
          </a:xfrm>
          <a:prstGeom prst="rect">
            <a:avLst/>
          </a:prstGeom>
          <a:noFill/>
          <a:ln>
            <a:noFill/>
          </a:ln>
        </p:spPr>
        <p:txBody>
          <a:bodyPr spcFirstLastPara="1" wrap="square" lIns="0" tIns="0" rIns="0" bIns="0" anchor="b" anchorCtr="0">
            <a:spAutoFit/>
          </a:bodyPr>
          <a:lstStyle>
            <a:lvl1pPr lvl="0" algn="l">
              <a:lnSpc>
                <a:spcPct val="90000"/>
              </a:lnSpc>
              <a:spcBef>
                <a:spcPts val="0"/>
              </a:spcBef>
              <a:spcAft>
                <a:spcPts val="0"/>
              </a:spcAft>
              <a:buClr>
                <a:schemeClr val="dk1"/>
              </a:buClr>
              <a:buSzPts val="6000"/>
              <a:buFont typeface="Arial"/>
              <a:buNone/>
              <a:defRPr sz="6000" b="1">
                <a:solidFill>
                  <a:schemeClr val="dk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3" name="Google Shape;123;p55"/>
          <p:cNvSpPr txBox="1">
            <a:spLocks noGrp="1"/>
          </p:cNvSpPr>
          <p:nvPr>
            <p:ph type="body" idx="1"/>
          </p:nvPr>
        </p:nvSpPr>
        <p:spPr>
          <a:xfrm>
            <a:off x="6438900" y="3333113"/>
            <a:ext cx="5067299" cy="306559"/>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400"/>
              <a:buNone/>
              <a:defRPr sz="2400">
                <a:solidFill>
                  <a:schemeClr val="dk2"/>
                </a:solidFill>
              </a:defRPr>
            </a:lvl1pPr>
            <a:lvl2pPr marL="914400" lvl="1" indent="-228600" algn="l">
              <a:lnSpc>
                <a:spcPct val="90000"/>
              </a:lnSpc>
              <a:spcBef>
                <a:spcPts val="400"/>
              </a:spcBef>
              <a:spcAft>
                <a:spcPts val="0"/>
              </a:spcAft>
              <a:buSzPts val="2000"/>
              <a:buNone/>
              <a:defRPr sz="2000">
                <a:solidFill>
                  <a:srgbClr val="888888"/>
                </a:solidFill>
              </a:defRPr>
            </a:lvl2pPr>
            <a:lvl3pPr marL="1371600" lvl="2" indent="-228600" algn="l">
              <a:lnSpc>
                <a:spcPct val="85000"/>
              </a:lnSpc>
              <a:spcBef>
                <a:spcPts val="400"/>
              </a:spcBef>
              <a:spcAft>
                <a:spcPts val="0"/>
              </a:spcAft>
              <a:buClr>
                <a:srgbClr val="888888"/>
              </a:buClr>
              <a:buSzPts val="1800"/>
              <a:buNone/>
              <a:defRPr sz="1800">
                <a:solidFill>
                  <a:srgbClr val="888888"/>
                </a:solidFill>
              </a:defRPr>
            </a:lvl3pPr>
            <a:lvl4pPr marL="1828800" lvl="3" indent="-228600" algn="l">
              <a:lnSpc>
                <a:spcPct val="90000"/>
              </a:lnSpc>
              <a:spcBef>
                <a:spcPts val="1200"/>
              </a:spcBef>
              <a:spcAft>
                <a:spcPts val="0"/>
              </a:spcAft>
              <a:buClr>
                <a:srgbClr val="888888"/>
              </a:buClr>
              <a:buSzPts val="1600"/>
              <a:buNone/>
              <a:defRPr sz="1600">
                <a:solidFill>
                  <a:srgbClr val="888888"/>
                </a:solidFill>
              </a:defRPr>
            </a:lvl4pPr>
            <a:lvl5pPr marL="2286000" lvl="4" indent="-228600" algn="l">
              <a:lnSpc>
                <a:spcPct val="90000"/>
              </a:lnSpc>
              <a:spcBef>
                <a:spcPts val="0"/>
              </a:spcBef>
              <a:spcAft>
                <a:spcPts val="0"/>
              </a:spcAft>
              <a:buClr>
                <a:srgbClr val="888888"/>
              </a:buClr>
              <a:buSzPts val="1600"/>
              <a:buNone/>
              <a:defRPr sz="1600">
                <a:solidFill>
                  <a:srgbClr val="888888"/>
                </a:solidFill>
              </a:defRPr>
            </a:lvl5pPr>
            <a:lvl6pPr marL="2743200" lvl="5" indent="-228600" algn="l">
              <a:lnSpc>
                <a:spcPct val="120000"/>
              </a:lnSpc>
              <a:spcBef>
                <a:spcPts val="800"/>
              </a:spcBef>
              <a:spcAft>
                <a:spcPts val="0"/>
              </a:spcAft>
              <a:buClr>
                <a:srgbClr val="888888"/>
              </a:buClr>
              <a:buSzPts val="1600"/>
              <a:buNone/>
              <a:defRPr sz="1600">
                <a:solidFill>
                  <a:srgbClr val="888888"/>
                </a:solidFill>
              </a:defRPr>
            </a:lvl6pPr>
            <a:lvl7pPr marL="3200400" lvl="6" indent="-228600" algn="l">
              <a:lnSpc>
                <a:spcPct val="85000"/>
              </a:lnSpc>
              <a:spcBef>
                <a:spcPts val="600"/>
              </a:spcBef>
              <a:spcAft>
                <a:spcPts val="0"/>
              </a:spcAft>
              <a:buSzPts val="1600"/>
              <a:buNone/>
              <a:defRPr sz="1600">
                <a:solidFill>
                  <a:srgbClr val="888888"/>
                </a:solidFill>
              </a:defRPr>
            </a:lvl7pPr>
            <a:lvl8pPr marL="3657600" lvl="7" indent="-228600" algn="l">
              <a:lnSpc>
                <a:spcPct val="100000"/>
              </a:lnSpc>
              <a:spcBef>
                <a:spcPts val="1200"/>
              </a:spcBef>
              <a:spcAft>
                <a:spcPts val="0"/>
              </a:spcAft>
              <a:buClr>
                <a:srgbClr val="888888"/>
              </a:buClr>
              <a:buSzPts val="1600"/>
              <a:buNone/>
              <a:defRPr sz="1600">
                <a:solidFill>
                  <a:srgbClr val="888888"/>
                </a:solidFill>
              </a:defRPr>
            </a:lvl8pPr>
            <a:lvl9pPr marL="4114800" lvl="8" indent="-228600" algn="l">
              <a:lnSpc>
                <a:spcPct val="85000"/>
              </a:lnSpc>
              <a:spcBef>
                <a:spcPts val="600"/>
              </a:spcBef>
              <a:spcAft>
                <a:spcPts val="1200"/>
              </a:spcAft>
              <a:buClr>
                <a:srgbClr val="888888"/>
              </a:buClr>
              <a:buSzPts val="1600"/>
              <a:buNone/>
              <a:defRPr sz="1600">
                <a:solidFill>
                  <a:srgbClr val="888888"/>
                </a:solidFill>
              </a:defRPr>
            </a:lvl9pPr>
          </a:lstStyle>
          <a:p>
            <a:endParaRPr/>
          </a:p>
        </p:txBody>
      </p:sp>
      <p:sp>
        <p:nvSpPr>
          <p:cNvPr id="124" name="Google Shape;124;p55"/>
          <p:cNvSpPr txBox="1">
            <a:spLocks noGrp="1"/>
          </p:cNvSpPr>
          <p:nvPr>
            <p:ph type="body" idx="2"/>
          </p:nvPr>
        </p:nvSpPr>
        <p:spPr>
          <a:xfrm>
            <a:off x="6438900" y="4217443"/>
            <a:ext cx="5067298" cy="229935"/>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1"/>
              </a:buClr>
              <a:buSzPts val="1800"/>
              <a:buNone/>
              <a:defRPr sz="1800" b="1">
                <a:solidFill>
                  <a:schemeClr val="dk1"/>
                </a:solidFill>
                <a:latin typeface="Arial"/>
                <a:ea typeface="Arial"/>
                <a:cs typeface="Arial"/>
                <a:sym typeface="Arial"/>
              </a:defRPr>
            </a:lvl1pPr>
            <a:lvl2pPr marL="914400" lvl="1" indent="-228600" algn="l">
              <a:lnSpc>
                <a:spcPct val="90000"/>
              </a:lnSpc>
              <a:spcBef>
                <a:spcPts val="6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
        <p:nvSpPr>
          <p:cNvPr id="125" name="Google Shape;125;p55"/>
          <p:cNvSpPr/>
          <p:nvPr/>
        </p:nvSpPr>
        <p:spPr>
          <a:xfrm>
            <a:off x="10853492" y="44676"/>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u="none" strike="noStrike" cap="none">
                <a:solidFill>
                  <a:schemeClr val="dk2"/>
                </a:solidFill>
                <a:latin typeface="Arial"/>
                <a:ea typeface="Arial"/>
                <a:cs typeface="Arial"/>
                <a:sym typeface="Arial"/>
              </a:rPr>
              <a:t>© 2021 SPLUNK INC.</a:t>
            </a:r>
            <a:endParaRPr sz="700" b="0" i="0" u="none" strike="noStrike" cap="none">
              <a:solidFill>
                <a:schemeClr val="dk2"/>
              </a:solidFill>
              <a:latin typeface="Arial"/>
              <a:ea typeface="Arial"/>
              <a:cs typeface="Arial"/>
              <a:sym typeface="Arial"/>
            </a:endParaRPr>
          </a:p>
        </p:txBody>
      </p:sp>
      <p:pic>
        <p:nvPicPr>
          <p:cNvPr id="126" name="Google Shape;126;p55"/>
          <p:cNvPicPr preferRelativeResize="0"/>
          <p:nvPr/>
        </p:nvPicPr>
        <p:blipFill rotWithShape="1">
          <a:blip r:embed="rId2">
            <a:alphaModFix/>
          </a:blip>
          <a:srcRect/>
          <a:stretch/>
        </p:blipFill>
        <p:spPr>
          <a:xfrm>
            <a:off x="7810237" y="5584920"/>
            <a:ext cx="3935960" cy="94699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1_Four Speaker Intro">
  <p:cSld name="1_Four Speaker Intro">
    <p:spTree>
      <p:nvGrpSpPr>
        <p:cNvPr id="1" name="Shape 127"/>
        <p:cNvGrpSpPr/>
        <p:nvPr/>
      </p:nvGrpSpPr>
      <p:grpSpPr>
        <a:xfrm>
          <a:off x="0" y="0"/>
          <a:ext cx="0" cy="0"/>
          <a:chOff x="0" y="0"/>
          <a:chExt cx="0" cy="0"/>
        </a:xfrm>
      </p:grpSpPr>
      <p:sp>
        <p:nvSpPr>
          <p:cNvPr id="128" name="Google Shape;128;p56"/>
          <p:cNvSpPr txBox="1">
            <a:spLocks noGrp="1"/>
          </p:cNvSpPr>
          <p:nvPr>
            <p:ph type="title"/>
          </p:nvPr>
        </p:nvSpPr>
        <p:spPr>
          <a:xfrm>
            <a:off x="685800" y="521208"/>
            <a:ext cx="10817352" cy="103327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9" name="Google Shape;129;p56"/>
          <p:cNvSpPr txBox="1">
            <a:spLocks noGrp="1"/>
          </p:cNvSpPr>
          <p:nvPr>
            <p:ph type="body" idx="1"/>
          </p:nvPr>
        </p:nvSpPr>
        <p:spPr>
          <a:xfrm>
            <a:off x="685800" y="1592812"/>
            <a:ext cx="10820400" cy="280974"/>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200"/>
              <a:buNone/>
              <a:defRPr sz="2200" b="0">
                <a:solidFill>
                  <a:schemeClr val="dk2"/>
                </a:solidFil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
        <p:nvSpPr>
          <p:cNvPr id="130" name="Google Shape;130;p56"/>
          <p:cNvSpPr txBox="1">
            <a:spLocks noGrp="1"/>
          </p:cNvSpPr>
          <p:nvPr>
            <p:ph type="body" idx="2"/>
          </p:nvPr>
        </p:nvSpPr>
        <p:spPr>
          <a:xfrm>
            <a:off x="685800" y="5491330"/>
            <a:ext cx="2171700" cy="459869"/>
          </a:xfrm>
          <a:prstGeom prst="rect">
            <a:avLst/>
          </a:prstGeom>
          <a:noFill/>
          <a:ln>
            <a:noFill/>
          </a:ln>
        </p:spPr>
        <p:txBody>
          <a:bodyPr spcFirstLastPara="1" wrap="square" lIns="0" tIns="0" rIns="0" bIns="0" anchor="t" anchorCtr="0">
            <a:spAutoFit/>
          </a:bodyPr>
          <a:lstStyle>
            <a:lvl1pPr marL="457200" lvl="0" indent="-228600" algn="ctr">
              <a:lnSpc>
                <a:spcPct val="83000"/>
              </a:lnSpc>
              <a:spcBef>
                <a:spcPts val="0"/>
              </a:spcBef>
              <a:spcAft>
                <a:spcPts val="0"/>
              </a:spcAft>
              <a:buClr>
                <a:srgbClr val="737373"/>
              </a:buClr>
              <a:buSzPts val="1800"/>
              <a:buNone/>
              <a:defRPr sz="1800">
                <a:solidFill>
                  <a:srgbClr val="737373"/>
                </a:solidFill>
              </a:defRPr>
            </a:lvl1pPr>
            <a:lvl2pPr marL="914400" lvl="1" indent="-228600" algn="l">
              <a:lnSpc>
                <a:spcPct val="90000"/>
              </a:lnSpc>
              <a:spcBef>
                <a:spcPts val="400"/>
              </a:spcBef>
              <a:spcAft>
                <a:spcPts val="0"/>
              </a:spcAft>
              <a:buSzPts val="2000"/>
              <a:buNone/>
              <a:defRPr sz="2000">
                <a:solidFill>
                  <a:srgbClr val="888888"/>
                </a:solidFill>
              </a:defRPr>
            </a:lvl2pPr>
            <a:lvl3pPr marL="1371600" lvl="2" indent="-228600" algn="l">
              <a:lnSpc>
                <a:spcPct val="85000"/>
              </a:lnSpc>
              <a:spcBef>
                <a:spcPts val="400"/>
              </a:spcBef>
              <a:spcAft>
                <a:spcPts val="0"/>
              </a:spcAft>
              <a:buClr>
                <a:srgbClr val="888888"/>
              </a:buClr>
              <a:buSzPts val="1800"/>
              <a:buNone/>
              <a:defRPr sz="1800">
                <a:solidFill>
                  <a:srgbClr val="888888"/>
                </a:solidFill>
              </a:defRPr>
            </a:lvl3pPr>
            <a:lvl4pPr marL="1828800" lvl="3" indent="-228600" algn="l">
              <a:lnSpc>
                <a:spcPct val="90000"/>
              </a:lnSpc>
              <a:spcBef>
                <a:spcPts val="1200"/>
              </a:spcBef>
              <a:spcAft>
                <a:spcPts val="0"/>
              </a:spcAft>
              <a:buClr>
                <a:srgbClr val="888888"/>
              </a:buClr>
              <a:buSzPts val="1600"/>
              <a:buNone/>
              <a:defRPr sz="1600">
                <a:solidFill>
                  <a:srgbClr val="888888"/>
                </a:solidFill>
              </a:defRPr>
            </a:lvl4pPr>
            <a:lvl5pPr marL="2286000" lvl="4" indent="-228600" algn="l">
              <a:lnSpc>
                <a:spcPct val="90000"/>
              </a:lnSpc>
              <a:spcBef>
                <a:spcPts val="0"/>
              </a:spcBef>
              <a:spcAft>
                <a:spcPts val="0"/>
              </a:spcAft>
              <a:buClr>
                <a:srgbClr val="888888"/>
              </a:buClr>
              <a:buSzPts val="1600"/>
              <a:buNone/>
              <a:defRPr sz="1600">
                <a:solidFill>
                  <a:srgbClr val="888888"/>
                </a:solidFill>
              </a:defRPr>
            </a:lvl5pPr>
            <a:lvl6pPr marL="2743200" lvl="5" indent="-228600" algn="l">
              <a:lnSpc>
                <a:spcPct val="120000"/>
              </a:lnSpc>
              <a:spcBef>
                <a:spcPts val="800"/>
              </a:spcBef>
              <a:spcAft>
                <a:spcPts val="0"/>
              </a:spcAft>
              <a:buClr>
                <a:srgbClr val="888888"/>
              </a:buClr>
              <a:buSzPts val="1600"/>
              <a:buNone/>
              <a:defRPr sz="1600">
                <a:solidFill>
                  <a:srgbClr val="888888"/>
                </a:solidFill>
              </a:defRPr>
            </a:lvl6pPr>
            <a:lvl7pPr marL="3200400" lvl="6" indent="-228600" algn="l">
              <a:lnSpc>
                <a:spcPct val="85000"/>
              </a:lnSpc>
              <a:spcBef>
                <a:spcPts val="600"/>
              </a:spcBef>
              <a:spcAft>
                <a:spcPts val="0"/>
              </a:spcAft>
              <a:buSzPts val="1600"/>
              <a:buNone/>
              <a:defRPr sz="1600">
                <a:solidFill>
                  <a:srgbClr val="888888"/>
                </a:solidFill>
              </a:defRPr>
            </a:lvl7pPr>
            <a:lvl8pPr marL="3657600" lvl="7" indent="-228600" algn="l">
              <a:lnSpc>
                <a:spcPct val="100000"/>
              </a:lnSpc>
              <a:spcBef>
                <a:spcPts val="1200"/>
              </a:spcBef>
              <a:spcAft>
                <a:spcPts val="0"/>
              </a:spcAft>
              <a:buClr>
                <a:srgbClr val="888888"/>
              </a:buClr>
              <a:buSzPts val="1600"/>
              <a:buNone/>
              <a:defRPr sz="1600">
                <a:solidFill>
                  <a:srgbClr val="888888"/>
                </a:solidFill>
              </a:defRPr>
            </a:lvl8pPr>
            <a:lvl9pPr marL="4114800" lvl="8" indent="-228600" algn="l">
              <a:lnSpc>
                <a:spcPct val="85000"/>
              </a:lnSpc>
              <a:spcBef>
                <a:spcPts val="600"/>
              </a:spcBef>
              <a:spcAft>
                <a:spcPts val="1200"/>
              </a:spcAft>
              <a:buClr>
                <a:srgbClr val="888888"/>
              </a:buClr>
              <a:buSzPts val="1600"/>
              <a:buNone/>
              <a:defRPr sz="1600">
                <a:solidFill>
                  <a:srgbClr val="888888"/>
                </a:solidFill>
              </a:defRPr>
            </a:lvl9pPr>
          </a:lstStyle>
          <a:p>
            <a:endParaRPr/>
          </a:p>
        </p:txBody>
      </p:sp>
      <p:sp>
        <p:nvSpPr>
          <p:cNvPr id="131" name="Google Shape;131;p56"/>
          <p:cNvSpPr txBox="1">
            <a:spLocks noGrp="1"/>
          </p:cNvSpPr>
          <p:nvPr>
            <p:ph type="body" idx="3"/>
          </p:nvPr>
        </p:nvSpPr>
        <p:spPr>
          <a:xfrm>
            <a:off x="685800" y="4675625"/>
            <a:ext cx="2171700" cy="689420"/>
          </a:xfrm>
          <a:prstGeom prst="rect">
            <a:avLst/>
          </a:prstGeom>
          <a:noFill/>
          <a:ln>
            <a:noFill/>
          </a:ln>
        </p:spPr>
        <p:txBody>
          <a:bodyPr spcFirstLastPara="1" wrap="square" lIns="0" tIns="0" rIns="0" bIns="0" anchor="ctr" anchorCtr="0">
            <a:spAutoFit/>
          </a:bodyPr>
          <a:lstStyle>
            <a:lvl1pPr marL="457200" lvl="0" indent="-228600" algn="ctr">
              <a:lnSpc>
                <a:spcPct val="80000"/>
              </a:lnSpc>
              <a:spcBef>
                <a:spcPts val="0"/>
              </a:spcBef>
              <a:spcAft>
                <a:spcPts val="0"/>
              </a:spcAft>
              <a:buClr>
                <a:schemeClr val="dk1"/>
              </a:buClr>
              <a:buSzPts val="2800"/>
              <a:buNone/>
              <a:defRPr sz="2800" b="1">
                <a:solidFill>
                  <a:schemeClr val="dk1"/>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a:solidFill>
                  <a:srgbClr val="888888"/>
                </a:solidFill>
              </a:defRPr>
            </a:lvl2pPr>
            <a:lvl3pPr marL="1371600" lvl="2" indent="-228600" algn="l">
              <a:lnSpc>
                <a:spcPct val="85000"/>
              </a:lnSpc>
              <a:spcBef>
                <a:spcPts val="400"/>
              </a:spcBef>
              <a:spcAft>
                <a:spcPts val="0"/>
              </a:spcAft>
              <a:buClr>
                <a:srgbClr val="888888"/>
              </a:buClr>
              <a:buSzPts val="1800"/>
              <a:buNone/>
              <a:defRPr sz="1800">
                <a:solidFill>
                  <a:srgbClr val="888888"/>
                </a:solidFill>
              </a:defRPr>
            </a:lvl3pPr>
            <a:lvl4pPr marL="1828800" lvl="3" indent="-228600" algn="l">
              <a:lnSpc>
                <a:spcPct val="90000"/>
              </a:lnSpc>
              <a:spcBef>
                <a:spcPts val="1200"/>
              </a:spcBef>
              <a:spcAft>
                <a:spcPts val="0"/>
              </a:spcAft>
              <a:buClr>
                <a:srgbClr val="888888"/>
              </a:buClr>
              <a:buSzPts val="1600"/>
              <a:buNone/>
              <a:defRPr sz="1600">
                <a:solidFill>
                  <a:srgbClr val="888888"/>
                </a:solidFill>
              </a:defRPr>
            </a:lvl4pPr>
            <a:lvl5pPr marL="2286000" lvl="4" indent="-228600" algn="l">
              <a:lnSpc>
                <a:spcPct val="90000"/>
              </a:lnSpc>
              <a:spcBef>
                <a:spcPts val="0"/>
              </a:spcBef>
              <a:spcAft>
                <a:spcPts val="0"/>
              </a:spcAft>
              <a:buClr>
                <a:srgbClr val="888888"/>
              </a:buClr>
              <a:buSzPts val="1600"/>
              <a:buNone/>
              <a:defRPr sz="1600">
                <a:solidFill>
                  <a:srgbClr val="888888"/>
                </a:solidFill>
              </a:defRPr>
            </a:lvl5pPr>
            <a:lvl6pPr marL="2743200" lvl="5" indent="-228600" algn="l">
              <a:lnSpc>
                <a:spcPct val="120000"/>
              </a:lnSpc>
              <a:spcBef>
                <a:spcPts val="800"/>
              </a:spcBef>
              <a:spcAft>
                <a:spcPts val="0"/>
              </a:spcAft>
              <a:buClr>
                <a:srgbClr val="888888"/>
              </a:buClr>
              <a:buSzPts val="1600"/>
              <a:buNone/>
              <a:defRPr sz="1600">
                <a:solidFill>
                  <a:srgbClr val="888888"/>
                </a:solidFill>
              </a:defRPr>
            </a:lvl6pPr>
            <a:lvl7pPr marL="3200400" lvl="6" indent="-228600" algn="l">
              <a:lnSpc>
                <a:spcPct val="85000"/>
              </a:lnSpc>
              <a:spcBef>
                <a:spcPts val="600"/>
              </a:spcBef>
              <a:spcAft>
                <a:spcPts val="0"/>
              </a:spcAft>
              <a:buSzPts val="1600"/>
              <a:buNone/>
              <a:defRPr sz="1600">
                <a:solidFill>
                  <a:srgbClr val="888888"/>
                </a:solidFill>
              </a:defRPr>
            </a:lvl7pPr>
            <a:lvl8pPr marL="3657600" lvl="7" indent="-228600" algn="l">
              <a:lnSpc>
                <a:spcPct val="100000"/>
              </a:lnSpc>
              <a:spcBef>
                <a:spcPts val="1200"/>
              </a:spcBef>
              <a:spcAft>
                <a:spcPts val="0"/>
              </a:spcAft>
              <a:buClr>
                <a:srgbClr val="888888"/>
              </a:buClr>
              <a:buSzPts val="1600"/>
              <a:buNone/>
              <a:defRPr sz="1600">
                <a:solidFill>
                  <a:srgbClr val="888888"/>
                </a:solidFill>
              </a:defRPr>
            </a:lvl8pPr>
            <a:lvl9pPr marL="4114800" lvl="8" indent="-228600" algn="l">
              <a:lnSpc>
                <a:spcPct val="85000"/>
              </a:lnSpc>
              <a:spcBef>
                <a:spcPts val="600"/>
              </a:spcBef>
              <a:spcAft>
                <a:spcPts val="1200"/>
              </a:spcAft>
              <a:buClr>
                <a:srgbClr val="888888"/>
              </a:buClr>
              <a:buSzPts val="1600"/>
              <a:buNone/>
              <a:defRPr sz="1600">
                <a:solidFill>
                  <a:srgbClr val="888888"/>
                </a:solidFill>
              </a:defRPr>
            </a:lvl9pPr>
          </a:lstStyle>
          <a:p>
            <a:endParaRPr/>
          </a:p>
        </p:txBody>
      </p:sp>
      <p:grpSp>
        <p:nvGrpSpPr>
          <p:cNvPr id="132" name="Google Shape;132;p56"/>
          <p:cNvGrpSpPr/>
          <p:nvPr/>
        </p:nvGrpSpPr>
        <p:grpSpPr>
          <a:xfrm>
            <a:off x="685800" y="2265680"/>
            <a:ext cx="2171700" cy="2171700"/>
            <a:chOff x="835812" y="2265680"/>
            <a:chExt cx="2560886" cy="2560886"/>
          </a:xfrm>
        </p:grpSpPr>
        <p:sp>
          <p:nvSpPr>
            <p:cNvPr id="133" name="Google Shape;133;p56"/>
            <p:cNvSpPr/>
            <p:nvPr/>
          </p:nvSpPr>
          <p:spPr>
            <a:xfrm>
              <a:off x="901852" y="2331720"/>
              <a:ext cx="2428806" cy="2428806"/>
            </a:xfrm>
            <a:prstGeom prst="ellipse">
              <a:avLst/>
            </a:prstGeom>
            <a:gradFill>
              <a:gsLst>
                <a:gs pos="0">
                  <a:schemeClr val="lt1"/>
                </a:gs>
                <a:gs pos="10000">
                  <a:schemeClr val="lt1"/>
                </a:gs>
                <a:gs pos="80000">
                  <a:srgbClr val="CFCFCF"/>
                </a:gs>
                <a:gs pos="100000">
                  <a:srgbClr val="CFCFCF"/>
                </a:gs>
              </a:gsLst>
              <a:lin ang="2700000" scaled="0"/>
            </a:gra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4" name="Google Shape;134;p56"/>
            <p:cNvSpPr/>
            <p:nvPr/>
          </p:nvSpPr>
          <p:spPr>
            <a:xfrm>
              <a:off x="835812" y="2265680"/>
              <a:ext cx="2560886" cy="2560886"/>
            </a:xfrm>
            <a:prstGeom prst="pie">
              <a:avLst>
                <a:gd name="adj1" fmla="val 0"/>
                <a:gd name="adj2" fmla="val 16200000"/>
              </a:avLst>
            </a:prstGeom>
            <a:gradFill>
              <a:gsLst>
                <a:gs pos="0">
                  <a:schemeClr val="accent6"/>
                </a:gs>
                <a:gs pos="10000">
                  <a:schemeClr val="accent6"/>
                </a:gs>
                <a:gs pos="40000">
                  <a:schemeClr val="accent2"/>
                </a:gs>
                <a:gs pos="80000">
                  <a:schemeClr val="accent1"/>
                </a:gs>
                <a:gs pos="100000">
                  <a:schemeClr val="accent1"/>
                </a:gs>
              </a:gsLst>
              <a:lin ang="270000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chemeClr val="dk1"/>
                </a:buClr>
                <a:buSzPts val="1800"/>
                <a:buFont typeface="Arial"/>
                <a:buNone/>
              </a:pPr>
              <a:endParaRPr sz="1800" b="0" i="0" u="none" strike="noStrike" cap="none">
                <a:solidFill>
                  <a:schemeClr val="lt1"/>
                </a:solidFill>
                <a:latin typeface="Arial"/>
                <a:ea typeface="Arial"/>
                <a:cs typeface="Arial"/>
                <a:sym typeface="Arial"/>
              </a:endParaRPr>
            </a:p>
          </p:txBody>
        </p:sp>
      </p:grpSp>
      <p:sp>
        <p:nvSpPr>
          <p:cNvPr id="135" name="Google Shape;135;p56"/>
          <p:cNvSpPr>
            <a:spLocks noGrp="1"/>
          </p:cNvSpPr>
          <p:nvPr>
            <p:ph type="pic" idx="4"/>
          </p:nvPr>
        </p:nvSpPr>
        <p:spPr>
          <a:xfrm>
            <a:off x="829409" y="2409759"/>
            <a:ext cx="1884484" cy="1883542"/>
          </a:xfrm>
          <a:prstGeom prst="ellipse">
            <a:avLst/>
          </a:prstGeom>
          <a:solidFill>
            <a:schemeClr val="lt1"/>
          </a:solidFill>
          <a:ln>
            <a:noFill/>
          </a:ln>
        </p:spPr>
      </p:sp>
      <p:grpSp>
        <p:nvGrpSpPr>
          <p:cNvPr id="136" name="Google Shape;136;p56"/>
          <p:cNvGrpSpPr/>
          <p:nvPr/>
        </p:nvGrpSpPr>
        <p:grpSpPr>
          <a:xfrm>
            <a:off x="3568700" y="2265680"/>
            <a:ext cx="2171700" cy="2171700"/>
            <a:chOff x="835812" y="2265680"/>
            <a:chExt cx="2560886" cy="2560886"/>
          </a:xfrm>
        </p:grpSpPr>
        <p:sp>
          <p:nvSpPr>
            <p:cNvPr id="137" name="Google Shape;137;p56"/>
            <p:cNvSpPr/>
            <p:nvPr/>
          </p:nvSpPr>
          <p:spPr>
            <a:xfrm>
              <a:off x="901852" y="2331720"/>
              <a:ext cx="2428806" cy="2428806"/>
            </a:xfrm>
            <a:prstGeom prst="ellipse">
              <a:avLst/>
            </a:prstGeom>
            <a:gradFill>
              <a:gsLst>
                <a:gs pos="0">
                  <a:schemeClr val="lt1"/>
                </a:gs>
                <a:gs pos="10000">
                  <a:schemeClr val="lt1"/>
                </a:gs>
                <a:gs pos="80000">
                  <a:srgbClr val="CFCFCF"/>
                </a:gs>
                <a:gs pos="100000">
                  <a:srgbClr val="CFCFCF"/>
                </a:gs>
              </a:gsLst>
              <a:lin ang="2700000" scaled="0"/>
            </a:gra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8" name="Google Shape;138;p56"/>
            <p:cNvSpPr/>
            <p:nvPr/>
          </p:nvSpPr>
          <p:spPr>
            <a:xfrm>
              <a:off x="835812" y="2265680"/>
              <a:ext cx="2560886" cy="2560886"/>
            </a:xfrm>
            <a:prstGeom prst="pie">
              <a:avLst>
                <a:gd name="adj1" fmla="val 0"/>
                <a:gd name="adj2" fmla="val 16200000"/>
              </a:avLst>
            </a:prstGeom>
            <a:gradFill>
              <a:gsLst>
                <a:gs pos="0">
                  <a:schemeClr val="accent6"/>
                </a:gs>
                <a:gs pos="10000">
                  <a:schemeClr val="accent6"/>
                </a:gs>
                <a:gs pos="40000">
                  <a:schemeClr val="accent2"/>
                </a:gs>
                <a:gs pos="80000">
                  <a:schemeClr val="accent1"/>
                </a:gs>
                <a:gs pos="100000">
                  <a:schemeClr val="accent1"/>
                </a:gs>
              </a:gsLst>
              <a:lin ang="270000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chemeClr val="dk1"/>
                </a:buClr>
                <a:buSzPts val="1800"/>
                <a:buFont typeface="Arial"/>
                <a:buNone/>
              </a:pPr>
              <a:endParaRPr sz="1800" b="0" i="0" u="none" strike="noStrike" cap="none">
                <a:solidFill>
                  <a:schemeClr val="lt1"/>
                </a:solidFill>
                <a:latin typeface="Arial"/>
                <a:ea typeface="Arial"/>
                <a:cs typeface="Arial"/>
                <a:sym typeface="Arial"/>
              </a:endParaRPr>
            </a:p>
          </p:txBody>
        </p:sp>
      </p:grpSp>
      <p:grpSp>
        <p:nvGrpSpPr>
          <p:cNvPr id="139" name="Google Shape;139;p56"/>
          <p:cNvGrpSpPr/>
          <p:nvPr/>
        </p:nvGrpSpPr>
        <p:grpSpPr>
          <a:xfrm>
            <a:off x="6451600" y="2265680"/>
            <a:ext cx="2171700" cy="2171700"/>
            <a:chOff x="835812" y="2265680"/>
            <a:chExt cx="2560886" cy="2560886"/>
          </a:xfrm>
        </p:grpSpPr>
        <p:sp>
          <p:nvSpPr>
            <p:cNvPr id="140" name="Google Shape;140;p56"/>
            <p:cNvSpPr/>
            <p:nvPr/>
          </p:nvSpPr>
          <p:spPr>
            <a:xfrm>
              <a:off x="901852" y="2331720"/>
              <a:ext cx="2428806" cy="2428806"/>
            </a:xfrm>
            <a:prstGeom prst="ellipse">
              <a:avLst/>
            </a:prstGeom>
            <a:gradFill>
              <a:gsLst>
                <a:gs pos="0">
                  <a:schemeClr val="lt1"/>
                </a:gs>
                <a:gs pos="10000">
                  <a:schemeClr val="lt1"/>
                </a:gs>
                <a:gs pos="80000">
                  <a:srgbClr val="CFCFCF"/>
                </a:gs>
                <a:gs pos="100000">
                  <a:srgbClr val="CFCFCF"/>
                </a:gs>
              </a:gsLst>
              <a:lin ang="2700000" scaled="0"/>
            </a:gra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141" name="Google Shape;141;p56"/>
            <p:cNvSpPr/>
            <p:nvPr/>
          </p:nvSpPr>
          <p:spPr>
            <a:xfrm>
              <a:off x="835812" y="2265680"/>
              <a:ext cx="2560886" cy="2560886"/>
            </a:xfrm>
            <a:prstGeom prst="pie">
              <a:avLst>
                <a:gd name="adj1" fmla="val 0"/>
                <a:gd name="adj2" fmla="val 16200000"/>
              </a:avLst>
            </a:prstGeom>
            <a:gradFill>
              <a:gsLst>
                <a:gs pos="0">
                  <a:schemeClr val="accent6"/>
                </a:gs>
                <a:gs pos="10000">
                  <a:schemeClr val="accent6"/>
                </a:gs>
                <a:gs pos="40000">
                  <a:schemeClr val="accent2"/>
                </a:gs>
                <a:gs pos="80000">
                  <a:schemeClr val="accent1"/>
                </a:gs>
                <a:gs pos="100000">
                  <a:schemeClr val="accent1"/>
                </a:gs>
              </a:gsLst>
              <a:lin ang="270000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chemeClr val="dk1"/>
                </a:buClr>
                <a:buSzPts val="1800"/>
                <a:buFont typeface="Arial"/>
                <a:buNone/>
              </a:pPr>
              <a:endParaRPr sz="1800" b="0" i="0" u="none" strike="noStrike" cap="none">
                <a:solidFill>
                  <a:schemeClr val="lt1"/>
                </a:solidFill>
                <a:latin typeface="Arial"/>
                <a:ea typeface="Arial"/>
                <a:cs typeface="Arial"/>
                <a:sym typeface="Arial"/>
              </a:endParaRPr>
            </a:p>
          </p:txBody>
        </p:sp>
      </p:grpSp>
      <p:grpSp>
        <p:nvGrpSpPr>
          <p:cNvPr id="142" name="Google Shape;142;p56"/>
          <p:cNvGrpSpPr/>
          <p:nvPr/>
        </p:nvGrpSpPr>
        <p:grpSpPr>
          <a:xfrm>
            <a:off x="9334500" y="2265680"/>
            <a:ext cx="2171700" cy="2171700"/>
            <a:chOff x="835812" y="2265680"/>
            <a:chExt cx="2560886" cy="2560886"/>
          </a:xfrm>
        </p:grpSpPr>
        <p:sp>
          <p:nvSpPr>
            <p:cNvPr id="143" name="Google Shape;143;p56"/>
            <p:cNvSpPr/>
            <p:nvPr/>
          </p:nvSpPr>
          <p:spPr>
            <a:xfrm>
              <a:off x="901852" y="2331720"/>
              <a:ext cx="2428806" cy="2428806"/>
            </a:xfrm>
            <a:prstGeom prst="ellipse">
              <a:avLst/>
            </a:prstGeom>
            <a:gradFill>
              <a:gsLst>
                <a:gs pos="0">
                  <a:schemeClr val="lt1"/>
                </a:gs>
                <a:gs pos="10000">
                  <a:schemeClr val="lt1"/>
                </a:gs>
                <a:gs pos="80000">
                  <a:srgbClr val="CFCFCF"/>
                </a:gs>
                <a:gs pos="100000">
                  <a:srgbClr val="CFCFCF"/>
                </a:gs>
              </a:gsLst>
              <a:lin ang="2700000" scaled="0"/>
            </a:gra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144" name="Google Shape;144;p56"/>
            <p:cNvSpPr/>
            <p:nvPr/>
          </p:nvSpPr>
          <p:spPr>
            <a:xfrm>
              <a:off x="835812" y="2265680"/>
              <a:ext cx="2560886" cy="2560886"/>
            </a:xfrm>
            <a:prstGeom prst="pie">
              <a:avLst>
                <a:gd name="adj1" fmla="val 0"/>
                <a:gd name="adj2" fmla="val 16200000"/>
              </a:avLst>
            </a:prstGeom>
            <a:gradFill>
              <a:gsLst>
                <a:gs pos="0">
                  <a:schemeClr val="accent6"/>
                </a:gs>
                <a:gs pos="10000">
                  <a:schemeClr val="accent6"/>
                </a:gs>
                <a:gs pos="40000">
                  <a:schemeClr val="accent2"/>
                </a:gs>
                <a:gs pos="80000">
                  <a:schemeClr val="accent1"/>
                </a:gs>
                <a:gs pos="100000">
                  <a:schemeClr val="accent1"/>
                </a:gs>
              </a:gsLst>
              <a:lin ang="270000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chemeClr val="dk1"/>
                </a:buClr>
                <a:buSzPts val="1800"/>
                <a:buFont typeface="Arial"/>
                <a:buNone/>
              </a:pPr>
              <a:endParaRPr sz="1800" b="0" i="0" u="none" strike="noStrike" cap="none">
                <a:solidFill>
                  <a:schemeClr val="lt1"/>
                </a:solidFill>
                <a:latin typeface="Arial"/>
                <a:ea typeface="Arial"/>
                <a:cs typeface="Arial"/>
                <a:sym typeface="Arial"/>
              </a:endParaRPr>
            </a:p>
          </p:txBody>
        </p:sp>
      </p:grpSp>
      <p:sp>
        <p:nvSpPr>
          <p:cNvPr id="145" name="Google Shape;145;p56"/>
          <p:cNvSpPr>
            <a:spLocks noGrp="1"/>
          </p:cNvSpPr>
          <p:nvPr>
            <p:ph type="pic" idx="5"/>
          </p:nvPr>
        </p:nvSpPr>
        <p:spPr>
          <a:xfrm>
            <a:off x="3712308" y="2409759"/>
            <a:ext cx="1884484" cy="1883542"/>
          </a:xfrm>
          <a:prstGeom prst="ellipse">
            <a:avLst/>
          </a:prstGeom>
          <a:solidFill>
            <a:schemeClr val="lt1"/>
          </a:solidFill>
          <a:ln>
            <a:noFill/>
          </a:ln>
        </p:spPr>
      </p:sp>
      <p:sp>
        <p:nvSpPr>
          <p:cNvPr id="146" name="Google Shape;146;p56"/>
          <p:cNvSpPr>
            <a:spLocks noGrp="1"/>
          </p:cNvSpPr>
          <p:nvPr>
            <p:ph type="pic" idx="6"/>
          </p:nvPr>
        </p:nvSpPr>
        <p:spPr>
          <a:xfrm>
            <a:off x="6595208" y="2409759"/>
            <a:ext cx="1884484" cy="1883542"/>
          </a:xfrm>
          <a:prstGeom prst="ellipse">
            <a:avLst/>
          </a:prstGeom>
          <a:solidFill>
            <a:schemeClr val="lt1"/>
          </a:solidFill>
          <a:ln>
            <a:noFill/>
          </a:ln>
        </p:spPr>
      </p:sp>
      <p:sp>
        <p:nvSpPr>
          <p:cNvPr id="147" name="Google Shape;147;p56"/>
          <p:cNvSpPr>
            <a:spLocks noGrp="1"/>
          </p:cNvSpPr>
          <p:nvPr>
            <p:ph type="pic" idx="7"/>
          </p:nvPr>
        </p:nvSpPr>
        <p:spPr>
          <a:xfrm>
            <a:off x="9478107" y="2409759"/>
            <a:ext cx="1884484" cy="1883542"/>
          </a:xfrm>
          <a:prstGeom prst="ellipse">
            <a:avLst/>
          </a:prstGeom>
          <a:solidFill>
            <a:schemeClr val="lt1"/>
          </a:solidFill>
          <a:ln>
            <a:noFill/>
          </a:ln>
        </p:spPr>
      </p:sp>
      <p:sp>
        <p:nvSpPr>
          <p:cNvPr id="148" name="Google Shape;148;p56"/>
          <p:cNvSpPr txBox="1">
            <a:spLocks noGrp="1"/>
          </p:cNvSpPr>
          <p:nvPr>
            <p:ph type="body" idx="8"/>
          </p:nvPr>
        </p:nvSpPr>
        <p:spPr>
          <a:xfrm>
            <a:off x="3568700" y="5491330"/>
            <a:ext cx="2171700" cy="459869"/>
          </a:xfrm>
          <a:prstGeom prst="rect">
            <a:avLst/>
          </a:prstGeom>
          <a:noFill/>
          <a:ln>
            <a:noFill/>
          </a:ln>
        </p:spPr>
        <p:txBody>
          <a:bodyPr spcFirstLastPara="1" wrap="square" lIns="0" tIns="0" rIns="0" bIns="0" anchor="t" anchorCtr="0">
            <a:spAutoFit/>
          </a:bodyPr>
          <a:lstStyle>
            <a:lvl1pPr marL="457200" lvl="0" indent="-228600" algn="ctr">
              <a:lnSpc>
                <a:spcPct val="83000"/>
              </a:lnSpc>
              <a:spcBef>
                <a:spcPts val="0"/>
              </a:spcBef>
              <a:spcAft>
                <a:spcPts val="0"/>
              </a:spcAft>
              <a:buClr>
                <a:srgbClr val="737373"/>
              </a:buClr>
              <a:buSzPts val="1800"/>
              <a:buNone/>
              <a:defRPr sz="1800">
                <a:solidFill>
                  <a:srgbClr val="737373"/>
                </a:solidFill>
              </a:defRPr>
            </a:lvl1pPr>
            <a:lvl2pPr marL="914400" lvl="1" indent="-228600" algn="l">
              <a:lnSpc>
                <a:spcPct val="90000"/>
              </a:lnSpc>
              <a:spcBef>
                <a:spcPts val="400"/>
              </a:spcBef>
              <a:spcAft>
                <a:spcPts val="0"/>
              </a:spcAft>
              <a:buSzPts val="2000"/>
              <a:buNone/>
              <a:defRPr sz="2000">
                <a:solidFill>
                  <a:srgbClr val="888888"/>
                </a:solidFill>
              </a:defRPr>
            </a:lvl2pPr>
            <a:lvl3pPr marL="1371600" lvl="2" indent="-228600" algn="l">
              <a:lnSpc>
                <a:spcPct val="85000"/>
              </a:lnSpc>
              <a:spcBef>
                <a:spcPts val="400"/>
              </a:spcBef>
              <a:spcAft>
                <a:spcPts val="0"/>
              </a:spcAft>
              <a:buClr>
                <a:srgbClr val="888888"/>
              </a:buClr>
              <a:buSzPts val="1800"/>
              <a:buNone/>
              <a:defRPr sz="1800">
                <a:solidFill>
                  <a:srgbClr val="888888"/>
                </a:solidFill>
              </a:defRPr>
            </a:lvl3pPr>
            <a:lvl4pPr marL="1828800" lvl="3" indent="-228600" algn="l">
              <a:lnSpc>
                <a:spcPct val="90000"/>
              </a:lnSpc>
              <a:spcBef>
                <a:spcPts val="1200"/>
              </a:spcBef>
              <a:spcAft>
                <a:spcPts val="0"/>
              </a:spcAft>
              <a:buClr>
                <a:srgbClr val="888888"/>
              </a:buClr>
              <a:buSzPts val="1600"/>
              <a:buNone/>
              <a:defRPr sz="1600">
                <a:solidFill>
                  <a:srgbClr val="888888"/>
                </a:solidFill>
              </a:defRPr>
            </a:lvl4pPr>
            <a:lvl5pPr marL="2286000" lvl="4" indent="-228600" algn="l">
              <a:lnSpc>
                <a:spcPct val="90000"/>
              </a:lnSpc>
              <a:spcBef>
                <a:spcPts val="0"/>
              </a:spcBef>
              <a:spcAft>
                <a:spcPts val="0"/>
              </a:spcAft>
              <a:buClr>
                <a:srgbClr val="888888"/>
              </a:buClr>
              <a:buSzPts val="1600"/>
              <a:buNone/>
              <a:defRPr sz="1600">
                <a:solidFill>
                  <a:srgbClr val="888888"/>
                </a:solidFill>
              </a:defRPr>
            </a:lvl5pPr>
            <a:lvl6pPr marL="2743200" lvl="5" indent="-228600" algn="l">
              <a:lnSpc>
                <a:spcPct val="120000"/>
              </a:lnSpc>
              <a:spcBef>
                <a:spcPts val="800"/>
              </a:spcBef>
              <a:spcAft>
                <a:spcPts val="0"/>
              </a:spcAft>
              <a:buClr>
                <a:srgbClr val="888888"/>
              </a:buClr>
              <a:buSzPts val="1600"/>
              <a:buNone/>
              <a:defRPr sz="1600">
                <a:solidFill>
                  <a:srgbClr val="888888"/>
                </a:solidFill>
              </a:defRPr>
            </a:lvl6pPr>
            <a:lvl7pPr marL="3200400" lvl="6" indent="-228600" algn="l">
              <a:lnSpc>
                <a:spcPct val="85000"/>
              </a:lnSpc>
              <a:spcBef>
                <a:spcPts val="600"/>
              </a:spcBef>
              <a:spcAft>
                <a:spcPts val="0"/>
              </a:spcAft>
              <a:buSzPts val="1600"/>
              <a:buNone/>
              <a:defRPr sz="1600">
                <a:solidFill>
                  <a:srgbClr val="888888"/>
                </a:solidFill>
              </a:defRPr>
            </a:lvl7pPr>
            <a:lvl8pPr marL="3657600" lvl="7" indent="-228600" algn="l">
              <a:lnSpc>
                <a:spcPct val="100000"/>
              </a:lnSpc>
              <a:spcBef>
                <a:spcPts val="1200"/>
              </a:spcBef>
              <a:spcAft>
                <a:spcPts val="0"/>
              </a:spcAft>
              <a:buClr>
                <a:srgbClr val="888888"/>
              </a:buClr>
              <a:buSzPts val="1600"/>
              <a:buNone/>
              <a:defRPr sz="1600">
                <a:solidFill>
                  <a:srgbClr val="888888"/>
                </a:solidFill>
              </a:defRPr>
            </a:lvl8pPr>
            <a:lvl9pPr marL="4114800" lvl="8" indent="-228600" algn="l">
              <a:lnSpc>
                <a:spcPct val="85000"/>
              </a:lnSpc>
              <a:spcBef>
                <a:spcPts val="600"/>
              </a:spcBef>
              <a:spcAft>
                <a:spcPts val="1200"/>
              </a:spcAft>
              <a:buClr>
                <a:srgbClr val="888888"/>
              </a:buClr>
              <a:buSzPts val="1600"/>
              <a:buNone/>
              <a:defRPr sz="1600">
                <a:solidFill>
                  <a:srgbClr val="888888"/>
                </a:solidFill>
              </a:defRPr>
            </a:lvl9pPr>
          </a:lstStyle>
          <a:p>
            <a:endParaRPr/>
          </a:p>
        </p:txBody>
      </p:sp>
      <p:sp>
        <p:nvSpPr>
          <p:cNvPr id="149" name="Google Shape;149;p56"/>
          <p:cNvSpPr txBox="1">
            <a:spLocks noGrp="1"/>
          </p:cNvSpPr>
          <p:nvPr>
            <p:ph type="body" idx="9"/>
          </p:nvPr>
        </p:nvSpPr>
        <p:spPr>
          <a:xfrm>
            <a:off x="3568700" y="4675625"/>
            <a:ext cx="2171700" cy="689420"/>
          </a:xfrm>
          <a:prstGeom prst="rect">
            <a:avLst/>
          </a:prstGeom>
          <a:noFill/>
          <a:ln>
            <a:noFill/>
          </a:ln>
        </p:spPr>
        <p:txBody>
          <a:bodyPr spcFirstLastPara="1" wrap="square" lIns="0" tIns="0" rIns="0" bIns="0" anchor="ctr" anchorCtr="0">
            <a:spAutoFit/>
          </a:bodyPr>
          <a:lstStyle>
            <a:lvl1pPr marL="457200" lvl="0" indent="-228600" algn="ctr">
              <a:lnSpc>
                <a:spcPct val="80000"/>
              </a:lnSpc>
              <a:spcBef>
                <a:spcPts val="0"/>
              </a:spcBef>
              <a:spcAft>
                <a:spcPts val="0"/>
              </a:spcAft>
              <a:buClr>
                <a:schemeClr val="dk1"/>
              </a:buClr>
              <a:buSzPts val="2800"/>
              <a:buNone/>
              <a:defRPr sz="2800" b="1">
                <a:solidFill>
                  <a:schemeClr val="dk1"/>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a:solidFill>
                  <a:srgbClr val="888888"/>
                </a:solidFill>
              </a:defRPr>
            </a:lvl2pPr>
            <a:lvl3pPr marL="1371600" lvl="2" indent="-228600" algn="l">
              <a:lnSpc>
                <a:spcPct val="85000"/>
              </a:lnSpc>
              <a:spcBef>
                <a:spcPts val="400"/>
              </a:spcBef>
              <a:spcAft>
                <a:spcPts val="0"/>
              </a:spcAft>
              <a:buClr>
                <a:srgbClr val="888888"/>
              </a:buClr>
              <a:buSzPts val="1800"/>
              <a:buNone/>
              <a:defRPr sz="1800">
                <a:solidFill>
                  <a:srgbClr val="888888"/>
                </a:solidFill>
              </a:defRPr>
            </a:lvl3pPr>
            <a:lvl4pPr marL="1828800" lvl="3" indent="-228600" algn="l">
              <a:lnSpc>
                <a:spcPct val="90000"/>
              </a:lnSpc>
              <a:spcBef>
                <a:spcPts val="1200"/>
              </a:spcBef>
              <a:spcAft>
                <a:spcPts val="0"/>
              </a:spcAft>
              <a:buClr>
                <a:srgbClr val="888888"/>
              </a:buClr>
              <a:buSzPts val="1600"/>
              <a:buNone/>
              <a:defRPr sz="1600">
                <a:solidFill>
                  <a:srgbClr val="888888"/>
                </a:solidFill>
              </a:defRPr>
            </a:lvl4pPr>
            <a:lvl5pPr marL="2286000" lvl="4" indent="-228600" algn="l">
              <a:lnSpc>
                <a:spcPct val="90000"/>
              </a:lnSpc>
              <a:spcBef>
                <a:spcPts val="0"/>
              </a:spcBef>
              <a:spcAft>
                <a:spcPts val="0"/>
              </a:spcAft>
              <a:buClr>
                <a:srgbClr val="888888"/>
              </a:buClr>
              <a:buSzPts val="1600"/>
              <a:buNone/>
              <a:defRPr sz="1600">
                <a:solidFill>
                  <a:srgbClr val="888888"/>
                </a:solidFill>
              </a:defRPr>
            </a:lvl5pPr>
            <a:lvl6pPr marL="2743200" lvl="5" indent="-228600" algn="l">
              <a:lnSpc>
                <a:spcPct val="120000"/>
              </a:lnSpc>
              <a:spcBef>
                <a:spcPts val="800"/>
              </a:spcBef>
              <a:spcAft>
                <a:spcPts val="0"/>
              </a:spcAft>
              <a:buClr>
                <a:srgbClr val="888888"/>
              </a:buClr>
              <a:buSzPts val="1600"/>
              <a:buNone/>
              <a:defRPr sz="1600">
                <a:solidFill>
                  <a:srgbClr val="888888"/>
                </a:solidFill>
              </a:defRPr>
            </a:lvl6pPr>
            <a:lvl7pPr marL="3200400" lvl="6" indent="-228600" algn="l">
              <a:lnSpc>
                <a:spcPct val="85000"/>
              </a:lnSpc>
              <a:spcBef>
                <a:spcPts val="600"/>
              </a:spcBef>
              <a:spcAft>
                <a:spcPts val="0"/>
              </a:spcAft>
              <a:buSzPts val="1600"/>
              <a:buNone/>
              <a:defRPr sz="1600">
                <a:solidFill>
                  <a:srgbClr val="888888"/>
                </a:solidFill>
              </a:defRPr>
            </a:lvl7pPr>
            <a:lvl8pPr marL="3657600" lvl="7" indent="-228600" algn="l">
              <a:lnSpc>
                <a:spcPct val="100000"/>
              </a:lnSpc>
              <a:spcBef>
                <a:spcPts val="1200"/>
              </a:spcBef>
              <a:spcAft>
                <a:spcPts val="0"/>
              </a:spcAft>
              <a:buClr>
                <a:srgbClr val="888888"/>
              </a:buClr>
              <a:buSzPts val="1600"/>
              <a:buNone/>
              <a:defRPr sz="1600">
                <a:solidFill>
                  <a:srgbClr val="888888"/>
                </a:solidFill>
              </a:defRPr>
            </a:lvl8pPr>
            <a:lvl9pPr marL="4114800" lvl="8" indent="-228600" algn="l">
              <a:lnSpc>
                <a:spcPct val="85000"/>
              </a:lnSpc>
              <a:spcBef>
                <a:spcPts val="600"/>
              </a:spcBef>
              <a:spcAft>
                <a:spcPts val="1200"/>
              </a:spcAft>
              <a:buClr>
                <a:srgbClr val="888888"/>
              </a:buClr>
              <a:buSzPts val="1600"/>
              <a:buNone/>
              <a:defRPr sz="1600">
                <a:solidFill>
                  <a:srgbClr val="888888"/>
                </a:solidFill>
              </a:defRPr>
            </a:lvl9pPr>
          </a:lstStyle>
          <a:p>
            <a:endParaRPr/>
          </a:p>
        </p:txBody>
      </p:sp>
      <p:sp>
        <p:nvSpPr>
          <p:cNvPr id="150" name="Google Shape;150;p56"/>
          <p:cNvSpPr txBox="1">
            <a:spLocks noGrp="1"/>
          </p:cNvSpPr>
          <p:nvPr>
            <p:ph type="body" idx="13"/>
          </p:nvPr>
        </p:nvSpPr>
        <p:spPr>
          <a:xfrm>
            <a:off x="6451600" y="5491330"/>
            <a:ext cx="2171700" cy="459869"/>
          </a:xfrm>
          <a:prstGeom prst="rect">
            <a:avLst/>
          </a:prstGeom>
          <a:noFill/>
          <a:ln>
            <a:noFill/>
          </a:ln>
        </p:spPr>
        <p:txBody>
          <a:bodyPr spcFirstLastPara="1" wrap="square" lIns="0" tIns="0" rIns="0" bIns="0" anchor="t" anchorCtr="0">
            <a:spAutoFit/>
          </a:bodyPr>
          <a:lstStyle>
            <a:lvl1pPr marL="457200" lvl="0" indent="-228600" algn="ctr">
              <a:lnSpc>
                <a:spcPct val="83000"/>
              </a:lnSpc>
              <a:spcBef>
                <a:spcPts val="0"/>
              </a:spcBef>
              <a:spcAft>
                <a:spcPts val="0"/>
              </a:spcAft>
              <a:buClr>
                <a:srgbClr val="737373"/>
              </a:buClr>
              <a:buSzPts val="1800"/>
              <a:buNone/>
              <a:defRPr sz="1800">
                <a:solidFill>
                  <a:srgbClr val="737373"/>
                </a:solidFill>
              </a:defRPr>
            </a:lvl1pPr>
            <a:lvl2pPr marL="914400" lvl="1" indent="-228600" algn="l">
              <a:lnSpc>
                <a:spcPct val="90000"/>
              </a:lnSpc>
              <a:spcBef>
                <a:spcPts val="400"/>
              </a:spcBef>
              <a:spcAft>
                <a:spcPts val="0"/>
              </a:spcAft>
              <a:buSzPts val="2000"/>
              <a:buNone/>
              <a:defRPr sz="2000">
                <a:solidFill>
                  <a:srgbClr val="888888"/>
                </a:solidFill>
              </a:defRPr>
            </a:lvl2pPr>
            <a:lvl3pPr marL="1371600" lvl="2" indent="-228600" algn="l">
              <a:lnSpc>
                <a:spcPct val="85000"/>
              </a:lnSpc>
              <a:spcBef>
                <a:spcPts val="400"/>
              </a:spcBef>
              <a:spcAft>
                <a:spcPts val="0"/>
              </a:spcAft>
              <a:buClr>
                <a:srgbClr val="888888"/>
              </a:buClr>
              <a:buSzPts val="1800"/>
              <a:buNone/>
              <a:defRPr sz="1800">
                <a:solidFill>
                  <a:srgbClr val="888888"/>
                </a:solidFill>
              </a:defRPr>
            </a:lvl3pPr>
            <a:lvl4pPr marL="1828800" lvl="3" indent="-228600" algn="l">
              <a:lnSpc>
                <a:spcPct val="90000"/>
              </a:lnSpc>
              <a:spcBef>
                <a:spcPts val="1200"/>
              </a:spcBef>
              <a:spcAft>
                <a:spcPts val="0"/>
              </a:spcAft>
              <a:buClr>
                <a:srgbClr val="888888"/>
              </a:buClr>
              <a:buSzPts val="1600"/>
              <a:buNone/>
              <a:defRPr sz="1600">
                <a:solidFill>
                  <a:srgbClr val="888888"/>
                </a:solidFill>
              </a:defRPr>
            </a:lvl4pPr>
            <a:lvl5pPr marL="2286000" lvl="4" indent="-228600" algn="l">
              <a:lnSpc>
                <a:spcPct val="90000"/>
              </a:lnSpc>
              <a:spcBef>
                <a:spcPts val="0"/>
              </a:spcBef>
              <a:spcAft>
                <a:spcPts val="0"/>
              </a:spcAft>
              <a:buClr>
                <a:srgbClr val="888888"/>
              </a:buClr>
              <a:buSzPts val="1600"/>
              <a:buNone/>
              <a:defRPr sz="1600">
                <a:solidFill>
                  <a:srgbClr val="888888"/>
                </a:solidFill>
              </a:defRPr>
            </a:lvl5pPr>
            <a:lvl6pPr marL="2743200" lvl="5" indent="-228600" algn="l">
              <a:lnSpc>
                <a:spcPct val="120000"/>
              </a:lnSpc>
              <a:spcBef>
                <a:spcPts val="800"/>
              </a:spcBef>
              <a:spcAft>
                <a:spcPts val="0"/>
              </a:spcAft>
              <a:buClr>
                <a:srgbClr val="888888"/>
              </a:buClr>
              <a:buSzPts val="1600"/>
              <a:buNone/>
              <a:defRPr sz="1600">
                <a:solidFill>
                  <a:srgbClr val="888888"/>
                </a:solidFill>
              </a:defRPr>
            </a:lvl6pPr>
            <a:lvl7pPr marL="3200400" lvl="6" indent="-228600" algn="l">
              <a:lnSpc>
                <a:spcPct val="85000"/>
              </a:lnSpc>
              <a:spcBef>
                <a:spcPts val="600"/>
              </a:spcBef>
              <a:spcAft>
                <a:spcPts val="0"/>
              </a:spcAft>
              <a:buSzPts val="1600"/>
              <a:buNone/>
              <a:defRPr sz="1600">
                <a:solidFill>
                  <a:srgbClr val="888888"/>
                </a:solidFill>
              </a:defRPr>
            </a:lvl7pPr>
            <a:lvl8pPr marL="3657600" lvl="7" indent="-228600" algn="l">
              <a:lnSpc>
                <a:spcPct val="100000"/>
              </a:lnSpc>
              <a:spcBef>
                <a:spcPts val="1200"/>
              </a:spcBef>
              <a:spcAft>
                <a:spcPts val="0"/>
              </a:spcAft>
              <a:buClr>
                <a:srgbClr val="888888"/>
              </a:buClr>
              <a:buSzPts val="1600"/>
              <a:buNone/>
              <a:defRPr sz="1600">
                <a:solidFill>
                  <a:srgbClr val="888888"/>
                </a:solidFill>
              </a:defRPr>
            </a:lvl8pPr>
            <a:lvl9pPr marL="4114800" lvl="8" indent="-228600" algn="l">
              <a:lnSpc>
                <a:spcPct val="85000"/>
              </a:lnSpc>
              <a:spcBef>
                <a:spcPts val="600"/>
              </a:spcBef>
              <a:spcAft>
                <a:spcPts val="1200"/>
              </a:spcAft>
              <a:buClr>
                <a:srgbClr val="888888"/>
              </a:buClr>
              <a:buSzPts val="1600"/>
              <a:buNone/>
              <a:defRPr sz="1600">
                <a:solidFill>
                  <a:srgbClr val="888888"/>
                </a:solidFill>
              </a:defRPr>
            </a:lvl9pPr>
          </a:lstStyle>
          <a:p>
            <a:endParaRPr/>
          </a:p>
        </p:txBody>
      </p:sp>
      <p:sp>
        <p:nvSpPr>
          <p:cNvPr id="151" name="Google Shape;151;p56"/>
          <p:cNvSpPr txBox="1">
            <a:spLocks noGrp="1"/>
          </p:cNvSpPr>
          <p:nvPr>
            <p:ph type="body" idx="14"/>
          </p:nvPr>
        </p:nvSpPr>
        <p:spPr>
          <a:xfrm>
            <a:off x="6451600" y="4675625"/>
            <a:ext cx="2171700" cy="689420"/>
          </a:xfrm>
          <a:prstGeom prst="rect">
            <a:avLst/>
          </a:prstGeom>
          <a:noFill/>
          <a:ln>
            <a:noFill/>
          </a:ln>
        </p:spPr>
        <p:txBody>
          <a:bodyPr spcFirstLastPara="1" wrap="square" lIns="0" tIns="0" rIns="0" bIns="0" anchor="ctr" anchorCtr="0">
            <a:spAutoFit/>
          </a:bodyPr>
          <a:lstStyle>
            <a:lvl1pPr marL="457200" lvl="0" indent="-228600" algn="ctr">
              <a:lnSpc>
                <a:spcPct val="80000"/>
              </a:lnSpc>
              <a:spcBef>
                <a:spcPts val="0"/>
              </a:spcBef>
              <a:spcAft>
                <a:spcPts val="0"/>
              </a:spcAft>
              <a:buClr>
                <a:schemeClr val="dk1"/>
              </a:buClr>
              <a:buSzPts val="2800"/>
              <a:buNone/>
              <a:defRPr sz="2800" b="1">
                <a:solidFill>
                  <a:schemeClr val="dk1"/>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a:solidFill>
                  <a:srgbClr val="888888"/>
                </a:solidFill>
              </a:defRPr>
            </a:lvl2pPr>
            <a:lvl3pPr marL="1371600" lvl="2" indent="-228600" algn="l">
              <a:lnSpc>
                <a:spcPct val="85000"/>
              </a:lnSpc>
              <a:spcBef>
                <a:spcPts val="400"/>
              </a:spcBef>
              <a:spcAft>
                <a:spcPts val="0"/>
              </a:spcAft>
              <a:buClr>
                <a:srgbClr val="888888"/>
              </a:buClr>
              <a:buSzPts val="1800"/>
              <a:buNone/>
              <a:defRPr sz="1800">
                <a:solidFill>
                  <a:srgbClr val="888888"/>
                </a:solidFill>
              </a:defRPr>
            </a:lvl3pPr>
            <a:lvl4pPr marL="1828800" lvl="3" indent="-228600" algn="l">
              <a:lnSpc>
                <a:spcPct val="90000"/>
              </a:lnSpc>
              <a:spcBef>
                <a:spcPts val="1200"/>
              </a:spcBef>
              <a:spcAft>
                <a:spcPts val="0"/>
              </a:spcAft>
              <a:buClr>
                <a:srgbClr val="888888"/>
              </a:buClr>
              <a:buSzPts val="1600"/>
              <a:buNone/>
              <a:defRPr sz="1600">
                <a:solidFill>
                  <a:srgbClr val="888888"/>
                </a:solidFill>
              </a:defRPr>
            </a:lvl4pPr>
            <a:lvl5pPr marL="2286000" lvl="4" indent="-228600" algn="l">
              <a:lnSpc>
                <a:spcPct val="90000"/>
              </a:lnSpc>
              <a:spcBef>
                <a:spcPts val="0"/>
              </a:spcBef>
              <a:spcAft>
                <a:spcPts val="0"/>
              </a:spcAft>
              <a:buClr>
                <a:srgbClr val="888888"/>
              </a:buClr>
              <a:buSzPts val="1600"/>
              <a:buNone/>
              <a:defRPr sz="1600">
                <a:solidFill>
                  <a:srgbClr val="888888"/>
                </a:solidFill>
              </a:defRPr>
            </a:lvl5pPr>
            <a:lvl6pPr marL="2743200" lvl="5" indent="-228600" algn="l">
              <a:lnSpc>
                <a:spcPct val="120000"/>
              </a:lnSpc>
              <a:spcBef>
                <a:spcPts val="800"/>
              </a:spcBef>
              <a:spcAft>
                <a:spcPts val="0"/>
              </a:spcAft>
              <a:buClr>
                <a:srgbClr val="888888"/>
              </a:buClr>
              <a:buSzPts val="1600"/>
              <a:buNone/>
              <a:defRPr sz="1600">
                <a:solidFill>
                  <a:srgbClr val="888888"/>
                </a:solidFill>
              </a:defRPr>
            </a:lvl6pPr>
            <a:lvl7pPr marL="3200400" lvl="6" indent="-228600" algn="l">
              <a:lnSpc>
                <a:spcPct val="85000"/>
              </a:lnSpc>
              <a:spcBef>
                <a:spcPts val="600"/>
              </a:spcBef>
              <a:spcAft>
                <a:spcPts val="0"/>
              </a:spcAft>
              <a:buSzPts val="1600"/>
              <a:buNone/>
              <a:defRPr sz="1600">
                <a:solidFill>
                  <a:srgbClr val="888888"/>
                </a:solidFill>
              </a:defRPr>
            </a:lvl7pPr>
            <a:lvl8pPr marL="3657600" lvl="7" indent="-228600" algn="l">
              <a:lnSpc>
                <a:spcPct val="100000"/>
              </a:lnSpc>
              <a:spcBef>
                <a:spcPts val="1200"/>
              </a:spcBef>
              <a:spcAft>
                <a:spcPts val="0"/>
              </a:spcAft>
              <a:buClr>
                <a:srgbClr val="888888"/>
              </a:buClr>
              <a:buSzPts val="1600"/>
              <a:buNone/>
              <a:defRPr sz="1600">
                <a:solidFill>
                  <a:srgbClr val="888888"/>
                </a:solidFill>
              </a:defRPr>
            </a:lvl8pPr>
            <a:lvl9pPr marL="4114800" lvl="8" indent="-228600" algn="l">
              <a:lnSpc>
                <a:spcPct val="85000"/>
              </a:lnSpc>
              <a:spcBef>
                <a:spcPts val="600"/>
              </a:spcBef>
              <a:spcAft>
                <a:spcPts val="1200"/>
              </a:spcAft>
              <a:buClr>
                <a:srgbClr val="888888"/>
              </a:buClr>
              <a:buSzPts val="1600"/>
              <a:buNone/>
              <a:defRPr sz="1600">
                <a:solidFill>
                  <a:srgbClr val="888888"/>
                </a:solidFill>
              </a:defRPr>
            </a:lvl9pPr>
          </a:lstStyle>
          <a:p>
            <a:endParaRPr/>
          </a:p>
        </p:txBody>
      </p:sp>
      <p:sp>
        <p:nvSpPr>
          <p:cNvPr id="152" name="Google Shape;152;p56"/>
          <p:cNvSpPr txBox="1">
            <a:spLocks noGrp="1"/>
          </p:cNvSpPr>
          <p:nvPr>
            <p:ph type="body" idx="15"/>
          </p:nvPr>
        </p:nvSpPr>
        <p:spPr>
          <a:xfrm>
            <a:off x="9334500" y="5491330"/>
            <a:ext cx="2171700" cy="459869"/>
          </a:xfrm>
          <a:prstGeom prst="rect">
            <a:avLst/>
          </a:prstGeom>
          <a:noFill/>
          <a:ln>
            <a:noFill/>
          </a:ln>
        </p:spPr>
        <p:txBody>
          <a:bodyPr spcFirstLastPara="1" wrap="square" lIns="0" tIns="0" rIns="0" bIns="0" anchor="t" anchorCtr="0">
            <a:spAutoFit/>
          </a:bodyPr>
          <a:lstStyle>
            <a:lvl1pPr marL="457200" lvl="0" indent="-228600" algn="ctr">
              <a:lnSpc>
                <a:spcPct val="83000"/>
              </a:lnSpc>
              <a:spcBef>
                <a:spcPts val="0"/>
              </a:spcBef>
              <a:spcAft>
                <a:spcPts val="0"/>
              </a:spcAft>
              <a:buClr>
                <a:srgbClr val="737373"/>
              </a:buClr>
              <a:buSzPts val="1800"/>
              <a:buNone/>
              <a:defRPr sz="1800">
                <a:solidFill>
                  <a:srgbClr val="737373"/>
                </a:solidFill>
              </a:defRPr>
            </a:lvl1pPr>
            <a:lvl2pPr marL="914400" lvl="1" indent="-228600" algn="l">
              <a:lnSpc>
                <a:spcPct val="90000"/>
              </a:lnSpc>
              <a:spcBef>
                <a:spcPts val="400"/>
              </a:spcBef>
              <a:spcAft>
                <a:spcPts val="0"/>
              </a:spcAft>
              <a:buSzPts val="2000"/>
              <a:buNone/>
              <a:defRPr sz="2000">
                <a:solidFill>
                  <a:srgbClr val="888888"/>
                </a:solidFill>
              </a:defRPr>
            </a:lvl2pPr>
            <a:lvl3pPr marL="1371600" lvl="2" indent="-228600" algn="l">
              <a:lnSpc>
                <a:spcPct val="85000"/>
              </a:lnSpc>
              <a:spcBef>
                <a:spcPts val="400"/>
              </a:spcBef>
              <a:spcAft>
                <a:spcPts val="0"/>
              </a:spcAft>
              <a:buClr>
                <a:srgbClr val="888888"/>
              </a:buClr>
              <a:buSzPts val="1800"/>
              <a:buNone/>
              <a:defRPr sz="1800">
                <a:solidFill>
                  <a:srgbClr val="888888"/>
                </a:solidFill>
              </a:defRPr>
            </a:lvl3pPr>
            <a:lvl4pPr marL="1828800" lvl="3" indent="-228600" algn="l">
              <a:lnSpc>
                <a:spcPct val="90000"/>
              </a:lnSpc>
              <a:spcBef>
                <a:spcPts val="1200"/>
              </a:spcBef>
              <a:spcAft>
                <a:spcPts val="0"/>
              </a:spcAft>
              <a:buClr>
                <a:srgbClr val="888888"/>
              </a:buClr>
              <a:buSzPts val="1600"/>
              <a:buNone/>
              <a:defRPr sz="1600">
                <a:solidFill>
                  <a:srgbClr val="888888"/>
                </a:solidFill>
              </a:defRPr>
            </a:lvl4pPr>
            <a:lvl5pPr marL="2286000" lvl="4" indent="-228600" algn="l">
              <a:lnSpc>
                <a:spcPct val="90000"/>
              </a:lnSpc>
              <a:spcBef>
                <a:spcPts val="0"/>
              </a:spcBef>
              <a:spcAft>
                <a:spcPts val="0"/>
              </a:spcAft>
              <a:buClr>
                <a:srgbClr val="888888"/>
              </a:buClr>
              <a:buSzPts val="1600"/>
              <a:buNone/>
              <a:defRPr sz="1600">
                <a:solidFill>
                  <a:srgbClr val="888888"/>
                </a:solidFill>
              </a:defRPr>
            </a:lvl5pPr>
            <a:lvl6pPr marL="2743200" lvl="5" indent="-228600" algn="l">
              <a:lnSpc>
                <a:spcPct val="120000"/>
              </a:lnSpc>
              <a:spcBef>
                <a:spcPts val="800"/>
              </a:spcBef>
              <a:spcAft>
                <a:spcPts val="0"/>
              </a:spcAft>
              <a:buClr>
                <a:srgbClr val="888888"/>
              </a:buClr>
              <a:buSzPts val="1600"/>
              <a:buNone/>
              <a:defRPr sz="1600">
                <a:solidFill>
                  <a:srgbClr val="888888"/>
                </a:solidFill>
              </a:defRPr>
            </a:lvl6pPr>
            <a:lvl7pPr marL="3200400" lvl="6" indent="-228600" algn="l">
              <a:lnSpc>
                <a:spcPct val="85000"/>
              </a:lnSpc>
              <a:spcBef>
                <a:spcPts val="600"/>
              </a:spcBef>
              <a:spcAft>
                <a:spcPts val="0"/>
              </a:spcAft>
              <a:buSzPts val="1600"/>
              <a:buNone/>
              <a:defRPr sz="1600">
                <a:solidFill>
                  <a:srgbClr val="888888"/>
                </a:solidFill>
              </a:defRPr>
            </a:lvl7pPr>
            <a:lvl8pPr marL="3657600" lvl="7" indent="-228600" algn="l">
              <a:lnSpc>
                <a:spcPct val="100000"/>
              </a:lnSpc>
              <a:spcBef>
                <a:spcPts val="1200"/>
              </a:spcBef>
              <a:spcAft>
                <a:spcPts val="0"/>
              </a:spcAft>
              <a:buClr>
                <a:srgbClr val="888888"/>
              </a:buClr>
              <a:buSzPts val="1600"/>
              <a:buNone/>
              <a:defRPr sz="1600">
                <a:solidFill>
                  <a:srgbClr val="888888"/>
                </a:solidFill>
              </a:defRPr>
            </a:lvl8pPr>
            <a:lvl9pPr marL="4114800" lvl="8" indent="-228600" algn="l">
              <a:lnSpc>
                <a:spcPct val="85000"/>
              </a:lnSpc>
              <a:spcBef>
                <a:spcPts val="600"/>
              </a:spcBef>
              <a:spcAft>
                <a:spcPts val="1200"/>
              </a:spcAft>
              <a:buClr>
                <a:srgbClr val="888888"/>
              </a:buClr>
              <a:buSzPts val="1600"/>
              <a:buNone/>
              <a:defRPr sz="1600">
                <a:solidFill>
                  <a:srgbClr val="888888"/>
                </a:solidFill>
              </a:defRPr>
            </a:lvl9pPr>
          </a:lstStyle>
          <a:p>
            <a:endParaRPr/>
          </a:p>
        </p:txBody>
      </p:sp>
      <p:sp>
        <p:nvSpPr>
          <p:cNvPr id="153" name="Google Shape;153;p56"/>
          <p:cNvSpPr txBox="1">
            <a:spLocks noGrp="1"/>
          </p:cNvSpPr>
          <p:nvPr>
            <p:ph type="body" idx="16"/>
          </p:nvPr>
        </p:nvSpPr>
        <p:spPr>
          <a:xfrm>
            <a:off x="9334500" y="4675625"/>
            <a:ext cx="2171700" cy="689420"/>
          </a:xfrm>
          <a:prstGeom prst="rect">
            <a:avLst/>
          </a:prstGeom>
          <a:noFill/>
          <a:ln>
            <a:noFill/>
          </a:ln>
        </p:spPr>
        <p:txBody>
          <a:bodyPr spcFirstLastPara="1" wrap="square" lIns="0" tIns="0" rIns="0" bIns="0" anchor="ctr" anchorCtr="0">
            <a:spAutoFit/>
          </a:bodyPr>
          <a:lstStyle>
            <a:lvl1pPr marL="457200" lvl="0" indent="-228600" algn="ctr">
              <a:lnSpc>
                <a:spcPct val="80000"/>
              </a:lnSpc>
              <a:spcBef>
                <a:spcPts val="0"/>
              </a:spcBef>
              <a:spcAft>
                <a:spcPts val="0"/>
              </a:spcAft>
              <a:buClr>
                <a:schemeClr val="dk1"/>
              </a:buClr>
              <a:buSzPts val="2800"/>
              <a:buNone/>
              <a:defRPr sz="2800" b="1">
                <a:solidFill>
                  <a:schemeClr val="dk1"/>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a:solidFill>
                  <a:srgbClr val="888888"/>
                </a:solidFill>
              </a:defRPr>
            </a:lvl2pPr>
            <a:lvl3pPr marL="1371600" lvl="2" indent="-228600" algn="l">
              <a:lnSpc>
                <a:spcPct val="85000"/>
              </a:lnSpc>
              <a:spcBef>
                <a:spcPts val="400"/>
              </a:spcBef>
              <a:spcAft>
                <a:spcPts val="0"/>
              </a:spcAft>
              <a:buClr>
                <a:srgbClr val="888888"/>
              </a:buClr>
              <a:buSzPts val="1800"/>
              <a:buNone/>
              <a:defRPr sz="1800">
                <a:solidFill>
                  <a:srgbClr val="888888"/>
                </a:solidFill>
              </a:defRPr>
            </a:lvl3pPr>
            <a:lvl4pPr marL="1828800" lvl="3" indent="-228600" algn="l">
              <a:lnSpc>
                <a:spcPct val="90000"/>
              </a:lnSpc>
              <a:spcBef>
                <a:spcPts val="1200"/>
              </a:spcBef>
              <a:spcAft>
                <a:spcPts val="0"/>
              </a:spcAft>
              <a:buClr>
                <a:srgbClr val="888888"/>
              </a:buClr>
              <a:buSzPts val="1600"/>
              <a:buNone/>
              <a:defRPr sz="1600">
                <a:solidFill>
                  <a:srgbClr val="888888"/>
                </a:solidFill>
              </a:defRPr>
            </a:lvl4pPr>
            <a:lvl5pPr marL="2286000" lvl="4" indent="-228600" algn="l">
              <a:lnSpc>
                <a:spcPct val="90000"/>
              </a:lnSpc>
              <a:spcBef>
                <a:spcPts val="0"/>
              </a:spcBef>
              <a:spcAft>
                <a:spcPts val="0"/>
              </a:spcAft>
              <a:buClr>
                <a:srgbClr val="888888"/>
              </a:buClr>
              <a:buSzPts val="1600"/>
              <a:buNone/>
              <a:defRPr sz="1600">
                <a:solidFill>
                  <a:srgbClr val="888888"/>
                </a:solidFill>
              </a:defRPr>
            </a:lvl5pPr>
            <a:lvl6pPr marL="2743200" lvl="5" indent="-228600" algn="l">
              <a:lnSpc>
                <a:spcPct val="120000"/>
              </a:lnSpc>
              <a:spcBef>
                <a:spcPts val="800"/>
              </a:spcBef>
              <a:spcAft>
                <a:spcPts val="0"/>
              </a:spcAft>
              <a:buClr>
                <a:srgbClr val="888888"/>
              </a:buClr>
              <a:buSzPts val="1600"/>
              <a:buNone/>
              <a:defRPr sz="1600">
                <a:solidFill>
                  <a:srgbClr val="888888"/>
                </a:solidFill>
              </a:defRPr>
            </a:lvl6pPr>
            <a:lvl7pPr marL="3200400" lvl="6" indent="-228600" algn="l">
              <a:lnSpc>
                <a:spcPct val="85000"/>
              </a:lnSpc>
              <a:spcBef>
                <a:spcPts val="600"/>
              </a:spcBef>
              <a:spcAft>
                <a:spcPts val="0"/>
              </a:spcAft>
              <a:buSzPts val="1600"/>
              <a:buNone/>
              <a:defRPr sz="1600">
                <a:solidFill>
                  <a:srgbClr val="888888"/>
                </a:solidFill>
              </a:defRPr>
            </a:lvl7pPr>
            <a:lvl8pPr marL="3657600" lvl="7" indent="-228600" algn="l">
              <a:lnSpc>
                <a:spcPct val="100000"/>
              </a:lnSpc>
              <a:spcBef>
                <a:spcPts val="1200"/>
              </a:spcBef>
              <a:spcAft>
                <a:spcPts val="0"/>
              </a:spcAft>
              <a:buClr>
                <a:srgbClr val="888888"/>
              </a:buClr>
              <a:buSzPts val="1600"/>
              <a:buNone/>
              <a:defRPr sz="1600">
                <a:solidFill>
                  <a:srgbClr val="888888"/>
                </a:solidFill>
              </a:defRPr>
            </a:lvl8pPr>
            <a:lvl9pPr marL="4114800" lvl="8" indent="-228600" algn="l">
              <a:lnSpc>
                <a:spcPct val="85000"/>
              </a:lnSpc>
              <a:spcBef>
                <a:spcPts val="600"/>
              </a:spcBef>
              <a:spcAft>
                <a:spcPts val="1200"/>
              </a:spcAft>
              <a:buClr>
                <a:srgbClr val="888888"/>
              </a:buClr>
              <a:buSzPts val="1600"/>
              <a:buNone/>
              <a:defRPr sz="1600">
                <a:solidFill>
                  <a:srgbClr val="888888"/>
                </a:solidFill>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Key Takeaways">
  <p:cSld name="Key Takeaways">
    <p:spTree>
      <p:nvGrpSpPr>
        <p:cNvPr id="1" name="Shape 154"/>
        <p:cNvGrpSpPr/>
        <p:nvPr/>
      </p:nvGrpSpPr>
      <p:grpSpPr>
        <a:xfrm>
          <a:off x="0" y="0"/>
          <a:ext cx="0" cy="0"/>
          <a:chOff x="0" y="0"/>
          <a:chExt cx="0" cy="0"/>
        </a:xfrm>
      </p:grpSpPr>
      <p:sp>
        <p:nvSpPr>
          <p:cNvPr id="155" name="Google Shape;155;p57"/>
          <p:cNvSpPr txBox="1">
            <a:spLocks noGrp="1"/>
          </p:cNvSpPr>
          <p:nvPr>
            <p:ph type="body" idx="1"/>
          </p:nvPr>
        </p:nvSpPr>
        <p:spPr>
          <a:xfrm>
            <a:off x="5206831" y="812802"/>
            <a:ext cx="6299370" cy="5364162"/>
          </a:xfrm>
          <a:prstGeom prst="rect">
            <a:avLst/>
          </a:prstGeom>
          <a:noFill/>
          <a:ln>
            <a:noFill/>
          </a:ln>
        </p:spPr>
        <p:txBody>
          <a:bodyPr spcFirstLastPara="1" wrap="square" lIns="0" tIns="0" rIns="0" bIns="0" anchor="ctr" anchorCtr="0">
            <a:noAutofit/>
          </a:bodyPr>
          <a:lstStyle>
            <a:lvl1pPr marL="457200" lvl="0" indent="-441960" algn="l">
              <a:lnSpc>
                <a:spcPct val="95000"/>
              </a:lnSpc>
              <a:spcBef>
                <a:spcPts val="3000"/>
              </a:spcBef>
              <a:spcAft>
                <a:spcPts val="0"/>
              </a:spcAft>
              <a:buClr>
                <a:schemeClr val="accent1"/>
              </a:buClr>
              <a:buSzPts val="3360"/>
              <a:buFont typeface="Arial"/>
              <a:buAutoNum type="arabicPeriod"/>
              <a:defRPr sz="2800"/>
            </a:lvl1pPr>
            <a:lvl2pPr marL="914400" lvl="1" indent="-381000" algn="l">
              <a:lnSpc>
                <a:spcPct val="90000"/>
              </a:lnSpc>
              <a:spcBef>
                <a:spcPts val="400"/>
              </a:spcBef>
              <a:spcAft>
                <a:spcPts val="0"/>
              </a:spcAft>
              <a:buSzPts val="2400"/>
              <a:buChar char="•"/>
              <a:defRPr sz="2400"/>
            </a:lvl2pPr>
            <a:lvl3pPr marL="1371600" lvl="2" indent="-317500" algn="l">
              <a:lnSpc>
                <a:spcPct val="85000"/>
              </a:lnSpc>
              <a:spcBef>
                <a:spcPts val="400"/>
              </a:spcBef>
              <a:spcAft>
                <a:spcPts val="0"/>
              </a:spcAft>
              <a:buClr>
                <a:schemeClr val="dk1"/>
              </a:buClr>
              <a:buSzPts val="1400"/>
              <a:buChar char="–"/>
              <a:defRPr/>
            </a:lvl3pPr>
            <a:lvl4pPr marL="1828800" lvl="3" indent="-355600" algn="l">
              <a:lnSpc>
                <a:spcPct val="90000"/>
              </a:lnSpc>
              <a:spcBef>
                <a:spcPts val="1200"/>
              </a:spcBef>
              <a:spcAft>
                <a:spcPts val="0"/>
              </a:spcAft>
              <a:buClr>
                <a:schemeClr val="dk1"/>
              </a:buClr>
              <a:buSzPts val="2000"/>
              <a:buChar char="​"/>
              <a:defRPr/>
            </a:lvl4pPr>
            <a:lvl5pPr marL="2286000" lvl="4" indent="-228600" algn="l">
              <a:lnSpc>
                <a:spcPct val="90000"/>
              </a:lnSpc>
              <a:spcBef>
                <a:spcPts val="0"/>
              </a:spcBef>
              <a:spcAft>
                <a:spcPts val="0"/>
              </a:spcAft>
              <a:buClr>
                <a:schemeClr val="accent1"/>
              </a:buClr>
              <a:buSzPts val="1800"/>
              <a:buNone/>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156" name="Google Shape;156;p57"/>
          <p:cNvSpPr/>
          <p:nvPr/>
        </p:nvSpPr>
        <p:spPr>
          <a:xfrm>
            <a:off x="0" y="231493"/>
            <a:ext cx="4521032" cy="6626505"/>
          </a:xfrm>
          <a:prstGeom prst="rect">
            <a:avLst/>
          </a:prstGeom>
          <a:gradFill>
            <a:gsLst>
              <a:gs pos="0">
                <a:srgbClr val="E6E6E6">
                  <a:alpha val="69803"/>
                </a:srgbClr>
              </a:gs>
              <a:gs pos="22000">
                <a:schemeClr val="lt1"/>
              </a:gs>
              <a:gs pos="100000">
                <a:schemeClr val="lt1"/>
              </a:gs>
            </a:gsLst>
            <a:lin ang="5400000" scaled="0"/>
          </a:gra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57" name="Google Shape;157;p57"/>
          <p:cNvSpPr txBox="1">
            <a:spLocks noGrp="1"/>
          </p:cNvSpPr>
          <p:nvPr>
            <p:ph type="body" idx="2"/>
          </p:nvPr>
        </p:nvSpPr>
        <p:spPr>
          <a:xfrm>
            <a:off x="685799" y="812801"/>
            <a:ext cx="3155951" cy="5364162"/>
          </a:xfrm>
          <a:prstGeom prst="rect">
            <a:avLst/>
          </a:prstGeom>
          <a:noFill/>
          <a:ln>
            <a:noFill/>
          </a:ln>
        </p:spPr>
        <p:txBody>
          <a:bodyPr spcFirstLastPara="1" wrap="square" lIns="0" tIns="0" rIns="0" bIns="0" anchor="t" anchorCtr="0">
            <a:noAutofit/>
          </a:bodyPr>
          <a:lstStyle>
            <a:lvl1pPr marL="457200" lvl="0" indent="-495300" algn="l">
              <a:lnSpc>
                <a:spcPct val="80000"/>
              </a:lnSpc>
              <a:spcBef>
                <a:spcPts val="1200"/>
              </a:spcBef>
              <a:spcAft>
                <a:spcPts val="0"/>
              </a:spcAft>
              <a:buClr>
                <a:schemeClr val="dk1"/>
              </a:buClr>
              <a:buSzPts val="4200"/>
              <a:buFont typeface="Arial"/>
              <a:buChar char="​"/>
              <a:defRPr sz="4200" b="1">
                <a:solidFill>
                  <a:schemeClr val="dk1"/>
                </a:solidFill>
                <a:latin typeface="Arial"/>
                <a:ea typeface="Arial"/>
                <a:cs typeface="Arial"/>
                <a:sym typeface="Arial"/>
              </a:defRPr>
            </a:lvl1pPr>
            <a:lvl2pPr marL="914400" lvl="1" indent="-368300" algn="l">
              <a:lnSpc>
                <a:spcPct val="83000"/>
              </a:lnSpc>
              <a:spcBef>
                <a:spcPts val="300"/>
              </a:spcBef>
              <a:spcAft>
                <a:spcPts val="0"/>
              </a:spcAft>
              <a:buSzPts val="2200"/>
              <a:buFont typeface="Arial"/>
              <a:buChar char="​"/>
              <a:defRPr sz="2200">
                <a:solidFill>
                  <a:schemeClr val="dk1"/>
                </a:solidFill>
                <a:latin typeface="Arial"/>
                <a:ea typeface="Arial"/>
                <a:cs typeface="Arial"/>
                <a:sym typeface="Arial"/>
              </a:defRPr>
            </a:lvl2pPr>
            <a:lvl3pPr marL="1371600" lvl="2" indent="-342900" algn="l">
              <a:lnSpc>
                <a:spcPct val="120000"/>
              </a:lnSpc>
              <a:spcBef>
                <a:spcPts val="1200"/>
              </a:spcBef>
              <a:spcAft>
                <a:spcPts val="0"/>
              </a:spcAft>
              <a:buClr>
                <a:schemeClr val="dk1"/>
              </a:buClr>
              <a:buSzPts val="1800"/>
              <a:buFont typeface="Arial"/>
              <a:buChar char="​"/>
              <a:defRPr sz="1800">
                <a:solidFill>
                  <a:schemeClr val="dk1"/>
                </a:solidFill>
                <a:latin typeface="Arial"/>
                <a:ea typeface="Arial"/>
                <a:cs typeface="Arial"/>
                <a:sym typeface="Arial"/>
              </a:defRPr>
            </a:lvl3pPr>
            <a:lvl4pPr marL="1828800" lvl="3" indent="-317500" algn="l">
              <a:lnSpc>
                <a:spcPct val="90000"/>
              </a:lnSpc>
              <a:spcBef>
                <a:spcPts val="400"/>
              </a:spcBef>
              <a:spcAft>
                <a:spcPts val="0"/>
              </a:spcAft>
              <a:buClr>
                <a:schemeClr val="accent1"/>
              </a:buClr>
              <a:buSzPts val="1400"/>
              <a:buFont typeface="Arial"/>
              <a:buChar char="•"/>
              <a:defRPr sz="1400" b="0">
                <a:solidFill>
                  <a:schemeClr val="dk1"/>
                </a:solidFill>
                <a:latin typeface="Arial"/>
                <a:ea typeface="Arial"/>
                <a:cs typeface="Arial"/>
                <a:sym typeface="Arial"/>
              </a:defRPr>
            </a:lvl4pPr>
            <a:lvl5pPr marL="2286000" lvl="4" indent="-304800" algn="l">
              <a:lnSpc>
                <a:spcPct val="85000"/>
              </a:lnSpc>
              <a:spcBef>
                <a:spcPts val="400"/>
              </a:spcBef>
              <a:spcAft>
                <a:spcPts val="0"/>
              </a:spcAft>
              <a:buClr>
                <a:schemeClr val="dk1"/>
              </a:buClr>
              <a:buSzPts val="1200"/>
              <a:buFont typeface="Arial"/>
              <a:buChar char="–"/>
              <a:defRPr sz="1200">
                <a:solidFill>
                  <a:schemeClr val="dk1"/>
                </a:solidFill>
                <a:latin typeface="Arial"/>
                <a:ea typeface="Arial"/>
                <a:cs typeface="Arial"/>
                <a:sym typeface="Arial"/>
              </a:defRPr>
            </a:lvl5pPr>
            <a:lvl6pPr marL="2743200" lvl="5" indent="-355600" algn="l">
              <a:lnSpc>
                <a:spcPct val="90000"/>
              </a:lnSpc>
              <a:spcBef>
                <a:spcPts val="1200"/>
              </a:spcBef>
              <a:spcAft>
                <a:spcPts val="0"/>
              </a:spcAft>
              <a:buClr>
                <a:schemeClr val="dk1"/>
              </a:buClr>
              <a:buSzPts val="2000"/>
              <a:buFont typeface="Arial"/>
              <a:buChar char="​"/>
              <a:defRPr sz="2000" b="1">
                <a:solidFill>
                  <a:schemeClr val="dk1"/>
                </a:solidFill>
                <a:latin typeface="Arial"/>
                <a:ea typeface="Arial"/>
                <a:cs typeface="Arial"/>
                <a:sym typeface="Arial"/>
              </a:defRPr>
            </a:lvl6pPr>
            <a:lvl7pPr marL="3200400" lvl="6" indent="-317500" algn="l">
              <a:lnSpc>
                <a:spcPct val="90000"/>
              </a:lnSpc>
              <a:spcBef>
                <a:spcPts val="0"/>
              </a:spcBef>
              <a:spcAft>
                <a:spcPts val="0"/>
              </a:spcAft>
              <a:buSzPts val="1400"/>
              <a:buFont typeface="Arial"/>
              <a:buChar char="​"/>
              <a:defRPr sz="1400">
                <a:solidFill>
                  <a:schemeClr val="dk1"/>
                </a:solidFill>
                <a:latin typeface="Arial"/>
                <a:ea typeface="Arial"/>
                <a:cs typeface="Arial"/>
                <a:sym typeface="Arial"/>
              </a:defRPr>
            </a:lvl7pPr>
            <a:lvl8pPr marL="3657600" lvl="7" indent="-317500" algn="l">
              <a:lnSpc>
                <a:spcPct val="120000"/>
              </a:lnSpc>
              <a:spcBef>
                <a:spcPts val="400"/>
              </a:spcBef>
              <a:spcAft>
                <a:spcPts val="0"/>
              </a:spcAft>
              <a:buClr>
                <a:schemeClr val="dk1"/>
              </a:buClr>
              <a:buSzPts val="1400"/>
              <a:buFont typeface="Arial"/>
              <a:buChar char="​"/>
              <a:defRPr sz="1400">
                <a:solidFill>
                  <a:schemeClr val="dk1"/>
                </a:solidFill>
                <a:latin typeface="Arial"/>
                <a:ea typeface="Arial"/>
                <a:cs typeface="Arial"/>
                <a:sym typeface="Arial"/>
              </a:defRPr>
            </a:lvl8pPr>
            <a:lvl9pPr marL="4114800" lvl="8" indent="-304800" algn="l">
              <a:lnSpc>
                <a:spcPct val="80000"/>
              </a:lnSpc>
              <a:spcBef>
                <a:spcPts val="600"/>
              </a:spcBef>
              <a:spcAft>
                <a:spcPts val="0"/>
              </a:spcAft>
              <a:buClr>
                <a:schemeClr val="dk1"/>
              </a:buClr>
              <a:buSzPts val="1200"/>
              <a:buFont typeface="Arial"/>
              <a:buChar char="•"/>
              <a:defRPr sz="1200" b="0">
                <a:solidFill>
                  <a:schemeClr val="dk1"/>
                </a:solidFill>
                <a:latin typeface="Arial"/>
                <a:ea typeface="Arial"/>
                <a:cs typeface="Arial"/>
                <a:sym typeface="Arial"/>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hart and Content Right">
  <p:cSld name="Chart and Content Right">
    <p:spTree>
      <p:nvGrpSpPr>
        <p:cNvPr id="1" name="Shape 158"/>
        <p:cNvGrpSpPr/>
        <p:nvPr/>
      </p:nvGrpSpPr>
      <p:grpSpPr>
        <a:xfrm>
          <a:off x="0" y="0"/>
          <a:ext cx="0" cy="0"/>
          <a:chOff x="0" y="0"/>
          <a:chExt cx="0" cy="0"/>
        </a:xfrm>
      </p:grpSpPr>
      <p:sp>
        <p:nvSpPr>
          <p:cNvPr id="159" name="Google Shape;159;p58"/>
          <p:cNvSpPr/>
          <p:nvPr/>
        </p:nvSpPr>
        <p:spPr>
          <a:xfrm>
            <a:off x="684061" y="228600"/>
            <a:ext cx="5067300" cy="5719763"/>
          </a:xfrm>
          <a:prstGeom prst="rect">
            <a:avLst/>
          </a:prstGeom>
          <a:gradFill>
            <a:gsLst>
              <a:gs pos="0">
                <a:srgbClr val="E6E6E6">
                  <a:alpha val="69803"/>
                </a:srgbClr>
              </a:gs>
              <a:gs pos="22000">
                <a:schemeClr val="lt1"/>
              </a:gs>
              <a:gs pos="100000">
                <a:schemeClr val="lt1"/>
              </a:gs>
            </a:gsLst>
            <a:lin ang="5400000" scaled="0"/>
          </a:gradFill>
          <a:ln>
            <a:noFill/>
          </a:ln>
        </p:spPr>
        <p:txBody>
          <a:bodyPr spcFirstLastPara="1" wrap="square" lIns="0" tIns="274300" rIns="0" bIns="0" anchor="t" anchorCtr="0">
            <a:noAutofit/>
          </a:bodyPr>
          <a:lstStyle/>
          <a:p>
            <a:pPr marL="0" marR="0" lvl="0" indent="0" algn="ctr" rtl="0">
              <a:lnSpc>
                <a:spcPct val="85000"/>
              </a:lnSpc>
              <a:spcBef>
                <a:spcPts val="0"/>
              </a:spcBef>
              <a:spcAft>
                <a:spcPts val="0"/>
              </a:spcAft>
              <a:buClr>
                <a:schemeClr val="dk1"/>
              </a:buClr>
              <a:buSzPts val="1800"/>
              <a:buFont typeface="Arial"/>
              <a:buNone/>
            </a:pPr>
            <a:endParaRPr sz="1800" b="0" i="0" u="none" strike="noStrike" cap="none">
              <a:solidFill>
                <a:schemeClr val="dk2"/>
              </a:solidFill>
              <a:latin typeface="Arial"/>
              <a:ea typeface="Arial"/>
              <a:cs typeface="Arial"/>
              <a:sym typeface="Arial"/>
            </a:endParaRPr>
          </a:p>
        </p:txBody>
      </p:sp>
      <p:sp>
        <p:nvSpPr>
          <p:cNvPr id="160" name="Google Shape;160;p58"/>
          <p:cNvSpPr>
            <a:spLocks noGrp="1"/>
          </p:cNvSpPr>
          <p:nvPr>
            <p:ph type="chart" idx="2"/>
          </p:nvPr>
        </p:nvSpPr>
        <p:spPr>
          <a:xfrm>
            <a:off x="1031533" y="1722221"/>
            <a:ext cx="4372356" cy="3429744"/>
          </a:xfrm>
          <a:prstGeom prst="rect">
            <a:avLst/>
          </a:prstGeom>
          <a:noFill/>
          <a:ln>
            <a:noFill/>
          </a:ln>
        </p:spPr>
        <p:txBody>
          <a:bodyPr spcFirstLastPara="1" wrap="square" lIns="0" tIns="0" rIns="0" bIns="0" anchor="t" anchorCtr="0">
            <a:noAutofit/>
          </a:bodyPr>
          <a:lstStyle>
            <a:lvl1pPr marR="0" lvl="0" algn="ctr" rtl="0">
              <a:lnSpc>
                <a:spcPct val="95000"/>
              </a:lnSpc>
              <a:spcBef>
                <a:spcPts val="1200"/>
              </a:spcBef>
              <a:spcAft>
                <a:spcPts val="0"/>
              </a:spcAft>
              <a:buClr>
                <a:schemeClr val="dk1"/>
              </a:buClr>
              <a:buSzPts val="2200"/>
              <a:buFont typeface="Arial"/>
              <a:buChar char="​"/>
              <a:defRPr sz="2200" b="0" i="0" u="none" strike="noStrike" cap="none">
                <a:solidFill>
                  <a:schemeClr val="dk1"/>
                </a:solidFill>
                <a:latin typeface="Arial"/>
                <a:ea typeface="Arial"/>
                <a:cs typeface="Arial"/>
                <a:sym typeface="Arial"/>
              </a:defRPr>
            </a:lvl1pPr>
            <a:lvl2pPr marR="0" lvl="1" algn="l" rtl="0">
              <a:lnSpc>
                <a:spcPct val="90000"/>
              </a:lnSpc>
              <a:spcBef>
                <a:spcPts val="400"/>
              </a:spcBef>
              <a:spcAft>
                <a:spcPts val="0"/>
              </a:spcAft>
              <a:buClr>
                <a:schemeClr val="accent1"/>
              </a:buClr>
              <a:buSzPts val="1800"/>
              <a:buFont typeface="Arial"/>
              <a:buChar char="•"/>
              <a:defRPr sz="1800" b="0" i="0" u="none" strike="noStrike" cap="none">
                <a:solidFill>
                  <a:schemeClr val="dk1"/>
                </a:solidFill>
                <a:latin typeface="Arial"/>
                <a:ea typeface="Arial"/>
                <a:cs typeface="Arial"/>
                <a:sym typeface="Arial"/>
              </a:defRPr>
            </a:lvl2pPr>
            <a:lvl3pPr marR="0" lvl="2" algn="l" rtl="0">
              <a:lnSpc>
                <a:spcPct val="85000"/>
              </a:lnSpc>
              <a:spcBef>
                <a:spcPts val="40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3pPr>
            <a:lvl4pPr marR="0" lvl="3" algn="l" rtl="0">
              <a:lnSpc>
                <a:spcPct val="90000"/>
              </a:lnSpc>
              <a:spcBef>
                <a:spcPts val="1200"/>
              </a:spcBef>
              <a:spcAft>
                <a:spcPts val="0"/>
              </a:spcAft>
              <a:buClr>
                <a:schemeClr val="dk1"/>
              </a:buClr>
              <a:buSzPts val="2000"/>
              <a:buFont typeface="Arial"/>
              <a:buChar char="​"/>
              <a:defRPr sz="2000" b="1" i="0" u="none" strike="noStrike" cap="none">
                <a:solidFill>
                  <a:schemeClr val="dk1"/>
                </a:solidFill>
                <a:latin typeface="Arial"/>
                <a:ea typeface="Arial"/>
                <a:cs typeface="Arial"/>
                <a:sym typeface="Arial"/>
              </a:defRPr>
            </a:lvl4pPr>
            <a:lvl5pPr marR="0" lvl="4" algn="l" rtl="0">
              <a:lnSpc>
                <a:spcPct val="90000"/>
              </a:lnSpc>
              <a:spcBef>
                <a:spcPts val="0"/>
              </a:spcBef>
              <a:spcAft>
                <a:spcPts val="0"/>
              </a:spcAft>
              <a:buClr>
                <a:schemeClr val="accent1"/>
              </a:buClr>
              <a:buSzPts val="1400"/>
              <a:buFont typeface="Arial"/>
              <a:buNone/>
              <a:defRPr sz="1400" b="0" i="0" u="none" strike="noStrike" cap="none">
                <a:solidFill>
                  <a:schemeClr val="accent1"/>
                </a:solidFill>
                <a:latin typeface="Arial"/>
                <a:ea typeface="Arial"/>
                <a:cs typeface="Arial"/>
                <a:sym typeface="Arial"/>
              </a:defRPr>
            </a:lvl5pPr>
            <a:lvl6pPr marR="0" lvl="5" algn="l" rtl="0">
              <a:lnSpc>
                <a:spcPct val="120000"/>
              </a:lnSpc>
              <a:spcBef>
                <a:spcPts val="80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6pPr>
            <a:lvl7pPr marR="0" lvl="6" algn="l" rtl="0">
              <a:lnSpc>
                <a:spcPct val="85000"/>
              </a:lnSpc>
              <a:spcBef>
                <a:spcPts val="600"/>
              </a:spcBef>
              <a:spcAft>
                <a:spcPts val="0"/>
              </a:spcAft>
              <a:buClr>
                <a:schemeClr val="accent4"/>
              </a:buClr>
              <a:buSzPts val="1200"/>
              <a:buFont typeface="Arial"/>
              <a:buChar char="•"/>
              <a:defRPr sz="1200" b="0" i="0" u="none" strike="noStrike" cap="none">
                <a:solidFill>
                  <a:schemeClr val="dk1"/>
                </a:solidFill>
                <a:latin typeface="Arial"/>
                <a:ea typeface="Arial"/>
                <a:cs typeface="Arial"/>
                <a:sym typeface="Arial"/>
              </a:defRPr>
            </a:lvl7pPr>
            <a:lvl8pPr marR="0" lvl="7" algn="l" rtl="0">
              <a:lnSpc>
                <a:spcPct val="100000"/>
              </a:lnSpc>
              <a:spcBef>
                <a:spcPts val="1200"/>
              </a:spcBef>
              <a:spcAft>
                <a:spcPts val="0"/>
              </a:spcAft>
              <a:buClr>
                <a:schemeClr val="dk1"/>
              </a:buClr>
              <a:buSzPts val="2200"/>
              <a:buFont typeface="Arial"/>
              <a:buChar char="“"/>
              <a:defRPr sz="2200" b="0" i="0" u="none" strike="noStrike" cap="none">
                <a:solidFill>
                  <a:schemeClr val="dk1"/>
                </a:solidFill>
                <a:latin typeface="Arial"/>
                <a:ea typeface="Arial"/>
                <a:cs typeface="Arial"/>
                <a:sym typeface="Arial"/>
              </a:defRPr>
            </a:lvl8pPr>
            <a:lvl9pPr marR="0" lvl="8" algn="l" rtl="0">
              <a:lnSpc>
                <a:spcPct val="85000"/>
              </a:lnSpc>
              <a:spcBef>
                <a:spcPts val="600"/>
              </a:spcBef>
              <a:spcAft>
                <a:spcPts val="1200"/>
              </a:spcAft>
              <a:buClr>
                <a:schemeClr val="dk1"/>
              </a:buClr>
              <a:buSzPts val="1400"/>
              <a:buFont typeface="Arial"/>
              <a:buChar char="​"/>
              <a:defRPr sz="1400" b="1" i="0" u="none" strike="noStrike" cap="none">
                <a:solidFill>
                  <a:schemeClr val="dk1"/>
                </a:solidFill>
                <a:latin typeface="Arial"/>
                <a:ea typeface="Arial"/>
                <a:cs typeface="Arial"/>
                <a:sym typeface="Arial"/>
              </a:defRPr>
            </a:lvl9pPr>
          </a:lstStyle>
          <a:p>
            <a:endParaRPr/>
          </a:p>
        </p:txBody>
      </p:sp>
      <p:sp>
        <p:nvSpPr>
          <p:cNvPr id="161" name="Google Shape;161;p58"/>
          <p:cNvSpPr txBox="1">
            <a:spLocks noGrp="1"/>
          </p:cNvSpPr>
          <p:nvPr>
            <p:ph type="body" idx="1"/>
          </p:nvPr>
        </p:nvSpPr>
        <p:spPr>
          <a:xfrm>
            <a:off x="1031533" y="812800"/>
            <a:ext cx="4372356" cy="561949"/>
          </a:xfrm>
          <a:prstGeom prst="rect">
            <a:avLst/>
          </a:prstGeom>
          <a:noFill/>
          <a:ln>
            <a:noFill/>
          </a:ln>
        </p:spPr>
        <p:txBody>
          <a:bodyPr spcFirstLastPara="1" wrap="square" lIns="0" tIns="0" rIns="0" bIns="0" anchor="t" anchorCtr="0">
            <a:spAutoFit/>
          </a:bodyPr>
          <a:lstStyle>
            <a:lvl1pPr marL="457200" lvl="0" indent="-228600" algn="ctr">
              <a:lnSpc>
                <a:spcPct val="83000"/>
              </a:lnSpc>
              <a:spcBef>
                <a:spcPts val="0"/>
              </a:spcBef>
              <a:spcAft>
                <a:spcPts val="0"/>
              </a:spcAft>
              <a:buClr>
                <a:schemeClr val="dk1"/>
              </a:buClr>
              <a:buSzPts val="2200"/>
              <a:buNone/>
              <a:defRPr sz="2200" b="1">
                <a:solidFill>
                  <a:schemeClr val="dk1"/>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
        <p:nvSpPr>
          <p:cNvPr id="162" name="Google Shape;162;p58"/>
          <p:cNvSpPr txBox="1">
            <a:spLocks noGrp="1"/>
          </p:cNvSpPr>
          <p:nvPr>
            <p:ph type="body" idx="3"/>
          </p:nvPr>
        </p:nvSpPr>
        <p:spPr>
          <a:xfrm>
            <a:off x="6430078" y="812801"/>
            <a:ext cx="5067300" cy="5364162"/>
          </a:xfrm>
          <a:prstGeom prst="rect">
            <a:avLst/>
          </a:prstGeom>
          <a:noFill/>
          <a:ln>
            <a:noFill/>
          </a:ln>
        </p:spPr>
        <p:txBody>
          <a:bodyPr spcFirstLastPara="1" wrap="square" lIns="0" tIns="0" rIns="0" bIns="0" anchor="ctr" anchorCtr="0">
            <a:normAutofit/>
          </a:bodyPr>
          <a:lstStyle>
            <a:lvl1pPr marL="457200" lvl="0" indent="-609600" algn="l">
              <a:lnSpc>
                <a:spcPct val="90000"/>
              </a:lnSpc>
              <a:spcBef>
                <a:spcPts val="1200"/>
              </a:spcBef>
              <a:spcAft>
                <a:spcPts val="0"/>
              </a:spcAft>
              <a:buClr>
                <a:schemeClr val="dk1"/>
              </a:buClr>
              <a:buSzPts val="6000"/>
              <a:buFont typeface="Arial"/>
              <a:buChar char="​"/>
              <a:defRPr sz="6000" b="1">
                <a:solidFill>
                  <a:schemeClr val="dk1"/>
                </a:solidFill>
                <a:latin typeface="Arial"/>
                <a:ea typeface="Arial"/>
                <a:cs typeface="Arial"/>
                <a:sym typeface="Arial"/>
              </a:defRPr>
            </a:lvl1pPr>
            <a:lvl2pPr marL="914400" lvl="1" indent="-419100" algn="l">
              <a:lnSpc>
                <a:spcPct val="83000"/>
              </a:lnSpc>
              <a:spcBef>
                <a:spcPts val="300"/>
              </a:spcBef>
              <a:spcAft>
                <a:spcPts val="0"/>
              </a:spcAft>
              <a:buSzPts val="3000"/>
              <a:buFont typeface="Arial"/>
              <a:buChar char="​"/>
              <a:defRPr sz="3000">
                <a:solidFill>
                  <a:schemeClr val="dk2"/>
                </a:solidFill>
                <a:latin typeface="Arial"/>
                <a:ea typeface="Arial"/>
                <a:cs typeface="Arial"/>
                <a:sym typeface="Arial"/>
              </a:defRPr>
            </a:lvl2pPr>
            <a:lvl3pPr marL="1371600" lvl="2" indent="-342900" algn="l">
              <a:lnSpc>
                <a:spcPct val="120000"/>
              </a:lnSpc>
              <a:spcBef>
                <a:spcPts val="3000"/>
              </a:spcBef>
              <a:spcAft>
                <a:spcPts val="0"/>
              </a:spcAft>
              <a:buClr>
                <a:schemeClr val="dk1"/>
              </a:buClr>
              <a:buSzPts val="1800"/>
              <a:buFont typeface="Arial"/>
              <a:buChar char="​"/>
              <a:defRPr sz="1800">
                <a:solidFill>
                  <a:schemeClr val="dk1"/>
                </a:solidFill>
                <a:latin typeface="Arial"/>
                <a:ea typeface="Arial"/>
                <a:cs typeface="Arial"/>
                <a:sym typeface="Arial"/>
              </a:defRPr>
            </a:lvl3pPr>
            <a:lvl4pPr marL="1828800" lvl="3" indent="-317500" algn="l">
              <a:lnSpc>
                <a:spcPct val="90000"/>
              </a:lnSpc>
              <a:spcBef>
                <a:spcPts val="400"/>
              </a:spcBef>
              <a:spcAft>
                <a:spcPts val="0"/>
              </a:spcAft>
              <a:buClr>
                <a:schemeClr val="accent1"/>
              </a:buClr>
              <a:buSzPts val="1400"/>
              <a:buFont typeface="Arial"/>
              <a:buChar char="•"/>
              <a:defRPr sz="1400" b="0">
                <a:solidFill>
                  <a:schemeClr val="dk1"/>
                </a:solidFill>
                <a:latin typeface="Arial"/>
                <a:ea typeface="Arial"/>
                <a:cs typeface="Arial"/>
                <a:sym typeface="Arial"/>
              </a:defRPr>
            </a:lvl4pPr>
            <a:lvl5pPr marL="2286000" lvl="4" indent="-304800" algn="l">
              <a:lnSpc>
                <a:spcPct val="85000"/>
              </a:lnSpc>
              <a:spcBef>
                <a:spcPts val="400"/>
              </a:spcBef>
              <a:spcAft>
                <a:spcPts val="0"/>
              </a:spcAft>
              <a:buClr>
                <a:schemeClr val="dk1"/>
              </a:buClr>
              <a:buSzPts val="1200"/>
              <a:buFont typeface="Arial"/>
              <a:buChar char="–"/>
              <a:defRPr sz="1200">
                <a:solidFill>
                  <a:schemeClr val="dk1"/>
                </a:solidFill>
                <a:latin typeface="Arial"/>
                <a:ea typeface="Arial"/>
                <a:cs typeface="Arial"/>
                <a:sym typeface="Arial"/>
              </a:defRPr>
            </a:lvl5pPr>
            <a:lvl6pPr marL="2743200" lvl="5" indent="-355600" algn="l">
              <a:lnSpc>
                <a:spcPct val="90000"/>
              </a:lnSpc>
              <a:spcBef>
                <a:spcPts val="1200"/>
              </a:spcBef>
              <a:spcAft>
                <a:spcPts val="0"/>
              </a:spcAft>
              <a:buClr>
                <a:schemeClr val="dk1"/>
              </a:buClr>
              <a:buSzPts val="2000"/>
              <a:buFont typeface="Arial"/>
              <a:buChar char="​"/>
              <a:defRPr sz="2000" b="1">
                <a:solidFill>
                  <a:schemeClr val="dk1"/>
                </a:solidFill>
                <a:latin typeface="Arial"/>
                <a:ea typeface="Arial"/>
                <a:cs typeface="Arial"/>
                <a:sym typeface="Arial"/>
              </a:defRPr>
            </a:lvl6pPr>
            <a:lvl7pPr marL="3200400" lvl="6" indent="-317500" algn="l">
              <a:lnSpc>
                <a:spcPct val="90000"/>
              </a:lnSpc>
              <a:spcBef>
                <a:spcPts val="0"/>
              </a:spcBef>
              <a:spcAft>
                <a:spcPts val="0"/>
              </a:spcAft>
              <a:buSzPts val="1400"/>
              <a:buFont typeface="Arial"/>
              <a:buChar char="​"/>
              <a:defRPr sz="1400">
                <a:solidFill>
                  <a:schemeClr val="accent1"/>
                </a:solidFill>
                <a:latin typeface="Arial"/>
                <a:ea typeface="Arial"/>
                <a:cs typeface="Arial"/>
                <a:sym typeface="Arial"/>
              </a:defRPr>
            </a:lvl7pPr>
            <a:lvl8pPr marL="3657600" lvl="7" indent="-317500" algn="l">
              <a:lnSpc>
                <a:spcPct val="120000"/>
              </a:lnSpc>
              <a:spcBef>
                <a:spcPts val="400"/>
              </a:spcBef>
              <a:spcAft>
                <a:spcPts val="0"/>
              </a:spcAft>
              <a:buClr>
                <a:schemeClr val="dk1"/>
              </a:buClr>
              <a:buSzPts val="1400"/>
              <a:buFont typeface="Arial"/>
              <a:buChar char="​"/>
              <a:defRPr sz="1400">
                <a:solidFill>
                  <a:schemeClr val="dk1"/>
                </a:solidFill>
                <a:latin typeface="Arial"/>
                <a:ea typeface="Arial"/>
                <a:cs typeface="Arial"/>
                <a:sym typeface="Arial"/>
              </a:defRPr>
            </a:lvl8pPr>
            <a:lvl9pPr marL="4114800" lvl="8" indent="-304800" algn="l">
              <a:lnSpc>
                <a:spcPct val="80000"/>
              </a:lnSpc>
              <a:spcBef>
                <a:spcPts val="600"/>
              </a:spcBef>
              <a:spcAft>
                <a:spcPts val="0"/>
              </a:spcAft>
              <a:buClr>
                <a:schemeClr val="accent4"/>
              </a:buClr>
              <a:buSzPts val="1200"/>
              <a:buFont typeface="Arial"/>
              <a:buChar char="•"/>
              <a:defRPr sz="1200" b="0">
                <a:solidFill>
                  <a:schemeClr val="dk1"/>
                </a:solidFill>
                <a:latin typeface="Arial"/>
                <a:ea typeface="Arial"/>
                <a:cs typeface="Arial"/>
                <a:sym typeface="Arial"/>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hart and Content Left">
  <p:cSld name="Chart and Content Left">
    <p:spTree>
      <p:nvGrpSpPr>
        <p:cNvPr id="1" name="Shape 163"/>
        <p:cNvGrpSpPr/>
        <p:nvPr/>
      </p:nvGrpSpPr>
      <p:grpSpPr>
        <a:xfrm>
          <a:off x="0" y="0"/>
          <a:ext cx="0" cy="0"/>
          <a:chOff x="0" y="0"/>
          <a:chExt cx="0" cy="0"/>
        </a:xfrm>
      </p:grpSpPr>
      <p:sp>
        <p:nvSpPr>
          <p:cNvPr id="164" name="Google Shape;164;p59"/>
          <p:cNvSpPr txBox="1">
            <a:spLocks noGrp="1"/>
          </p:cNvSpPr>
          <p:nvPr>
            <p:ph type="body" idx="1"/>
          </p:nvPr>
        </p:nvSpPr>
        <p:spPr>
          <a:xfrm>
            <a:off x="685801" y="812801"/>
            <a:ext cx="5067300" cy="5364162"/>
          </a:xfrm>
          <a:prstGeom prst="rect">
            <a:avLst/>
          </a:prstGeom>
          <a:noFill/>
          <a:ln>
            <a:noFill/>
          </a:ln>
        </p:spPr>
        <p:txBody>
          <a:bodyPr spcFirstLastPara="1" wrap="square" lIns="0" tIns="0" rIns="0" bIns="0" anchor="t" anchorCtr="0">
            <a:normAutofit/>
          </a:bodyPr>
          <a:lstStyle>
            <a:lvl1pPr marL="457200" lvl="0" indent="-609600" algn="l">
              <a:lnSpc>
                <a:spcPct val="90000"/>
              </a:lnSpc>
              <a:spcBef>
                <a:spcPts val="1200"/>
              </a:spcBef>
              <a:spcAft>
                <a:spcPts val="0"/>
              </a:spcAft>
              <a:buClr>
                <a:schemeClr val="dk1"/>
              </a:buClr>
              <a:buSzPts val="6000"/>
              <a:buFont typeface="Arial"/>
              <a:buChar char="​"/>
              <a:defRPr sz="6000" b="1">
                <a:solidFill>
                  <a:schemeClr val="dk1"/>
                </a:solidFill>
                <a:latin typeface="Arial"/>
                <a:ea typeface="Arial"/>
                <a:cs typeface="Arial"/>
                <a:sym typeface="Arial"/>
              </a:defRPr>
            </a:lvl1pPr>
            <a:lvl2pPr marL="914400" lvl="1" indent="-419100" algn="l">
              <a:lnSpc>
                <a:spcPct val="83000"/>
              </a:lnSpc>
              <a:spcBef>
                <a:spcPts val="300"/>
              </a:spcBef>
              <a:spcAft>
                <a:spcPts val="0"/>
              </a:spcAft>
              <a:buSzPts val="3000"/>
              <a:buFont typeface="Arial"/>
              <a:buChar char="​"/>
              <a:defRPr sz="3000">
                <a:solidFill>
                  <a:schemeClr val="dk2"/>
                </a:solidFill>
                <a:latin typeface="Arial"/>
                <a:ea typeface="Arial"/>
                <a:cs typeface="Arial"/>
                <a:sym typeface="Arial"/>
              </a:defRPr>
            </a:lvl2pPr>
            <a:lvl3pPr marL="1371600" lvl="2" indent="-342900" algn="l">
              <a:lnSpc>
                <a:spcPct val="120000"/>
              </a:lnSpc>
              <a:spcBef>
                <a:spcPts val="3000"/>
              </a:spcBef>
              <a:spcAft>
                <a:spcPts val="0"/>
              </a:spcAft>
              <a:buClr>
                <a:schemeClr val="dk1"/>
              </a:buClr>
              <a:buSzPts val="1800"/>
              <a:buFont typeface="Arial"/>
              <a:buChar char="​"/>
              <a:defRPr sz="1800">
                <a:solidFill>
                  <a:schemeClr val="dk1"/>
                </a:solidFill>
                <a:latin typeface="Arial"/>
                <a:ea typeface="Arial"/>
                <a:cs typeface="Arial"/>
                <a:sym typeface="Arial"/>
              </a:defRPr>
            </a:lvl3pPr>
            <a:lvl4pPr marL="1828800" lvl="3" indent="-317500" algn="l">
              <a:lnSpc>
                <a:spcPct val="90000"/>
              </a:lnSpc>
              <a:spcBef>
                <a:spcPts val="400"/>
              </a:spcBef>
              <a:spcAft>
                <a:spcPts val="0"/>
              </a:spcAft>
              <a:buClr>
                <a:schemeClr val="accent1"/>
              </a:buClr>
              <a:buSzPts val="1400"/>
              <a:buFont typeface="Arial"/>
              <a:buChar char="•"/>
              <a:defRPr sz="1400" b="0">
                <a:solidFill>
                  <a:schemeClr val="dk1"/>
                </a:solidFill>
                <a:latin typeface="Arial"/>
                <a:ea typeface="Arial"/>
                <a:cs typeface="Arial"/>
                <a:sym typeface="Arial"/>
              </a:defRPr>
            </a:lvl4pPr>
            <a:lvl5pPr marL="2286000" lvl="4" indent="-304800" algn="l">
              <a:lnSpc>
                <a:spcPct val="85000"/>
              </a:lnSpc>
              <a:spcBef>
                <a:spcPts val="400"/>
              </a:spcBef>
              <a:spcAft>
                <a:spcPts val="0"/>
              </a:spcAft>
              <a:buClr>
                <a:schemeClr val="dk1"/>
              </a:buClr>
              <a:buSzPts val="1200"/>
              <a:buFont typeface="Arial"/>
              <a:buChar char="–"/>
              <a:defRPr sz="1200">
                <a:solidFill>
                  <a:schemeClr val="dk1"/>
                </a:solidFill>
                <a:latin typeface="Arial"/>
                <a:ea typeface="Arial"/>
                <a:cs typeface="Arial"/>
                <a:sym typeface="Arial"/>
              </a:defRPr>
            </a:lvl5pPr>
            <a:lvl6pPr marL="2743200" lvl="5" indent="-355600" algn="l">
              <a:lnSpc>
                <a:spcPct val="90000"/>
              </a:lnSpc>
              <a:spcBef>
                <a:spcPts val="1200"/>
              </a:spcBef>
              <a:spcAft>
                <a:spcPts val="0"/>
              </a:spcAft>
              <a:buClr>
                <a:schemeClr val="dk1"/>
              </a:buClr>
              <a:buSzPts val="2000"/>
              <a:buFont typeface="Arial"/>
              <a:buChar char="​"/>
              <a:defRPr sz="2000" b="1">
                <a:solidFill>
                  <a:schemeClr val="dk1"/>
                </a:solidFill>
                <a:latin typeface="Arial"/>
                <a:ea typeface="Arial"/>
                <a:cs typeface="Arial"/>
                <a:sym typeface="Arial"/>
              </a:defRPr>
            </a:lvl6pPr>
            <a:lvl7pPr marL="3200400" lvl="6" indent="-317500" algn="l">
              <a:lnSpc>
                <a:spcPct val="90000"/>
              </a:lnSpc>
              <a:spcBef>
                <a:spcPts val="0"/>
              </a:spcBef>
              <a:spcAft>
                <a:spcPts val="0"/>
              </a:spcAft>
              <a:buSzPts val="1400"/>
              <a:buFont typeface="Arial"/>
              <a:buChar char="​"/>
              <a:defRPr sz="1400">
                <a:solidFill>
                  <a:schemeClr val="accent1"/>
                </a:solidFill>
                <a:latin typeface="Arial"/>
                <a:ea typeface="Arial"/>
                <a:cs typeface="Arial"/>
                <a:sym typeface="Arial"/>
              </a:defRPr>
            </a:lvl7pPr>
            <a:lvl8pPr marL="3657600" lvl="7" indent="-317500" algn="l">
              <a:lnSpc>
                <a:spcPct val="120000"/>
              </a:lnSpc>
              <a:spcBef>
                <a:spcPts val="400"/>
              </a:spcBef>
              <a:spcAft>
                <a:spcPts val="0"/>
              </a:spcAft>
              <a:buClr>
                <a:schemeClr val="dk1"/>
              </a:buClr>
              <a:buSzPts val="1400"/>
              <a:buFont typeface="Arial"/>
              <a:buChar char="​"/>
              <a:defRPr sz="1400">
                <a:solidFill>
                  <a:schemeClr val="dk1"/>
                </a:solidFill>
                <a:latin typeface="Arial"/>
                <a:ea typeface="Arial"/>
                <a:cs typeface="Arial"/>
                <a:sym typeface="Arial"/>
              </a:defRPr>
            </a:lvl8pPr>
            <a:lvl9pPr marL="4114800" lvl="8" indent="-304800" algn="l">
              <a:lnSpc>
                <a:spcPct val="80000"/>
              </a:lnSpc>
              <a:spcBef>
                <a:spcPts val="600"/>
              </a:spcBef>
              <a:spcAft>
                <a:spcPts val="0"/>
              </a:spcAft>
              <a:buClr>
                <a:schemeClr val="accent4"/>
              </a:buClr>
              <a:buSzPts val="1200"/>
              <a:buFont typeface="Arial"/>
              <a:buChar char="•"/>
              <a:defRPr sz="1200" b="0">
                <a:solidFill>
                  <a:schemeClr val="dk1"/>
                </a:solidFill>
                <a:latin typeface="Arial"/>
                <a:ea typeface="Arial"/>
                <a:cs typeface="Arial"/>
                <a:sym typeface="Arial"/>
              </a:defRPr>
            </a:lvl9pPr>
          </a:lstStyle>
          <a:p>
            <a:endParaRPr/>
          </a:p>
        </p:txBody>
      </p:sp>
      <p:sp>
        <p:nvSpPr>
          <p:cNvPr id="165" name="Google Shape;165;p59"/>
          <p:cNvSpPr/>
          <p:nvPr/>
        </p:nvSpPr>
        <p:spPr>
          <a:xfrm>
            <a:off x="28121" y="6619881"/>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u="none" strike="noStrike" cap="none">
                <a:solidFill>
                  <a:schemeClr val="dk2"/>
                </a:solidFill>
                <a:latin typeface="Arial"/>
                <a:ea typeface="Arial"/>
                <a:cs typeface="Arial"/>
                <a:sym typeface="Arial"/>
              </a:rPr>
              <a:t>© 2022 SPLUNK INC.</a:t>
            </a:r>
            <a:endParaRPr sz="700" b="0" i="0" u="none" strike="noStrike" cap="none">
              <a:solidFill>
                <a:schemeClr val="dk2"/>
              </a:solidFill>
              <a:latin typeface="Arial"/>
              <a:ea typeface="Arial"/>
              <a:cs typeface="Arial"/>
              <a:sym typeface="Arial"/>
            </a:endParaRPr>
          </a:p>
        </p:txBody>
      </p:sp>
      <p:sp>
        <p:nvSpPr>
          <p:cNvPr id="166" name="Google Shape;166;p59"/>
          <p:cNvSpPr/>
          <p:nvPr/>
        </p:nvSpPr>
        <p:spPr>
          <a:xfrm>
            <a:off x="6438900" y="226544"/>
            <a:ext cx="5067300" cy="5721819"/>
          </a:xfrm>
          <a:prstGeom prst="rect">
            <a:avLst/>
          </a:prstGeom>
          <a:gradFill>
            <a:gsLst>
              <a:gs pos="0">
                <a:srgbClr val="E6E6E6">
                  <a:alpha val="69803"/>
                </a:srgbClr>
              </a:gs>
              <a:gs pos="22000">
                <a:schemeClr val="lt1"/>
              </a:gs>
              <a:gs pos="100000">
                <a:schemeClr val="lt1"/>
              </a:gs>
            </a:gsLst>
            <a:lin ang="5400000" scaled="0"/>
          </a:gradFill>
          <a:ln>
            <a:noFill/>
          </a:ln>
        </p:spPr>
        <p:txBody>
          <a:bodyPr spcFirstLastPara="1" wrap="square" lIns="0" tIns="274300" rIns="0" bIns="0" anchor="t" anchorCtr="0">
            <a:noAutofit/>
          </a:bodyPr>
          <a:lstStyle/>
          <a:p>
            <a:pPr marL="0" marR="0" lvl="0" indent="0" algn="ctr" rtl="0">
              <a:lnSpc>
                <a:spcPct val="85000"/>
              </a:lnSpc>
              <a:spcBef>
                <a:spcPts val="0"/>
              </a:spcBef>
              <a:spcAft>
                <a:spcPts val="0"/>
              </a:spcAft>
              <a:buClr>
                <a:schemeClr val="dk1"/>
              </a:buClr>
              <a:buSzPts val="1800"/>
              <a:buFont typeface="Arial"/>
              <a:buNone/>
            </a:pPr>
            <a:endParaRPr sz="1800" b="0" i="0" u="none" strike="noStrike" cap="none">
              <a:solidFill>
                <a:schemeClr val="dk2"/>
              </a:solidFill>
              <a:latin typeface="Arial"/>
              <a:ea typeface="Arial"/>
              <a:cs typeface="Arial"/>
              <a:sym typeface="Arial"/>
            </a:endParaRPr>
          </a:p>
        </p:txBody>
      </p:sp>
      <p:sp>
        <p:nvSpPr>
          <p:cNvPr id="167" name="Google Shape;167;p59"/>
          <p:cNvSpPr>
            <a:spLocks noGrp="1"/>
          </p:cNvSpPr>
          <p:nvPr>
            <p:ph type="chart" idx="2"/>
          </p:nvPr>
        </p:nvSpPr>
        <p:spPr>
          <a:xfrm>
            <a:off x="6786372" y="1722221"/>
            <a:ext cx="4372356" cy="3429744"/>
          </a:xfrm>
          <a:prstGeom prst="rect">
            <a:avLst/>
          </a:prstGeom>
          <a:noFill/>
          <a:ln>
            <a:noFill/>
          </a:ln>
        </p:spPr>
        <p:txBody>
          <a:bodyPr spcFirstLastPara="1" wrap="square" lIns="0" tIns="0" rIns="0" bIns="0" anchor="t" anchorCtr="0">
            <a:noAutofit/>
          </a:bodyPr>
          <a:lstStyle>
            <a:lvl1pPr marR="0" lvl="0" algn="ctr" rtl="0">
              <a:lnSpc>
                <a:spcPct val="95000"/>
              </a:lnSpc>
              <a:spcBef>
                <a:spcPts val="1200"/>
              </a:spcBef>
              <a:spcAft>
                <a:spcPts val="0"/>
              </a:spcAft>
              <a:buClr>
                <a:schemeClr val="dk1"/>
              </a:buClr>
              <a:buSzPts val="2200"/>
              <a:buFont typeface="Arial"/>
              <a:buChar char="​"/>
              <a:defRPr sz="2200" b="0" i="0" u="none" strike="noStrike" cap="none">
                <a:solidFill>
                  <a:schemeClr val="dk1"/>
                </a:solidFill>
                <a:latin typeface="Arial"/>
                <a:ea typeface="Arial"/>
                <a:cs typeface="Arial"/>
                <a:sym typeface="Arial"/>
              </a:defRPr>
            </a:lvl1pPr>
            <a:lvl2pPr marR="0" lvl="1" algn="l" rtl="0">
              <a:lnSpc>
                <a:spcPct val="90000"/>
              </a:lnSpc>
              <a:spcBef>
                <a:spcPts val="400"/>
              </a:spcBef>
              <a:spcAft>
                <a:spcPts val="0"/>
              </a:spcAft>
              <a:buClr>
                <a:schemeClr val="accent1"/>
              </a:buClr>
              <a:buSzPts val="1800"/>
              <a:buFont typeface="Arial"/>
              <a:buChar char="•"/>
              <a:defRPr sz="1800" b="0" i="0" u="none" strike="noStrike" cap="none">
                <a:solidFill>
                  <a:schemeClr val="dk1"/>
                </a:solidFill>
                <a:latin typeface="Arial"/>
                <a:ea typeface="Arial"/>
                <a:cs typeface="Arial"/>
                <a:sym typeface="Arial"/>
              </a:defRPr>
            </a:lvl2pPr>
            <a:lvl3pPr marR="0" lvl="2" algn="l" rtl="0">
              <a:lnSpc>
                <a:spcPct val="85000"/>
              </a:lnSpc>
              <a:spcBef>
                <a:spcPts val="40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3pPr>
            <a:lvl4pPr marR="0" lvl="3" algn="l" rtl="0">
              <a:lnSpc>
                <a:spcPct val="90000"/>
              </a:lnSpc>
              <a:spcBef>
                <a:spcPts val="1200"/>
              </a:spcBef>
              <a:spcAft>
                <a:spcPts val="0"/>
              </a:spcAft>
              <a:buClr>
                <a:schemeClr val="dk1"/>
              </a:buClr>
              <a:buSzPts val="2000"/>
              <a:buFont typeface="Arial"/>
              <a:buChar char="​"/>
              <a:defRPr sz="2000" b="1" i="0" u="none" strike="noStrike" cap="none">
                <a:solidFill>
                  <a:schemeClr val="dk1"/>
                </a:solidFill>
                <a:latin typeface="Arial"/>
                <a:ea typeface="Arial"/>
                <a:cs typeface="Arial"/>
                <a:sym typeface="Arial"/>
              </a:defRPr>
            </a:lvl4pPr>
            <a:lvl5pPr marR="0" lvl="4" algn="l" rtl="0">
              <a:lnSpc>
                <a:spcPct val="90000"/>
              </a:lnSpc>
              <a:spcBef>
                <a:spcPts val="0"/>
              </a:spcBef>
              <a:spcAft>
                <a:spcPts val="0"/>
              </a:spcAft>
              <a:buClr>
                <a:schemeClr val="accent1"/>
              </a:buClr>
              <a:buSzPts val="1400"/>
              <a:buFont typeface="Arial"/>
              <a:buNone/>
              <a:defRPr sz="1400" b="0" i="0" u="none" strike="noStrike" cap="none">
                <a:solidFill>
                  <a:schemeClr val="accent1"/>
                </a:solidFill>
                <a:latin typeface="Arial"/>
                <a:ea typeface="Arial"/>
                <a:cs typeface="Arial"/>
                <a:sym typeface="Arial"/>
              </a:defRPr>
            </a:lvl5pPr>
            <a:lvl6pPr marR="0" lvl="5" algn="l" rtl="0">
              <a:lnSpc>
                <a:spcPct val="120000"/>
              </a:lnSpc>
              <a:spcBef>
                <a:spcPts val="80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6pPr>
            <a:lvl7pPr marR="0" lvl="6" algn="l" rtl="0">
              <a:lnSpc>
                <a:spcPct val="85000"/>
              </a:lnSpc>
              <a:spcBef>
                <a:spcPts val="600"/>
              </a:spcBef>
              <a:spcAft>
                <a:spcPts val="0"/>
              </a:spcAft>
              <a:buClr>
                <a:schemeClr val="accent4"/>
              </a:buClr>
              <a:buSzPts val="1200"/>
              <a:buFont typeface="Arial"/>
              <a:buChar char="•"/>
              <a:defRPr sz="1200" b="0" i="0" u="none" strike="noStrike" cap="none">
                <a:solidFill>
                  <a:schemeClr val="dk1"/>
                </a:solidFill>
                <a:latin typeface="Arial"/>
                <a:ea typeface="Arial"/>
                <a:cs typeface="Arial"/>
                <a:sym typeface="Arial"/>
              </a:defRPr>
            </a:lvl7pPr>
            <a:lvl8pPr marR="0" lvl="7" algn="l" rtl="0">
              <a:lnSpc>
                <a:spcPct val="100000"/>
              </a:lnSpc>
              <a:spcBef>
                <a:spcPts val="1200"/>
              </a:spcBef>
              <a:spcAft>
                <a:spcPts val="0"/>
              </a:spcAft>
              <a:buClr>
                <a:schemeClr val="dk1"/>
              </a:buClr>
              <a:buSzPts val="2200"/>
              <a:buFont typeface="Arial"/>
              <a:buChar char="“"/>
              <a:defRPr sz="2200" b="0" i="0" u="none" strike="noStrike" cap="none">
                <a:solidFill>
                  <a:schemeClr val="dk1"/>
                </a:solidFill>
                <a:latin typeface="Arial"/>
                <a:ea typeface="Arial"/>
                <a:cs typeface="Arial"/>
                <a:sym typeface="Arial"/>
              </a:defRPr>
            </a:lvl8pPr>
            <a:lvl9pPr marR="0" lvl="8" algn="l" rtl="0">
              <a:lnSpc>
                <a:spcPct val="85000"/>
              </a:lnSpc>
              <a:spcBef>
                <a:spcPts val="600"/>
              </a:spcBef>
              <a:spcAft>
                <a:spcPts val="1200"/>
              </a:spcAft>
              <a:buClr>
                <a:schemeClr val="dk1"/>
              </a:buClr>
              <a:buSzPts val="1400"/>
              <a:buFont typeface="Arial"/>
              <a:buChar char="​"/>
              <a:defRPr sz="1400" b="1" i="0" u="none" strike="noStrike" cap="none">
                <a:solidFill>
                  <a:schemeClr val="dk1"/>
                </a:solidFill>
                <a:latin typeface="Arial"/>
                <a:ea typeface="Arial"/>
                <a:cs typeface="Arial"/>
                <a:sym typeface="Arial"/>
              </a:defRPr>
            </a:lvl9pPr>
          </a:lstStyle>
          <a:p>
            <a:endParaRPr/>
          </a:p>
        </p:txBody>
      </p:sp>
      <p:sp>
        <p:nvSpPr>
          <p:cNvPr id="168" name="Google Shape;168;p59"/>
          <p:cNvSpPr txBox="1">
            <a:spLocks noGrp="1"/>
          </p:cNvSpPr>
          <p:nvPr>
            <p:ph type="body" idx="3"/>
          </p:nvPr>
        </p:nvSpPr>
        <p:spPr>
          <a:xfrm>
            <a:off x="6786372" y="812800"/>
            <a:ext cx="4372356" cy="561949"/>
          </a:xfrm>
          <a:prstGeom prst="rect">
            <a:avLst/>
          </a:prstGeom>
          <a:noFill/>
          <a:ln>
            <a:noFill/>
          </a:ln>
        </p:spPr>
        <p:txBody>
          <a:bodyPr spcFirstLastPara="1" wrap="square" lIns="0" tIns="0" rIns="0" bIns="0" anchor="t" anchorCtr="0">
            <a:spAutoFit/>
          </a:bodyPr>
          <a:lstStyle>
            <a:lvl1pPr marL="457200" lvl="0" indent="-228600" algn="ctr">
              <a:lnSpc>
                <a:spcPct val="83000"/>
              </a:lnSpc>
              <a:spcBef>
                <a:spcPts val="0"/>
              </a:spcBef>
              <a:spcAft>
                <a:spcPts val="0"/>
              </a:spcAft>
              <a:buClr>
                <a:schemeClr val="dk1"/>
              </a:buClr>
              <a:buSzPts val="2200"/>
              <a:buNone/>
              <a:defRPr sz="2200" b="1">
                <a:solidFill>
                  <a:schemeClr val="dk1"/>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
        <p:nvSpPr>
          <p:cNvPr id="169" name="Google Shape;169;p59"/>
          <p:cNvSpPr/>
          <p:nvPr/>
        </p:nvSpPr>
        <p:spPr>
          <a:xfrm>
            <a:off x="10863754" y="267363"/>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u="none" strike="noStrike" cap="none">
                <a:solidFill>
                  <a:schemeClr val="dk2"/>
                </a:solidFill>
                <a:latin typeface="Arial"/>
                <a:ea typeface="Arial"/>
                <a:cs typeface="Arial"/>
                <a:sym typeface="Arial"/>
              </a:rPr>
              <a:t>© 2022 SPLUNK INC.</a:t>
            </a:r>
            <a:endParaRPr sz="700" b="0" i="0" u="none" strike="noStrike" cap="none">
              <a:solidFill>
                <a:schemeClr val="dk2"/>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matchingName="Splunker and Content">
  <p:cSld name="Splunker and Content">
    <p:bg>
      <p:bgPr>
        <a:blipFill>
          <a:blip r:embed="rId2">
            <a:alphaModFix/>
          </a:blip>
          <a:stretch>
            <a:fillRect/>
          </a:stretch>
        </a:blipFill>
        <a:effectLst/>
      </p:bgPr>
    </p:bg>
    <p:spTree>
      <p:nvGrpSpPr>
        <p:cNvPr id="1" name="Shape 170"/>
        <p:cNvGrpSpPr/>
        <p:nvPr/>
      </p:nvGrpSpPr>
      <p:grpSpPr>
        <a:xfrm>
          <a:off x="0" y="0"/>
          <a:ext cx="0" cy="0"/>
          <a:chOff x="0" y="0"/>
          <a:chExt cx="0" cy="0"/>
        </a:xfrm>
      </p:grpSpPr>
      <p:sp>
        <p:nvSpPr>
          <p:cNvPr id="171" name="Google Shape;171;p60"/>
          <p:cNvSpPr txBox="1">
            <a:spLocks noGrp="1"/>
          </p:cNvSpPr>
          <p:nvPr>
            <p:ph type="body" idx="1"/>
          </p:nvPr>
        </p:nvSpPr>
        <p:spPr>
          <a:xfrm>
            <a:off x="6324318" y="812801"/>
            <a:ext cx="5173059" cy="5364162"/>
          </a:xfrm>
          <a:prstGeom prst="rect">
            <a:avLst/>
          </a:prstGeom>
          <a:noFill/>
          <a:ln>
            <a:noFill/>
          </a:ln>
        </p:spPr>
        <p:txBody>
          <a:bodyPr spcFirstLastPara="1" wrap="square" lIns="0" tIns="0" rIns="0" bIns="0" anchor="ctr" anchorCtr="0">
            <a:normAutofit/>
          </a:bodyPr>
          <a:lstStyle>
            <a:lvl1pPr marL="457200" lvl="0" indent="-609600" algn="l">
              <a:lnSpc>
                <a:spcPct val="90000"/>
              </a:lnSpc>
              <a:spcBef>
                <a:spcPts val="1200"/>
              </a:spcBef>
              <a:spcAft>
                <a:spcPts val="0"/>
              </a:spcAft>
              <a:buClr>
                <a:schemeClr val="dk1"/>
              </a:buClr>
              <a:buSzPts val="6000"/>
              <a:buFont typeface="Arial"/>
              <a:buChar char="​"/>
              <a:defRPr sz="6000" b="1">
                <a:solidFill>
                  <a:schemeClr val="dk1"/>
                </a:solidFill>
                <a:latin typeface="Arial"/>
                <a:ea typeface="Arial"/>
                <a:cs typeface="Arial"/>
                <a:sym typeface="Arial"/>
              </a:defRPr>
            </a:lvl1pPr>
            <a:lvl2pPr marL="914400" lvl="1" indent="-419100" algn="l">
              <a:lnSpc>
                <a:spcPct val="83000"/>
              </a:lnSpc>
              <a:spcBef>
                <a:spcPts val="300"/>
              </a:spcBef>
              <a:spcAft>
                <a:spcPts val="0"/>
              </a:spcAft>
              <a:buSzPts val="3000"/>
              <a:buFont typeface="Arial"/>
              <a:buChar char="​"/>
              <a:defRPr sz="3000">
                <a:solidFill>
                  <a:schemeClr val="dk2"/>
                </a:solidFill>
                <a:latin typeface="Arial"/>
                <a:ea typeface="Arial"/>
                <a:cs typeface="Arial"/>
                <a:sym typeface="Arial"/>
              </a:defRPr>
            </a:lvl2pPr>
            <a:lvl3pPr marL="1371600" lvl="2" indent="-342900" algn="l">
              <a:lnSpc>
                <a:spcPct val="120000"/>
              </a:lnSpc>
              <a:spcBef>
                <a:spcPts val="3000"/>
              </a:spcBef>
              <a:spcAft>
                <a:spcPts val="0"/>
              </a:spcAft>
              <a:buClr>
                <a:schemeClr val="dk1"/>
              </a:buClr>
              <a:buSzPts val="1800"/>
              <a:buFont typeface="Arial"/>
              <a:buChar char="​"/>
              <a:defRPr sz="1800">
                <a:solidFill>
                  <a:schemeClr val="dk1"/>
                </a:solidFill>
                <a:latin typeface="Arial"/>
                <a:ea typeface="Arial"/>
                <a:cs typeface="Arial"/>
                <a:sym typeface="Arial"/>
              </a:defRPr>
            </a:lvl3pPr>
            <a:lvl4pPr marL="1828800" lvl="3" indent="-317500" algn="l">
              <a:lnSpc>
                <a:spcPct val="90000"/>
              </a:lnSpc>
              <a:spcBef>
                <a:spcPts val="400"/>
              </a:spcBef>
              <a:spcAft>
                <a:spcPts val="0"/>
              </a:spcAft>
              <a:buClr>
                <a:schemeClr val="accent1"/>
              </a:buClr>
              <a:buSzPts val="1400"/>
              <a:buFont typeface="Arial"/>
              <a:buChar char="•"/>
              <a:defRPr sz="1400" b="0">
                <a:solidFill>
                  <a:schemeClr val="dk1"/>
                </a:solidFill>
                <a:latin typeface="Arial"/>
                <a:ea typeface="Arial"/>
                <a:cs typeface="Arial"/>
                <a:sym typeface="Arial"/>
              </a:defRPr>
            </a:lvl4pPr>
            <a:lvl5pPr marL="2286000" lvl="4" indent="-304800" algn="l">
              <a:lnSpc>
                <a:spcPct val="85000"/>
              </a:lnSpc>
              <a:spcBef>
                <a:spcPts val="400"/>
              </a:spcBef>
              <a:spcAft>
                <a:spcPts val="0"/>
              </a:spcAft>
              <a:buClr>
                <a:schemeClr val="dk1"/>
              </a:buClr>
              <a:buSzPts val="1200"/>
              <a:buFont typeface="Arial"/>
              <a:buChar char="–"/>
              <a:defRPr sz="1200">
                <a:solidFill>
                  <a:schemeClr val="dk1"/>
                </a:solidFill>
                <a:latin typeface="Arial"/>
                <a:ea typeface="Arial"/>
                <a:cs typeface="Arial"/>
                <a:sym typeface="Arial"/>
              </a:defRPr>
            </a:lvl5pPr>
            <a:lvl6pPr marL="2743200" lvl="5" indent="-355600" algn="l">
              <a:lnSpc>
                <a:spcPct val="90000"/>
              </a:lnSpc>
              <a:spcBef>
                <a:spcPts val="1200"/>
              </a:spcBef>
              <a:spcAft>
                <a:spcPts val="0"/>
              </a:spcAft>
              <a:buClr>
                <a:schemeClr val="dk1"/>
              </a:buClr>
              <a:buSzPts val="2000"/>
              <a:buFont typeface="Arial"/>
              <a:buChar char="​"/>
              <a:defRPr sz="2000" b="1">
                <a:solidFill>
                  <a:schemeClr val="dk1"/>
                </a:solidFill>
                <a:latin typeface="Arial"/>
                <a:ea typeface="Arial"/>
                <a:cs typeface="Arial"/>
                <a:sym typeface="Arial"/>
              </a:defRPr>
            </a:lvl6pPr>
            <a:lvl7pPr marL="3200400" lvl="6" indent="-317500" algn="l">
              <a:lnSpc>
                <a:spcPct val="90000"/>
              </a:lnSpc>
              <a:spcBef>
                <a:spcPts val="0"/>
              </a:spcBef>
              <a:spcAft>
                <a:spcPts val="0"/>
              </a:spcAft>
              <a:buSzPts val="1400"/>
              <a:buFont typeface="Arial"/>
              <a:buChar char="​"/>
              <a:defRPr sz="1400">
                <a:solidFill>
                  <a:schemeClr val="accent1"/>
                </a:solidFill>
                <a:latin typeface="Arial"/>
                <a:ea typeface="Arial"/>
                <a:cs typeface="Arial"/>
                <a:sym typeface="Arial"/>
              </a:defRPr>
            </a:lvl7pPr>
            <a:lvl8pPr marL="3657600" lvl="7" indent="-317500" algn="l">
              <a:lnSpc>
                <a:spcPct val="120000"/>
              </a:lnSpc>
              <a:spcBef>
                <a:spcPts val="400"/>
              </a:spcBef>
              <a:spcAft>
                <a:spcPts val="0"/>
              </a:spcAft>
              <a:buClr>
                <a:schemeClr val="dk1"/>
              </a:buClr>
              <a:buSzPts val="1400"/>
              <a:buFont typeface="Arial"/>
              <a:buChar char="​"/>
              <a:defRPr sz="1400">
                <a:solidFill>
                  <a:schemeClr val="dk1"/>
                </a:solidFill>
                <a:latin typeface="Arial"/>
                <a:ea typeface="Arial"/>
                <a:cs typeface="Arial"/>
                <a:sym typeface="Arial"/>
              </a:defRPr>
            </a:lvl8pPr>
            <a:lvl9pPr marL="4114800" lvl="8" indent="-304800" algn="l">
              <a:lnSpc>
                <a:spcPct val="80000"/>
              </a:lnSpc>
              <a:spcBef>
                <a:spcPts val="600"/>
              </a:spcBef>
              <a:spcAft>
                <a:spcPts val="0"/>
              </a:spcAft>
              <a:buClr>
                <a:schemeClr val="accent4"/>
              </a:buClr>
              <a:buSzPts val="1200"/>
              <a:buFont typeface="Arial"/>
              <a:buChar char="•"/>
              <a:defRPr sz="1200" b="0">
                <a:solidFill>
                  <a:schemeClr val="dk1"/>
                </a:solidFill>
                <a:latin typeface="Arial"/>
                <a:ea typeface="Arial"/>
                <a:cs typeface="Arial"/>
                <a:sym typeface="Arial"/>
              </a:defRPr>
            </a:lvl9pPr>
          </a:lstStyle>
          <a:p>
            <a:endParaRPr/>
          </a:p>
        </p:txBody>
      </p:sp>
      <p:sp>
        <p:nvSpPr>
          <p:cNvPr id="172" name="Google Shape;172;p60"/>
          <p:cNvSpPr/>
          <p:nvPr/>
        </p:nvSpPr>
        <p:spPr>
          <a:xfrm>
            <a:off x="10848521" y="75561"/>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u="none" strike="noStrike" cap="none">
                <a:solidFill>
                  <a:schemeClr val="dk2"/>
                </a:solidFill>
                <a:latin typeface="Arial"/>
                <a:ea typeface="Arial"/>
                <a:cs typeface="Arial"/>
                <a:sym typeface="Arial"/>
              </a:rPr>
              <a:t>© 2022 SPLUNK INC.</a:t>
            </a:r>
            <a:endParaRPr sz="700" b="0" i="0" u="none" strike="noStrike" cap="none">
              <a:solidFill>
                <a:schemeClr val="dk2"/>
              </a:solidFill>
              <a:latin typeface="Arial"/>
              <a:ea typeface="Arial"/>
              <a:cs typeface="Arial"/>
              <a:sym typeface="Arial"/>
            </a:endParaRPr>
          </a:p>
        </p:txBody>
      </p:sp>
      <p:pic>
        <p:nvPicPr>
          <p:cNvPr id="173" name="Google Shape;173;p60"/>
          <p:cNvPicPr preferRelativeResize="0"/>
          <p:nvPr/>
        </p:nvPicPr>
        <p:blipFill rotWithShape="1">
          <a:blip r:embed="rId3">
            <a:alphaModFix/>
          </a:blip>
          <a:srcRect/>
          <a:stretch/>
        </p:blipFill>
        <p:spPr>
          <a:xfrm>
            <a:off x="9651655" y="6280322"/>
            <a:ext cx="1976261" cy="47548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1_Tablet with Content">
  <p:cSld name="1_Tablet with Content">
    <p:spTree>
      <p:nvGrpSpPr>
        <p:cNvPr id="1" name="Shape 174"/>
        <p:cNvGrpSpPr/>
        <p:nvPr/>
      </p:nvGrpSpPr>
      <p:grpSpPr>
        <a:xfrm>
          <a:off x="0" y="0"/>
          <a:ext cx="0" cy="0"/>
          <a:chOff x="0" y="0"/>
          <a:chExt cx="0" cy="0"/>
        </a:xfrm>
      </p:grpSpPr>
      <p:pic>
        <p:nvPicPr>
          <p:cNvPr id="175" name="Google Shape;175;p61"/>
          <p:cNvPicPr preferRelativeResize="0"/>
          <p:nvPr/>
        </p:nvPicPr>
        <p:blipFill rotWithShape="1">
          <a:blip r:embed="rId2">
            <a:alphaModFix/>
          </a:blip>
          <a:srcRect b="14632"/>
          <a:stretch/>
        </p:blipFill>
        <p:spPr>
          <a:xfrm>
            <a:off x="565175" y="692973"/>
            <a:ext cx="5250374" cy="6165151"/>
          </a:xfrm>
          <a:prstGeom prst="rect">
            <a:avLst/>
          </a:prstGeom>
          <a:noFill/>
          <a:ln>
            <a:noFill/>
          </a:ln>
        </p:spPr>
      </p:pic>
      <p:sp>
        <p:nvSpPr>
          <p:cNvPr id="176" name="Google Shape;176;p61"/>
          <p:cNvSpPr/>
          <p:nvPr/>
        </p:nvSpPr>
        <p:spPr>
          <a:xfrm>
            <a:off x="-6146782" y="1148126"/>
            <a:ext cx="4760620" cy="5709874"/>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177" name="Google Shape;177;p61"/>
          <p:cNvSpPr txBox="1">
            <a:spLocks noGrp="1"/>
          </p:cNvSpPr>
          <p:nvPr>
            <p:ph type="body" idx="1"/>
          </p:nvPr>
        </p:nvSpPr>
        <p:spPr>
          <a:xfrm>
            <a:off x="6436552" y="812801"/>
            <a:ext cx="5060825" cy="5364162"/>
          </a:xfrm>
          <a:prstGeom prst="rect">
            <a:avLst/>
          </a:prstGeom>
          <a:noFill/>
          <a:ln>
            <a:noFill/>
          </a:ln>
        </p:spPr>
        <p:txBody>
          <a:bodyPr spcFirstLastPara="1" wrap="square" lIns="0" tIns="0" rIns="0" bIns="0" anchor="ctr" anchorCtr="0">
            <a:normAutofit/>
          </a:bodyPr>
          <a:lstStyle>
            <a:lvl1pPr marL="457200" lvl="0" indent="-609600" algn="l">
              <a:lnSpc>
                <a:spcPct val="90000"/>
              </a:lnSpc>
              <a:spcBef>
                <a:spcPts val="1200"/>
              </a:spcBef>
              <a:spcAft>
                <a:spcPts val="0"/>
              </a:spcAft>
              <a:buClr>
                <a:schemeClr val="dk1"/>
              </a:buClr>
              <a:buSzPts val="6000"/>
              <a:buFont typeface="Arial"/>
              <a:buChar char="​"/>
              <a:defRPr sz="6000" b="1">
                <a:solidFill>
                  <a:schemeClr val="dk1"/>
                </a:solidFill>
                <a:latin typeface="Arial"/>
                <a:ea typeface="Arial"/>
                <a:cs typeface="Arial"/>
                <a:sym typeface="Arial"/>
              </a:defRPr>
            </a:lvl1pPr>
            <a:lvl2pPr marL="914400" lvl="1" indent="-419100" algn="l">
              <a:lnSpc>
                <a:spcPct val="83000"/>
              </a:lnSpc>
              <a:spcBef>
                <a:spcPts val="300"/>
              </a:spcBef>
              <a:spcAft>
                <a:spcPts val="0"/>
              </a:spcAft>
              <a:buSzPts val="3000"/>
              <a:buFont typeface="Arial"/>
              <a:buChar char="​"/>
              <a:defRPr sz="3000">
                <a:solidFill>
                  <a:schemeClr val="dk2"/>
                </a:solidFill>
                <a:latin typeface="Arial"/>
                <a:ea typeface="Arial"/>
                <a:cs typeface="Arial"/>
                <a:sym typeface="Arial"/>
              </a:defRPr>
            </a:lvl2pPr>
            <a:lvl3pPr marL="1371600" lvl="2" indent="-342900" algn="l">
              <a:lnSpc>
                <a:spcPct val="120000"/>
              </a:lnSpc>
              <a:spcBef>
                <a:spcPts val="3000"/>
              </a:spcBef>
              <a:spcAft>
                <a:spcPts val="0"/>
              </a:spcAft>
              <a:buClr>
                <a:schemeClr val="dk1"/>
              </a:buClr>
              <a:buSzPts val="1800"/>
              <a:buFont typeface="Arial"/>
              <a:buChar char="​"/>
              <a:defRPr sz="1800">
                <a:solidFill>
                  <a:schemeClr val="dk1"/>
                </a:solidFill>
                <a:latin typeface="Arial"/>
                <a:ea typeface="Arial"/>
                <a:cs typeface="Arial"/>
                <a:sym typeface="Arial"/>
              </a:defRPr>
            </a:lvl3pPr>
            <a:lvl4pPr marL="1828800" lvl="3" indent="-317500" algn="l">
              <a:lnSpc>
                <a:spcPct val="90000"/>
              </a:lnSpc>
              <a:spcBef>
                <a:spcPts val="400"/>
              </a:spcBef>
              <a:spcAft>
                <a:spcPts val="0"/>
              </a:spcAft>
              <a:buClr>
                <a:schemeClr val="accent1"/>
              </a:buClr>
              <a:buSzPts val="1400"/>
              <a:buFont typeface="Arial"/>
              <a:buChar char="•"/>
              <a:defRPr sz="1400" b="0">
                <a:solidFill>
                  <a:schemeClr val="dk1"/>
                </a:solidFill>
                <a:latin typeface="Arial"/>
                <a:ea typeface="Arial"/>
                <a:cs typeface="Arial"/>
                <a:sym typeface="Arial"/>
              </a:defRPr>
            </a:lvl4pPr>
            <a:lvl5pPr marL="2286000" lvl="4" indent="-304800" algn="l">
              <a:lnSpc>
                <a:spcPct val="85000"/>
              </a:lnSpc>
              <a:spcBef>
                <a:spcPts val="400"/>
              </a:spcBef>
              <a:spcAft>
                <a:spcPts val="0"/>
              </a:spcAft>
              <a:buClr>
                <a:schemeClr val="dk1"/>
              </a:buClr>
              <a:buSzPts val="1200"/>
              <a:buFont typeface="Arial"/>
              <a:buChar char="–"/>
              <a:defRPr sz="1200">
                <a:solidFill>
                  <a:schemeClr val="dk1"/>
                </a:solidFill>
                <a:latin typeface="Arial"/>
                <a:ea typeface="Arial"/>
                <a:cs typeface="Arial"/>
                <a:sym typeface="Arial"/>
              </a:defRPr>
            </a:lvl5pPr>
            <a:lvl6pPr marL="2743200" lvl="5" indent="-355600" algn="l">
              <a:lnSpc>
                <a:spcPct val="90000"/>
              </a:lnSpc>
              <a:spcBef>
                <a:spcPts val="1200"/>
              </a:spcBef>
              <a:spcAft>
                <a:spcPts val="0"/>
              </a:spcAft>
              <a:buClr>
                <a:schemeClr val="dk1"/>
              </a:buClr>
              <a:buSzPts val="2000"/>
              <a:buFont typeface="Arial"/>
              <a:buChar char="​"/>
              <a:defRPr sz="2000" b="1">
                <a:solidFill>
                  <a:schemeClr val="dk1"/>
                </a:solidFill>
                <a:latin typeface="Arial"/>
                <a:ea typeface="Arial"/>
                <a:cs typeface="Arial"/>
                <a:sym typeface="Arial"/>
              </a:defRPr>
            </a:lvl6pPr>
            <a:lvl7pPr marL="3200400" lvl="6" indent="-317500" algn="l">
              <a:lnSpc>
                <a:spcPct val="90000"/>
              </a:lnSpc>
              <a:spcBef>
                <a:spcPts val="0"/>
              </a:spcBef>
              <a:spcAft>
                <a:spcPts val="0"/>
              </a:spcAft>
              <a:buSzPts val="1400"/>
              <a:buFont typeface="Arial"/>
              <a:buChar char="​"/>
              <a:defRPr sz="1400">
                <a:solidFill>
                  <a:schemeClr val="accent1"/>
                </a:solidFill>
                <a:latin typeface="Arial"/>
                <a:ea typeface="Arial"/>
                <a:cs typeface="Arial"/>
                <a:sym typeface="Arial"/>
              </a:defRPr>
            </a:lvl7pPr>
            <a:lvl8pPr marL="3657600" lvl="7" indent="-317500" algn="l">
              <a:lnSpc>
                <a:spcPct val="120000"/>
              </a:lnSpc>
              <a:spcBef>
                <a:spcPts val="400"/>
              </a:spcBef>
              <a:spcAft>
                <a:spcPts val="0"/>
              </a:spcAft>
              <a:buClr>
                <a:schemeClr val="dk1"/>
              </a:buClr>
              <a:buSzPts val="1400"/>
              <a:buFont typeface="Arial"/>
              <a:buChar char="​"/>
              <a:defRPr sz="1400">
                <a:solidFill>
                  <a:schemeClr val="dk1"/>
                </a:solidFill>
                <a:latin typeface="Arial"/>
                <a:ea typeface="Arial"/>
                <a:cs typeface="Arial"/>
                <a:sym typeface="Arial"/>
              </a:defRPr>
            </a:lvl8pPr>
            <a:lvl9pPr marL="4114800" lvl="8" indent="-304800" algn="l">
              <a:lnSpc>
                <a:spcPct val="80000"/>
              </a:lnSpc>
              <a:spcBef>
                <a:spcPts val="600"/>
              </a:spcBef>
              <a:spcAft>
                <a:spcPts val="0"/>
              </a:spcAft>
              <a:buClr>
                <a:schemeClr val="accent4"/>
              </a:buClr>
              <a:buSzPts val="1200"/>
              <a:buFont typeface="Arial"/>
              <a:buChar char="•"/>
              <a:defRPr sz="1200" b="0">
                <a:solidFill>
                  <a:schemeClr val="dk1"/>
                </a:solidFill>
                <a:latin typeface="Arial"/>
                <a:ea typeface="Arial"/>
                <a:cs typeface="Arial"/>
                <a:sym typeface="Arial"/>
              </a:defRPr>
            </a:lvl9pPr>
          </a:lstStyle>
          <a:p>
            <a:endParaRPr/>
          </a:p>
        </p:txBody>
      </p:sp>
      <p:sp>
        <p:nvSpPr>
          <p:cNvPr id="178" name="Google Shape;178;p61"/>
          <p:cNvSpPr>
            <a:spLocks noGrp="1"/>
          </p:cNvSpPr>
          <p:nvPr>
            <p:ph type="pic" idx="2"/>
          </p:nvPr>
        </p:nvSpPr>
        <p:spPr>
          <a:xfrm>
            <a:off x="942976" y="1066800"/>
            <a:ext cx="4498974" cy="5791200"/>
          </a:xfrm>
          <a:prstGeom prst="roundRect">
            <a:avLst>
              <a:gd name="adj" fmla="val 0"/>
            </a:avLst>
          </a:prstGeom>
          <a:solidFill>
            <a:schemeClr val="lt2"/>
          </a:solidFill>
          <a:ln>
            <a:noFill/>
          </a:ln>
        </p:spPr>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1_Phone with Content">
  <p:cSld name="1_Phone with Content">
    <p:spTree>
      <p:nvGrpSpPr>
        <p:cNvPr id="1" name="Shape 179"/>
        <p:cNvGrpSpPr/>
        <p:nvPr/>
      </p:nvGrpSpPr>
      <p:grpSpPr>
        <a:xfrm>
          <a:off x="0" y="0"/>
          <a:ext cx="0" cy="0"/>
          <a:chOff x="0" y="0"/>
          <a:chExt cx="0" cy="0"/>
        </a:xfrm>
      </p:grpSpPr>
      <p:sp>
        <p:nvSpPr>
          <p:cNvPr id="180" name="Google Shape;180;p62"/>
          <p:cNvSpPr txBox="1">
            <a:spLocks noGrp="1"/>
          </p:cNvSpPr>
          <p:nvPr>
            <p:ph type="body" idx="1"/>
          </p:nvPr>
        </p:nvSpPr>
        <p:spPr>
          <a:xfrm>
            <a:off x="4521200" y="812801"/>
            <a:ext cx="6976177" cy="5364162"/>
          </a:xfrm>
          <a:prstGeom prst="rect">
            <a:avLst/>
          </a:prstGeom>
          <a:noFill/>
          <a:ln>
            <a:noFill/>
          </a:ln>
        </p:spPr>
        <p:txBody>
          <a:bodyPr spcFirstLastPara="1" wrap="square" lIns="0" tIns="0" rIns="0" bIns="0" anchor="ctr" anchorCtr="0">
            <a:normAutofit/>
          </a:bodyPr>
          <a:lstStyle>
            <a:lvl1pPr marL="457200" lvl="0" indent="-609600" algn="l">
              <a:lnSpc>
                <a:spcPct val="90000"/>
              </a:lnSpc>
              <a:spcBef>
                <a:spcPts val="1200"/>
              </a:spcBef>
              <a:spcAft>
                <a:spcPts val="0"/>
              </a:spcAft>
              <a:buClr>
                <a:schemeClr val="dk1"/>
              </a:buClr>
              <a:buSzPts val="6000"/>
              <a:buFont typeface="Arial"/>
              <a:buChar char="​"/>
              <a:defRPr sz="6000" b="1">
                <a:solidFill>
                  <a:schemeClr val="dk1"/>
                </a:solidFill>
                <a:latin typeface="Arial"/>
                <a:ea typeface="Arial"/>
                <a:cs typeface="Arial"/>
                <a:sym typeface="Arial"/>
              </a:defRPr>
            </a:lvl1pPr>
            <a:lvl2pPr marL="914400" lvl="1" indent="-419100" algn="l">
              <a:lnSpc>
                <a:spcPct val="83000"/>
              </a:lnSpc>
              <a:spcBef>
                <a:spcPts val="300"/>
              </a:spcBef>
              <a:spcAft>
                <a:spcPts val="0"/>
              </a:spcAft>
              <a:buSzPts val="3000"/>
              <a:buFont typeface="Arial"/>
              <a:buChar char="​"/>
              <a:defRPr sz="3000">
                <a:solidFill>
                  <a:schemeClr val="dk2"/>
                </a:solidFill>
                <a:latin typeface="Arial"/>
                <a:ea typeface="Arial"/>
                <a:cs typeface="Arial"/>
                <a:sym typeface="Arial"/>
              </a:defRPr>
            </a:lvl2pPr>
            <a:lvl3pPr marL="1371600" lvl="2" indent="-342900" algn="l">
              <a:lnSpc>
                <a:spcPct val="120000"/>
              </a:lnSpc>
              <a:spcBef>
                <a:spcPts val="3000"/>
              </a:spcBef>
              <a:spcAft>
                <a:spcPts val="0"/>
              </a:spcAft>
              <a:buClr>
                <a:schemeClr val="dk1"/>
              </a:buClr>
              <a:buSzPts val="1800"/>
              <a:buFont typeface="Arial"/>
              <a:buChar char="​"/>
              <a:defRPr sz="1800">
                <a:solidFill>
                  <a:schemeClr val="dk1"/>
                </a:solidFill>
                <a:latin typeface="Arial"/>
                <a:ea typeface="Arial"/>
                <a:cs typeface="Arial"/>
                <a:sym typeface="Arial"/>
              </a:defRPr>
            </a:lvl3pPr>
            <a:lvl4pPr marL="1828800" lvl="3" indent="-317500" algn="l">
              <a:lnSpc>
                <a:spcPct val="90000"/>
              </a:lnSpc>
              <a:spcBef>
                <a:spcPts val="400"/>
              </a:spcBef>
              <a:spcAft>
                <a:spcPts val="0"/>
              </a:spcAft>
              <a:buClr>
                <a:schemeClr val="accent1"/>
              </a:buClr>
              <a:buSzPts val="1400"/>
              <a:buFont typeface="Arial"/>
              <a:buChar char="•"/>
              <a:defRPr sz="1400" b="0">
                <a:solidFill>
                  <a:schemeClr val="dk1"/>
                </a:solidFill>
                <a:latin typeface="Arial"/>
                <a:ea typeface="Arial"/>
                <a:cs typeface="Arial"/>
                <a:sym typeface="Arial"/>
              </a:defRPr>
            </a:lvl4pPr>
            <a:lvl5pPr marL="2286000" lvl="4" indent="-304800" algn="l">
              <a:lnSpc>
                <a:spcPct val="85000"/>
              </a:lnSpc>
              <a:spcBef>
                <a:spcPts val="400"/>
              </a:spcBef>
              <a:spcAft>
                <a:spcPts val="0"/>
              </a:spcAft>
              <a:buClr>
                <a:schemeClr val="dk1"/>
              </a:buClr>
              <a:buSzPts val="1200"/>
              <a:buFont typeface="Arial"/>
              <a:buChar char="–"/>
              <a:defRPr sz="1200">
                <a:solidFill>
                  <a:schemeClr val="dk1"/>
                </a:solidFill>
                <a:latin typeface="Arial"/>
                <a:ea typeface="Arial"/>
                <a:cs typeface="Arial"/>
                <a:sym typeface="Arial"/>
              </a:defRPr>
            </a:lvl5pPr>
            <a:lvl6pPr marL="2743200" lvl="5" indent="-355600" algn="l">
              <a:lnSpc>
                <a:spcPct val="90000"/>
              </a:lnSpc>
              <a:spcBef>
                <a:spcPts val="1200"/>
              </a:spcBef>
              <a:spcAft>
                <a:spcPts val="0"/>
              </a:spcAft>
              <a:buClr>
                <a:schemeClr val="dk1"/>
              </a:buClr>
              <a:buSzPts val="2000"/>
              <a:buFont typeface="Arial"/>
              <a:buChar char="​"/>
              <a:defRPr sz="2000" b="1">
                <a:solidFill>
                  <a:schemeClr val="dk1"/>
                </a:solidFill>
                <a:latin typeface="Arial"/>
                <a:ea typeface="Arial"/>
                <a:cs typeface="Arial"/>
                <a:sym typeface="Arial"/>
              </a:defRPr>
            </a:lvl6pPr>
            <a:lvl7pPr marL="3200400" lvl="6" indent="-317500" algn="l">
              <a:lnSpc>
                <a:spcPct val="90000"/>
              </a:lnSpc>
              <a:spcBef>
                <a:spcPts val="0"/>
              </a:spcBef>
              <a:spcAft>
                <a:spcPts val="0"/>
              </a:spcAft>
              <a:buSzPts val="1400"/>
              <a:buFont typeface="Arial"/>
              <a:buChar char="​"/>
              <a:defRPr sz="1400">
                <a:solidFill>
                  <a:schemeClr val="accent1"/>
                </a:solidFill>
                <a:latin typeface="Arial"/>
                <a:ea typeface="Arial"/>
                <a:cs typeface="Arial"/>
                <a:sym typeface="Arial"/>
              </a:defRPr>
            </a:lvl7pPr>
            <a:lvl8pPr marL="3657600" lvl="7" indent="-317500" algn="l">
              <a:lnSpc>
                <a:spcPct val="120000"/>
              </a:lnSpc>
              <a:spcBef>
                <a:spcPts val="400"/>
              </a:spcBef>
              <a:spcAft>
                <a:spcPts val="0"/>
              </a:spcAft>
              <a:buClr>
                <a:schemeClr val="dk1"/>
              </a:buClr>
              <a:buSzPts val="1400"/>
              <a:buFont typeface="Arial"/>
              <a:buChar char="​"/>
              <a:defRPr sz="1400">
                <a:solidFill>
                  <a:schemeClr val="dk1"/>
                </a:solidFill>
                <a:latin typeface="Arial"/>
                <a:ea typeface="Arial"/>
                <a:cs typeface="Arial"/>
                <a:sym typeface="Arial"/>
              </a:defRPr>
            </a:lvl8pPr>
            <a:lvl9pPr marL="4114800" lvl="8" indent="-304800" algn="l">
              <a:lnSpc>
                <a:spcPct val="80000"/>
              </a:lnSpc>
              <a:spcBef>
                <a:spcPts val="600"/>
              </a:spcBef>
              <a:spcAft>
                <a:spcPts val="0"/>
              </a:spcAft>
              <a:buClr>
                <a:schemeClr val="accent4"/>
              </a:buClr>
              <a:buSzPts val="1200"/>
              <a:buFont typeface="Arial"/>
              <a:buChar char="•"/>
              <a:defRPr sz="1200" b="0">
                <a:solidFill>
                  <a:schemeClr val="dk1"/>
                </a:solidFill>
                <a:latin typeface="Arial"/>
                <a:ea typeface="Arial"/>
                <a:cs typeface="Arial"/>
                <a:sym typeface="Arial"/>
              </a:defRPr>
            </a:lvl9pPr>
          </a:lstStyle>
          <a:p>
            <a:endParaRPr/>
          </a:p>
        </p:txBody>
      </p:sp>
      <p:pic>
        <p:nvPicPr>
          <p:cNvPr id="181" name="Google Shape;181;p62"/>
          <p:cNvPicPr preferRelativeResize="0"/>
          <p:nvPr/>
        </p:nvPicPr>
        <p:blipFill rotWithShape="1">
          <a:blip r:embed="rId2">
            <a:alphaModFix/>
          </a:blip>
          <a:srcRect l="14887" t="10146" r="14881" b="10145"/>
          <a:stretch/>
        </p:blipFill>
        <p:spPr>
          <a:xfrm>
            <a:off x="766125" y="510575"/>
            <a:ext cx="2983576" cy="5927301"/>
          </a:xfrm>
          <a:prstGeom prst="rect">
            <a:avLst/>
          </a:prstGeom>
          <a:noFill/>
          <a:ln>
            <a:noFill/>
          </a:ln>
        </p:spPr>
      </p:pic>
      <p:sp>
        <p:nvSpPr>
          <p:cNvPr id="182" name="Google Shape;182;p62"/>
          <p:cNvSpPr>
            <a:spLocks noGrp="1"/>
          </p:cNvSpPr>
          <p:nvPr>
            <p:ph type="pic" idx="2"/>
          </p:nvPr>
        </p:nvSpPr>
        <p:spPr>
          <a:xfrm>
            <a:off x="1031225" y="1284300"/>
            <a:ext cx="2467500" cy="4377900"/>
          </a:xfrm>
          <a:prstGeom prst="rect">
            <a:avLst/>
          </a:prstGeom>
          <a:noFill/>
          <a:ln>
            <a:noFill/>
          </a:ln>
        </p:spPr>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matchingName="macOS Desktop Only">
  <p:cSld name="macOS Desktop Only">
    <p:bg>
      <p:bgPr>
        <a:solidFill>
          <a:schemeClr val="lt1"/>
        </a:solidFill>
        <a:effectLst/>
      </p:bgPr>
    </p:bg>
    <p:spTree>
      <p:nvGrpSpPr>
        <p:cNvPr id="1" name="Shape 183"/>
        <p:cNvGrpSpPr/>
        <p:nvPr/>
      </p:nvGrpSpPr>
      <p:grpSpPr>
        <a:xfrm>
          <a:off x="0" y="0"/>
          <a:ext cx="0" cy="0"/>
          <a:chOff x="0" y="0"/>
          <a:chExt cx="0" cy="0"/>
        </a:xfrm>
      </p:grpSpPr>
      <p:sp>
        <p:nvSpPr>
          <p:cNvPr id="184" name="Google Shape;184;p63"/>
          <p:cNvSpPr/>
          <p:nvPr/>
        </p:nvSpPr>
        <p:spPr>
          <a:xfrm>
            <a:off x="858780" y="407067"/>
            <a:ext cx="10474443" cy="5994567"/>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85" name="Google Shape;185;p63"/>
          <p:cNvSpPr>
            <a:spLocks noGrp="1"/>
          </p:cNvSpPr>
          <p:nvPr>
            <p:ph type="pic" idx="2"/>
          </p:nvPr>
        </p:nvSpPr>
        <p:spPr>
          <a:xfrm>
            <a:off x="1054566" y="565691"/>
            <a:ext cx="10082868" cy="5662390"/>
          </a:xfrm>
          <a:prstGeom prst="roundRect">
            <a:avLst>
              <a:gd name="adj" fmla="val 0"/>
            </a:avLst>
          </a:prstGeom>
          <a:solidFill>
            <a:schemeClr val="lt2"/>
          </a:solidFill>
          <a:ln>
            <a:noFill/>
          </a:ln>
        </p:spPr>
      </p:sp>
      <p:pic>
        <p:nvPicPr>
          <p:cNvPr id="186" name="Google Shape;186;p63"/>
          <p:cNvPicPr preferRelativeResize="0"/>
          <p:nvPr/>
        </p:nvPicPr>
        <p:blipFill rotWithShape="1">
          <a:blip r:embed="rId2">
            <a:alphaModFix/>
          </a:blip>
          <a:srcRect/>
          <a:stretch/>
        </p:blipFill>
        <p:spPr>
          <a:xfrm>
            <a:off x="619892" y="91411"/>
            <a:ext cx="10952219" cy="7548938"/>
          </a:xfrm>
          <a:prstGeom prst="rect">
            <a:avLst/>
          </a:prstGeom>
          <a:noFill/>
          <a:ln>
            <a:noFill/>
          </a:ln>
        </p:spPr>
      </p:pic>
      <p:sp>
        <p:nvSpPr>
          <p:cNvPr id="187" name="Google Shape;187;p63"/>
          <p:cNvSpPr/>
          <p:nvPr/>
        </p:nvSpPr>
        <p:spPr>
          <a:xfrm>
            <a:off x="9929539" y="202629"/>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u="none" strike="noStrike" cap="none">
                <a:solidFill>
                  <a:schemeClr val="dk2"/>
                </a:solidFill>
                <a:latin typeface="Arial"/>
                <a:ea typeface="Arial"/>
                <a:cs typeface="Arial"/>
                <a:sym typeface="Arial"/>
              </a:rPr>
              <a:t>© 2022 SPLUNK INC.</a:t>
            </a:r>
            <a:endParaRPr sz="700" b="0" i="0" u="none" strike="noStrike" cap="none">
              <a:solidFill>
                <a:schemeClr val="dk2"/>
              </a:solidFill>
              <a:latin typeface="Arial"/>
              <a:ea typeface="Arial"/>
              <a:cs typeface="Arial"/>
              <a:sym typeface="Arial"/>
            </a:endParaRPr>
          </a:p>
        </p:txBody>
      </p:sp>
      <p:pic>
        <p:nvPicPr>
          <p:cNvPr id="188" name="Google Shape;188;p63"/>
          <p:cNvPicPr preferRelativeResize="0"/>
          <p:nvPr/>
        </p:nvPicPr>
        <p:blipFill rotWithShape="1">
          <a:blip r:embed="rId3">
            <a:alphaModFix/>
          </a:blip>
          <a:srcRect/>
          <a:stretch/>
        </p:blipFill>
        <p:spPr>
          <a:xfrm>
            <a:off x="5113020" y="6252155"/>
            <a:ext cx="1965960" cy="473011"/>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hree Icons">
  <p:cSld name="Three Icons">
    <p:spTree>
      <p:nvGrpSpPr>
        <p:cNvPr id="1" name="Shape 189"/>
        <p:cNvGrpSpPr/>
        <p:nvPr/>
      </p:nvGrpSpPr>
      <p:grpSpPr>
        <a:xfrm>
          <a:off x="0" y="0"/>
          <a:ext cx="0" cy="0"/>
          <a:chOff x="0" y="0"/>
          <a:chExt cx="0" cy="0"/>
        </a:xfrm>
      </p:grpSpPr>
      <p:sp>
        <p:nvSpPr>
          <p:cNvPr id="190" name="Google Shape;190;p64"/>
          <p:cNvSpPr txBox="1">
            <a:spLocks noGrp="1"/>
          </p:cNvSpPr>
          <p:nvPr>
            <p:ph type="title"/>
          </p:nvPr>
        </p:nvSpPr>
        <p:spPr>
          <a:xfrm>
            <a:off x="685800" y="1034165"/>
            <a:ext cx="10820400" cy="517065"/>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42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1" name="Google Shape;191;p64"/>
          <p:cNvSpPr>
            <a:spLocks noGrp="1"/>
          </p:cNvSpPr>
          <p:nvPr>
            <p:ph type="pic" idx="2"/>
          </p:nvPr>
        </p:nvSpPr>
        <p:spPr>
          <a:xfrm>
            <a:off x="1667551" y="3108278"/>
            <a:ext cx="852471" cy="850392"/>
          </a:xfrm>
          <a:prstGeom prst="rect">
            <a:avLst/>
          </a:prstGeom>
          <a:noFill/>
          <a:ln>
            <a:noFill/>
          </a:ln>
        </p:spPr>
      </p:sp>
      <p:sp>
        <p:nvSpPr>
          <p:cNvPr id="192" name="Google Shape;192;p64"/>
          <p:cNvSpPr>
            <a:spLocks noGrp="1"/>
          </p:cNvSpPr>
          <p:nvPr>
            <p:ph type="pic" idx="3"/>
          </p:nvPr>
        </p:nvSpPr>
        <p:spPr>
          <a:xfrm>
            <a:off x="5502951" y="3108278"/>
            <a:ext cx="852471" cy="850392"/>
          </a:xfrm>
          <a:prstGeom prst="rect">
            <a:avLst/>
          </a:prstGeom>
          <a:noFill/>
          <a:ln>
            <a:noFill/>
          </a:ln>
        </p:spPr>
      </p:sp>
      <p:sp>
        <p:nvSpPr>
          <p:cNvPr id="193" name="Google Shape;193;p64"/>
          <p:cNvSpPr>
            <a:spLocks noGrp="1"/>
          </p:cNvSpPr>
          <p:nvPr>
            <p:ph type="pic" idx="4"/>
          </p:nvPr>
        </p:nvSpPr>
        <p:spPr>
          <a:xfrm>
            <a:off x="9338351" y="3108278"/>
            <a:ext cx="852471" cy="850392"/>
          </a:xfrm>
          <a:prstGeom prst="rect">
            <a:avLst/>
          </a:prstGeom>
          <a:noFill/>
          <a:ln>
            <a:noFill/>
          </a:ln>
        </p:spPr>
      </p:sp>
      <p:sp>
        <p:nvSpPr>
          <p:cNvPr id="194" name="Google Shape;194;p64"/>
          <p:cNvSpPr/>
          <p:nvPr/>
        </p:nvSpPr>
        <p:spPr>
          <a:xfrm>
            <a:off x="1190562" y="2630250"/>
            <a:ext cx="1806448" cy="1806448"/>
          </a:xfrm>
          <a:prstGeom prst="donut">
            <a:avLst>
              <a:gd name="adj" fmla="val 4090"/>
            </a:avLst>
          </a:prstGeom>
          <a:gradFill>
            <a:gsLst>
              <a:gs pos="0">
                <a:schemeClr val="accent6"/>
              </a:gs>
              <a:gs pos="10000">
                <a:schemeClr val="accent6"/>
              </a:gs>
              <a:gs pos="40000">
                <a:schemeClr val="accent2"/>
              </a:gs>
              <a:gs pos="80000">
                <a:schemeClr val="accent1"/>
              </a:gs>
              <a:gs pos="100000">
                <a:schemeClr val="accent1"/>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sng" strike="noStrike" cap="none">
              <a:solidFill>
                <a:schemeClr val="lt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p:txBody>
      </p:sp>
      <p:sp>
        <p:nvSpPr>
          <p:cNvPr id="195" name="Google Shape;195;p64"/>
          <p:cNvSpPr txBox="1">
            <a:spLocks noGrp="1"/>
          </p:cNvSpPr>
          <p:nvPr>
            <p:ph type="body" idx="1"/>
          </p:nvPr>
        </p:nvSpPr>
        <p:spPr>
          <a:xfrm>
            <a:off x="685800" y="1592812"/>
            <a:ext cx="10820400" cy="280974"/>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200"/>
              <a:buNone/>
              <a:defRPr sz="2200" b="0">
                <a:solidFill>
                  <a:schemeClr val="dk2"/>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
        <p:nvSpPr>
          <p:cNvPr id="196" name="Google Shape;196;p64"/>
          <p:cNvSpPr/>
          <p:nvPr/>
        </p:nvSpPr>
        <p:spPr>
          <a:xfrm rot="5400000">
            <a:off x="-953846" y="4235320"/>
            <a:ext cx="3800045" cy="73714"/>
          </a:xfrm>
          <a:prstGeom prst="roundRect">
            <a:avLst>
              <a:gd name="adj" fmla="val 50000"/>
            </a:avLst>
          </a:prstGeom>
          <a:gradFill>
            <a:gsLst>
              <a:gs pos="0">
                <a:schemeClr val="lt2"/>
              </a:gs>
              <a:gs pos="100000">
                <a:schemeClr val="dk2"/>
              </a:gs>
            </a:gsLst>
            <a:lin ang="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97" name="Google Shape;197;p64"/>
          <p:cNvSpPr/>
          <p:nvPr/>
        </p:nvSpPr>
        <p:spPr>
          <a:xfrm rot="5400000">
            <a:off x="2881554" y="4235320"/>
            <a:ext cx="3800045" cy="73714"/>
          </a:xfrm>
          <a:prstGeom prst="roundRect">
            <a:avLst>
              <a:gd name="adj" fmla="val 50000"/>
            </a:avLst>
          </a:prstGeom>
          <a:gradFill>
            <a:gsLst>
              <a:gs pos="0">
                <a:schemeClr val="lt2"/>
              </a:gs>
              <a:gs pos="100000">
                <a:schemeClr val="dk2"/>
              </a:gs>
            </a:gsLst>
            <a:lin ang="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98" name="Google Shape;198;p64"/>
          <p:cNvSpPr/>
          <p:nvPr/>
        </p:nvSpPr>
        <p:spPr>
          <a:xfrm rot="5400000">
            <a:off x="6716953" y="4235320"/>
            <a:ext cx="3800045" cy="73714"/>
          </a:xfrm>
          <a:prstGeom prst="roundRect">
            <a:avLst>
              <a:gd name="adj" fmla="val 50000"/>
            </a:avLst>
          </a:prstGeom>
          <a:gradFill>
            <a:gsLst>
              <a:gs pos="0">
                <a:schemeClr val="lt2"/>
              </a:gs>
              <a:gs pos="100000">
                <a:schemeClr val="dk2"/>
              </a:gs>
            </a:gsLst>
            <a:lin ang="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99" name="Google Shape;199;p64"/>
          <p:cNvSpPr/>
          <p:nvPr/>
        </p:nvSpPr>
        <p:spPr>
          <a:xfrm>
            <a:off x="5025962" y="2630250"/>
            <a:ext cx="1806448" cy="1806448"/>
          </a:xfrm>
          <a:prstGeom prst="donut">
            <a:avLst>
              <a:gd name="adj" fmla="val 4090"/>
            </a:avLst>
          </a:prstGeom>
          <a:gradFill>
            <a:gsLst>
              <a:gs pos="0">
                <a:schemeClr val="accent6"/>
              </a:gs>
              <a:gs pos="10000">
                <a:schemeClr val="accent6"/>
              </a:gs>
              <a:gs pos="40000">
                <a:schemeClr val="accent2"/>
              </a:gs>
              <a:gs pos="80000">
                <a:schemeClr val="accent1"/>
              </a:gs>
              <a:gs pos="100000">
                <a:schemeClr val="accent1"/>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sng" strike="noStrike" cap="none">
              <a:solidFill>
                <a:schemeClr val="lt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p:txBody>
      </p:sp>
      <p:sp>
        <p:nvSpPr>
          <p:cNvPr id="200" name="Google Shape;200;p64"/>
          <p:cNvSpPr/>
          <p:nvPr/>
        </p:nvSpPr>
        <p:spPr>
          <a:xfrm>
            <a:off x="8861362" y="2630250"/>
            <a:ext cx="1806448" cy="1806448"/>
          </a:xfrm>
          <a:prstGeom prst="donut">
            <a:avLst>
              <a:gd name="adj" fmla="val 4090"/>
            </a:avLst>
          </a:prstGeom>
          <a:gradFill>
            <a:gsLst>
              <a:gs pos="0">
                <a:schemeClr val="accent6"/>
              </a:gs>
              <a:gs pos="10000">
                <a:schemeClr val="accent6"/>
              </a:gs>
              <a:gs pos="40000">
                <a:schemeClr val="accent2"/>
              </a:gs>
              <a:gs pos="80000">
                <a:schemeClr val="accent1"/>
              </a:gs>
              <a:gs pos="100000">
                <a:schemeClr val="accent1"/>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sng" strike="noStrike" cap="none">
              <a:solidFill>
                <a:schemeClr val="lt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p:txBody>
      </p:sp>
      <p:sp>
        <p:nvSpPr>
          <p:cNvPr id="201" name="Google Shape;201;p64"/>
          <p:cNvSpPr txBox="1">
            <a:spLocks noGrp="1"/>
          </p:cNvSpPr>
          <p:nvPr>
            <p:ph type="body" idx="5"/>
          </p:nvPr>
        </p:nvSpPr>
        <p:spPr>
          <a:xfrm>
            <a:off x="1190562" y="4662588"/>
            <a:ext cx="2644838" cy="1286506"/>
          </a:xfrm>
          <a:prstGeom prst="rect">
            <a:avLst/>
          </a:prstGeom>
          <a:noFill/>
          <a:ln>
            <a:noFill/>
          </a:ln>
        </p:spPr>
        <p:txBody>
          <a:bodyPr spcFirstLastPara="1" wrap="square" lIns="0" tIns="0" rIns="0" bIns="0" anchor="t" anchorCtr="0">
            <a:spAutoFit/>
          </a:bodyPr>
          <a:lstStyle>
            <a:lvl1pPr marL="457200" lvl="0" indent="-368300" algn="l">
              <a:lnSpc>
                <a:spcPct val="95000"/>
              </a:lnSpc>
              <a:spcBef>
                <a:spcPts val="1200"/>
              </a:spcBef>
              <a:spcAft>
                <a:spcPts val="0"/>
              </a:spcAft>
              <a:buClr>
                <a:schemeClr val="dk1"/>
              </a:buClr>
              <a:buSzPts val="2200"/>
              <a:buChar char="​"/>
              <a:defRPr b="1"/>
            </a:lvl1pPr>
            <a:lvl2pPr marL="914400" lvl="1" indent="-342900" algn="l">
              <a:lnSpc>
                <a:spcPct val="90000"/>
              </a:lnSpc>
              <a:spcBef>
                <a:spcPts val="400"/>
              </a:spcBef>
              <a:spcAft>
                <a:spcPts val="0"/>
              </a:spcAft>
              <a:buSzPts val="1800"/>
              <a:buChar char="•"/>
              <a:defRPr/>
            </a:lvl2pPr>
            <a:lvl3pPr marL="1371600" lvl="2" indent="-342900" algn="l">
              <a:lnSpc>
                <a:spcPct val="85000"/>
              </a:lnSpc>
              <a:spcBef>
                <a:spcPts val="400"/>
              </a:spcBef>
              <a:spcAft>
                <a:spcPts val="0"/>
              </a:spcAft>
              <a:buClr>
                <a:schemeClr val="dk1"/>
              </a:buClr>
              <a:buSzPts val="1800"/>
              <a:buChar char="–"/>
              <a:defRPr/>
            </a:lvl3pPr>
            <a:lvl4pPr marL="1828800" lvl="3" indent="-342900" algn="l">
              <a:lnSpc>
                <a:spcPct val="90000"/>
              </a:lnSpc>
              <a:spcBef>
                <a:spcPts val="1200"/>
              </a:spcBef>
              <a:spcAft>
                <a:spcPts val="0"/>
              </a:spcAft>
              <a:buClr>
                <a:schemeClr val="dk1"/>
              </a:buClr>
              <a:buSzPts val="1800"/>
              <a:buChar char="​"/>
              <a:defRPr/>
            </a:lvl4pPr>
            <a:lvl5pPr marL="2286000" lvl="4" indent="-228600" algn="l">
              <a:lnSpc>
                <a:spcPct val="90000"/>
              </a:lnSpc>
              <a:spcBef>
                <a:spcPts val="0"/>
              </a:spcBef>
              <a:spcAft>
                <a:spcPts val="0"/>
              </a:spcAft>
              <a:buClr>
                <a:schemeClr val="accent1"/>
              </a:buClr>
              <a:buSzPts val="1800"/>
              <a:buNone/>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202" name="Google Shape;202;p64"/>
          <p:cNvSpPr txBox="1">
            <a:spLocks noGrp="1"/>
          </p:cNvSpPr>
          <p:nvPr>
            <p:ph type="body" idx="6"/>
          </p:nvPr>
        </p:nvSpPr>
        <p:spPr>
          <a:xfrm>
            <a:off x="5025962" y="4662588"/>
            <a:ext cx="2644838" cy="1286506"/>
          </a:xfrm>
          <a:prstGeom prst="rect">
            <a:avLst/>
          </a:prstGeom>
          <a:noFill/>
          <a:ln>
            <a:noFill/>
          </a:ln>
        </p:spPr>
        <p:txBody>
          <a:bodyPr spcFirstLastPara="1" wrap="square" lIns="0" tIns="0" rIns="0" bIns="0" anchor="t" anchorCtr="0">
            <a:spAutoFit/>
          </a:bodyPr>
          <a:lstStyle>
            <a:lvl1pPr marL="457200" lvl="0" indent="-368300" algn="l">
              <a:lnSpc>
                <a:spcPct val="95000"/>
              </a:lnSpc>
              <a:spcBef>
                <a:spcPts val="1200"/>
              </a:spcBef>
              <a:spcAft>
                <a:spcPts val="0"/>
              </a:spcAft>
              <a:buClr>
                <a:schemeClr val="dk1"/>
              </a:buClr>
              <a:buSzPts val="2200"/>
              <a:buChar char="​"/>
              <a:defRPr b="1"/>
            </a:lvl1pPr>
            <a:lvl2pPr marL="914400" lvl="1" indent="-342900" algn="l">
              <a:lnSpc>
                <a:spcPct val="90000"/>
              </a:lnSpc>
              <a:spcBef>
                <a:spcPts val="400"/>
              </a:spcBef>
              <a:spcAft>
                <a:spcPts val="0"/>
              </a:spcAft>
              <a:buSzPts val="1800"/>
              <a:buChar char="•"/>
              <a:defRPr/>
            </a:lvl2pPr>
            <a:lvl3pPr marL="1371600" lvl="2" indent="-342900" algn="l">
              <a:lnSpc>
                <a:spcPct val="85000"/>
              </a:lnSpc>
              <a:spcBef>
                <a:spcPts val="400"/>
              </a:spcBef>
              <a:spcAft>
                <a:spcPts val="0"/>
              </a:spcAft>
              <a:buClr>
                <a:schemeClr val="dk1"/>
              </a:buClr>
              <a:buSzPts val="1800"/>
              <a:buChar char="–"/>
              <a:defRPr/>
            </a:lvl3pPr>
            <a:lvl4pPr marL="1828800" lvl="3" indent="-342900" algn="l">
              <a:lnSpc>
                <a:spcPct val="90000"/>
              </a:lnSpc>
              <a:spcBef>
                <a:spcPts val="1200"/>
              </a:spcBef>
              <a:spcAft>
                <a:spcPts val="0"/>
              </a:spcAft>
              <a:buClr>
                <a:schemeClr val="dk1"/>
              </a:buClr>
              <a:buSzPts val="1800"/>
              <a:buChar char="​"/>
              <a:defRPr/>
            </a:lvl4pPr>
            <a:lvl5pPr marL="2286000" lvl="4" indent="-228600" algn="l">
              <a:lnSpc>
                <a:spcPct val="90000"/>
              </a:lnSpc>
              <a:spcBef>
                <a:spcPts val="0"/>
              </a:spcBef>
              <a:spcAft>
                <a:spcPts val="0"/>
              </a:spcAft>
              <a:buClr>
                <a:schemeClr val="accent1"/>
              </a:buClr>
              <a:buSzPts val="1800"/>
              <a:buNone/>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203" name="Google Shape;203;p64"/>
          <p:cNvSpPr txBox="1">
            <a:spLocks noGrp="1"/>
          </p:cNvSpPr>
          <p:nvPr>
            <p:ph type="body" idx="7"/>
          </p:nvPr>
        </p:nvSpPr>
        <p:spPr>
          <a:xfrm>
            <a:off x="8861362" y="4662588"/>
            <a:ext cx="2644838" cy="1286506"/>
          </a:xfrm>
          <a:prstGeom prst="rect">
            <a:avLst/>
          </a:prstGeom>
          <a:noFill/>
          <a:ln>
            <a:noFill/>
          </a:ln>
        </p:spPr>
        <p:txBody>
          <a:bodyPr spcFirstLastPara="1" wrap="square" lIns="0" tIns="0" rIns="0" bIns="0" anchor="t" anchorCtr="0">
            <a:spAutoFit/>
          </a:bodyPr>
          <a:lstStyle>
            <a:lvl1pPr marL="457200" lvl="0" indent="-368300" algn="l">
              <a:lnSpc>
                <a:spcPct val="95000"/>
              </a:lnSpc>
              <a:spcBef>
                <a:spcPts val="1200"/>
              </a:spcBef>
              <a:spcAft>
                <a:spcPts val="0"/>
              </a:spcAft>
              <a:buClr>
                <a:schemeClr val="dk1"/>
              </a:buClr>
              <a:buSzPts val="2200"/>
              <a:buChar char="​"/>
              <a:defRPr b="1"/>
            </a:lvl1pPr>
            <a:lvl2pPr marL="914400" lvl="1" indent="-342900" algn="l">
              <a:lnSpc>
                <a:spcPct val="90000"/>
              </a:lnSpc>
              <a:spcBef>
                <a:spcPts val="400"/>
              </a:spcBef>
              <a:spcAft>
                <a:spcPts val="0"/>
              </a:spcAft>
              <a:buSzPts val="1800"/>
              <a:buChar char="•"/>
              <a:defRPr/>
            </a:lvl2pPr>
            <a:lvl3pPr marL="1371600" lvl="2" indent="-342900" algn="l">
              <a:lnSpc>
                <a:spcPct val="85000"/>
              </a:lnSpc>
              <a:spcBef>
                <a:spcPts val="400"/>
              </a:spcBef>
              <a:spcAft>
                <a:spcPts val="0"/>
              </a:spcAft>
              <a:buClr>
                <a:schemeClr val="dk1"/>
              </a:buClr>
              <a:buSzPts val="1800"/>
              <a:buChar char="–"/>
              <a:defRPr/>
            </a:lvl3pPr>
            <a:lvl4pPr marL="1828800" lvl="3" indent="-342900" algn="l">
              <a:lnSpc>
                <a:spcPct val="90000"/>
              </a:lnSpc>
              <a:spcBef>
                <a:spcPts val="1200"/>
              </a:spcBef>
              <a:spcAft>
                <a:spcPts val="0"/>
              </a:spcAft>
              <a:buClr>
                <a:schemeClr val="dk1"/>
              </a:buClr>
              <a:buSzPts val="1800"/>
              <a:buChar char="​"/>
              <a:defRPr/>
            </a:lvl4pPr>
            <a:lvl5pPr marL="2286000" lvl="4" indent="-228600" algn="l">
              <a:lnSpc>
                <a:spcPct val="90000"/>
              </a:lnSpc>
              <a:spcBef>
                <a:spcPts val="0"/>
              </a:spcBef>
              <a:spcAft>
                <a:spcPts val="0"/>
              </a:spcAft>
              <a:buClr>
                <a:schemeClr val="accent1"/>
              </a:buClr>
              <a:buSzPts val="1800"/>
              <a:buNone/>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Four Icons">
  <p:cSld name="Four Icons">
    <p:spTree>
      <p:nvGrpSpPr>
        <p:cNvPr id="1" name="Shape 204"/>
        <p:cNvGrpSpPr/>
        <p:nvPr/>
      </p:nvGrpSpPr>
      <p:grpSpPr>
        <a:xfrm>
          <a:off x="0" y="0"/>
          <a:ext cx="0" cy="0"/>
          <a:chOff x="0" y="0"/>
          <a:chExt cx="0" cy="0"/>
        </a:xfrm>
      </p:grpSpPr>
      <p:sp>
        <p:nvSpPr>
          <p:cNvPr id="205" name="Google Shape;205;p65"/>
          <p:cNvSpPr>
            <a:spLocks noGrp="1"/>
          </p:cNvSpPr>
          <p:nvPr>
            <p:ph type="pic" idx="2"/>
          </p:nvPr>
        </p:nvSpPr>
        <p:spPr>
          <a:xfrm>
            <a:off x="1444031" y="3108278"/>
            <a:ext cx="852471" cy="850392"/>
          </a:xfrm>
          <a:prstGeom prst="rect">
            <a:avLst/>
          </a:prstGeom>
          <a:noFill/>
          <a:ln>
            <a:noFill/>
          </a:ln>
        </p:spPr>
      </p:sp>
      <p:sp>
        <p:nvSpPr>
          <p:cNvPr id="206" name="Google Shape;206;p65"/>
          <p:cNvSpPr>
            <a:spLocks noGrp="1"/>
          </p:cNvSpPr>
          <p:nvPr>
            <p:ph type="pic" idx="3"/>
          </p:nvPr>
        </p:nvSpPr>
        <p:spPr>
          <a:xfrm>
            <a:off x="4320582" y="3108278"/>
            <a:ext cx="852471" cy="850392"/>
          </a:xfrm>
          <a:prstGeom prst="rect">
            <a:avLst/>
          </a:prstGeom>
          <a:noFill/>
          <a:ln>
            <a:noFill/>
          </a:ln>
        </p:spPr>
      </p:sp>
      <p:sp>
        <p:nvSpPr>
          <p:cNvPr id="207" name="Google Shape;207;p65"/>
          <p:cNvSpPr>
            <a:spLocks noGrp="1"/>
          </p:cNvSpPr>
          <p:nvPr>
            <p:ph type="pic" idx="4"/>
          </p:nvPr>
        </p:nvSpPr>
        <p:spPr>
          <a:xfrm>
            <a:off x="7197131" y="3108278"/>
            <a:ext cx="852471" cy="850392"/>
          </a:xfrm>
          <a:prstGeom prst="rect">
            <a:avLst/>
          </a:prstGeom>
          <a:noFill/>
          <a:ln>
            <a:noFill/>
          </a:ln>
        </p:spPr>
      </p:sp>
      <p:sp>
        <p:nvSpPr>
          <p:cNvPr id="208" name="Google Shape;208;p65"/>
          <p:cNvSpPr>
            <a:spLocks noGrp="1"/>
          </p:cNvSpPr>
          <p:nvPr>
            <p:ph type="pic" idx="5"/>
          </p:nvPr>
        </p:nvSpPr>
        <p:spPr>
          <a:xfrm>
            <a:off x="10073682" y="3108278"/>
            <a:ext cx="852471" cy="850392"/>
          </a:xfrm>
          <a:prstGeom prst="rect">
            <a:avLst/>
          </a:prstGeom>
          <a:noFill/>
          <a:ln>
            <a:noFill/>
          </a:ln>
        </p:spPr>
      </p:sp>
      <p:sp>
        <p:nvSpPr>
          <p:cNvPr id="209" name="Google Shape;209;p65"/>
          <p:cNvSpPr txBox="1">
            <a:spLocks noGrp="1"/>
          </p:cNvSpPr>
          <p:nvPr>
            <p:ph type="body" idx="1"/>
          </p:nvPr>
        </p:nvSpPr>
        <p:spPr>
          <a:xfrm>
            <a:off x="685800" y="1592812"/>
            <a:ext cx="10820400" cy="280974"/>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200"/>
              <a:buNone/>
              <a:defRPr b="0">
                <a:solidFill>
                  <a:schemeClr val="dk2"/>
                </a:solidFil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
        <p:nvSpPr>
          <p:cNvPr id="210" name="Google Shape;210;p65"/>
          <p:cNvSpPr/>
          <p:nvPr/>
        </p:nvSpPr>
        <p:spPr>
          <a:xfrm>
            <a:off x="967042" y="2630250"/>
            <a:ext cx="1806448" cy="1806448"/>
          </a:xfrm>
          <a:prstGeom prst="donut">
            <a:avLst>
              <a:gd name="adj" fmla="val 4090"/>
            </a:avLst>
          </a:prstGeom>
          <a:gradFill>
            <a:gsLst>
              <a:gs pos="0">
                <a:schemeClr val="accent6"/>
              </a:gs>
              <a:gs pos="10000">
                <a:schemeClr val="accent6"/>
              </a:gs>
              <a:gs pos="40000">
                <a:schemeClr val="accent2"/>
              </a:gs>
              <a:gs pos="80000">
                <a:schemeClr val="accent1"/>
              </a:gs>
              <a:gs pos="100000">
                <a:schemeClr val="accent1"/>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sng" strike="noStrike" cap="none">
              <a:solidFill>
                <a:schemeClr val="lt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p:txBody>
      </p:sp>
      <p:sp>
        <p:nvSpPr>
          <p:cNvPr id="211" name="Google Shape;211;p65"/>
          <p:cNvSpPr/>
          <p:nvPr/>
        </p:nvSpPr>
        <p:spPr>
          <a:xfrm>
            <a:off x="3843593" y="2630250"/>
            <a:ext cx="1806448" cy="1806448"/>
          </a:xfrm>
          <a:prstGeom prst="donut">
            <a:avLst>
              <a:gd name="adj" fmla="val 4090"/>
            </a:avLst>
          </a:prstGeom>
          <a:gradFill>
            <a:gsLst>
              <a:gs pos="0">
                <a:schemeClr val="accent6"/>
              </a:gs>
              <a:gs pos="10000">
                <a:schemeClr val="accent6"/>
              </a:gs>
              <a:gs pos="40000">
                <a:schemeClr val="accent2"/>
              </a:gs>
              <a:gs pos="80000">
                <a:schemeClr val="accent1"/>
              </a:gs>
              <a:gs pos="100000">
                <a:schemeClr val="accent1"/>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sng" strike="noStrike" cap="none">
              <a:solidFill>
                <a:schemeClr val="lt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p:txBody>
      </p:sp>
      <p:sp>
        <p:nvSpPr>
          <p:cNvPr id="212" name="Google Shape;212;p65"/>
          <p:cNvSpPr/>
          <p:nvPr/>
        </p:nvSpPr>
        <p:spPr>
          <a:xfrm>
            <a:off x="6720142" y="2630250"/>
            <a:ext cx="1806448" cy="1806448"/>
          </a:xfrm>
          <a:prstGeom prst="donut">
            <a:avLst>
              <a:gd name="adj" fmla="val 4090"/>
            </a:avLst>
          </a:prstGeom>
          <a:gradFill>
            <a:gsLst>
              <a:gs pos="0">
                <a:schemeClr val="accent6"/>
              </a:gs>
              <a:gs pos="10000">
                <a:schemeClr val="accent6"/>
              </a:gs>
              <a:gs pos="40000">
                <a:schemeClr val="accent2"/>
              </a:gs>
              <a:gs pos="80000">
                <a:schemeClr val="accent1"/>
              </a:gs>
              <a:gs pos="100000">
                <a:schemeClr val="accent1"/>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sng" strike="noStrike" cap="none">
              <a:solidFill>
                <a:schemeClr val="lt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p:txBody>
      </p:sp>
      <p:sp>
        <p:nvSpPr>
          <p:cNvPr id="213" name="Google Shape;213;p65"/>
          <p:cNvSpPr/>
          <p:nvPr/>
        </p:nvSpPr>
        <p:spPr>
          <a:xfrm>
            <a:off x="9596693" y="2630250"/>
            <a:ext cx="1806448" cy="1806448"/>
          </a:xfrm>
          <a:prstGeom prst="donut">
            <a:avLst>
              <a:gd name="adj" fmla="val 4090"/>
            </a:avLst>
          </a:prstGeom>
          <a:gradFill>
            <a:gsLst>
              <a:gs pos="0">
                <a:schemeClr val="accent6"/>
              </a:gs>
              <a:gs pos="10000">
                <a:schemeClr val="accent6"/>
              </a:gs>
              <a:gs pos="40000">
                <a:schemeClr val="accent2"/>
              </a:gs>
              <a:gs pos="80000">
                <a:schemeClr val="accent1"/>
              </a:gs>
              <a:gs pos="100000">
                <a:schemeClr val="accent1"/>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sng" strike="noStrike" cap="none">
              <a:solidFill>
                <a:schemeClr val="lt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p:txBody>
      </p:sp>
      <p:grpSp>
        <p:nvGrpSpPr>
          <p:cNvPr id="214" name="Google Shape;214;p65"/>
          <p:cNvGrpSpPr/>
          <p:nvPr/>
        </p:nvGrpSpPr>
        <p:grpSpPr>
          <a:xfrm>
            <a:off x="685799" y="2372155"/>
            <a:ext cx="8703365" cy="3800045"/>
            <a:chOff x="685799" y="2372155"/>
            <a:chExt cx="8703365" cy="3800045"/>
          </a:xfrm>
        </p:grpSpPr>
        <p:sp>
          <p:nvSpPr>
            <p:cNvPr id="215" name="Google Shape;215;p65"/>
            <p:cNvSpPr/>
            <p:nvPr/>
          </p:nvSpPr>
          <p:spPr>
            <a:xfrm rot="5400000">
              <a:off x="-1177366" y="4235320"/>
              <a:ext cx="3800045" cy="73714"/>
            </a:xfrm>
            <a:prstGeom prst="roundRect">
              <a:avLst>
                <a:gd name="adj" fmla="val 50000"/>
              </a:avLst>
            </a:prstGeom>
            <a:gradFill>
              <a:gsLst>
                <a:gs pos="0">
                  <a:schemeClr val="lt2"/>
                </a:gs>
                <a:gs pos="100000">
                  <a:schemeClr val="dk2"/>
                </a:gs>
              </a:gsLst>
              <a:lin ang="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16" name="Google Shape;216;p65"/>
            <p:cNvSpPr/>
            <p:nvPr/>
          </p:nvSpPr>
          <p:spPr>
            <a:xfrm rot="5400000">
              <a:off x="1699185" y="4235320"/>
              <a:ext cx="3800045" cy="73714"/>
            </a:xfrm>
            <a:prstGeom prst="roundRect">
              <a:avLst>
                <a:gd name="adj" fmla="val 50000"/>
              </a:avLst>
            </a:prstGeom>
            <a:gradFill>
              <a:gsLst>
                <a:gs pos="0">
                  <a:schemeClr val="lt2"/>
                </a:gs>
                <a:gs pos="100000">
                  <a:schemeClr val="dk2"/>
                </a:gs>
              </a:gsLst>
              <a:lin ang="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17" name="Google Shape;217;p65"/>
            <p:cNvSpPr/>
            <p:nvPr/>
          </p:nvSpPr>
          <p:spPr>
            <a:xfrm rot="5400000">
              <a:off x="4575734" y="4235320"/>
              <a:ext cx="3800045" cy="73714"/>
            </a:xfrm>
            <a:prstGeom prst="roundRect">
              <a:avLst>
                <a:gd name="adj" fmla="val 50000"/>
              </a:avLst>
            </a:prstGeom>
            <a:gradFill>
              <a:gsLst>
                <a:gs pos="0">
                  <a:schemeClr val="lt2"/>
                </a:gs>
                <a:gs pos="100000">
                  <a:schemeClr val="dk2"/>
                </a:gs>
              </a:gsLst>
              <a:lin ang="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18" name="Google Shape;218;p65"/>
            <p:cNvSpPr/>
            <p:nvPr/>
          </p:nvSpPr>
          <p:spPr>
            <a:xfrm rot="5400000">
              <a:off x="7452285" y="4235320"/>
              <a:ext cx="3800045" cy="73714"/>
            </a:xfrm>
            <a:prstGeom prst="roundRect">
              <a:avLst>
                <a:gd name="adj" fmla="val 50000"/>
              </a:avLst>
            </a:prstGeom>
            <a:gradFill>
              <a:gsLst>
                <a:gs pos="0">
                  <a:schemeClr val="lt2"/>
                </a:gs>
                <a:gs pos="100000">
                  <a:schemeClr val="dk2"/>
                </a:gs>
              </a:gsLst>
              <a:lin ang="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grpSp>
      <p:sp>
        <p:nvSpPr>
          <p:cNvPr id="219" name="Google Shape;219;p65"/>
          <p:cNvSpPr txBox="1">
            <a:spLocks noGrp="1"/>
          </p:cNvSpPr>
          <p:nvPr>
            <p:ph type="title"/>
          </p:nvPr>
        </p:nvSpPr>
        <p:spPr>
          <a:xfrm>
            <a:off x="685800" y="521208"/>
            <a:ext cx="10817352" cy="1033272"/>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0" name="Google Shape;220;p65"/>
          <p:cNvSpPr txBox="1">
            <a:spLocks noGrp="1"/>
          </p:cNvSpPr>
          <p:nvPr>
            <p:ph type="body" idx="6"/>
          </p:nvPr>
        </p:nvSpPr>
        <p:spPr>
          <a:xfrm>
            <a:off x="967042" y="4662588"/>
            <a:ext cx="1906459" cy="1052596"/>
          </a:xfrm>
          <a:prstGeom prst="rect">
            <a:avLst/>
          </a:prstGeom>
          <a:noFill/>
          <a:ln>
            <a:noFill/>
          </a:ln>
        </p:spPr>
        <p:txBody>
          <a:bodyPr spcFirstLastPara="1" wrap="square" lIns="0" tIns="0" rIns="0" bIns="0" anchor="t" anchorCtr="0">
            <a:spAutoFit/>
          </a:bodyPr>
          <a:lstStyle>
            <a:lvl1pPr marL="457200" lvl="0" indent="-342900" algn="l">
              <a:lnSpc>
                <a:spcPct val="95000"/>
              </a:lnSpc>
              <a:spcBef>
                <a:spcPts val="1200"/>
              </a:spcBef>
              <a:spcAft>
                <a:spcPts val="0"/>
              </a:spcAft>
              <a:buClr>
                <a:schemeClr val="dk1"/>
              </a:buClr>
              <a:buSzPts val="1800"/>
              <a:buChar char="​"/>
              <a:defRPr sz="1800" b="1"/>
            </a:lvl1pPr>
            <a:lvl2pPr marL="914400" lvl="1" indent="-342900" algn="l">
              <a:lnSpc>
                <a:spcPct val="90000"/>
              </a:lnSpc>
              <a:spcBef>
                <a:spcPts val="400"/>
              </a:spcBef>
              <a:spcAft>
                <a:spcPts val="0"/>
              </a:spcAft>
              <a:buSzPts val="1800"/>
              <a:buChar char="•"/>
              <a:defRPr/>
            </a:lvl2pPr>
            <a:lvl3pPr marL="1371600" lvl="2" indent="-342900" algn="l">
              <a:lnSpc>
                <a:spcPct val="85000"/>
              </a:lnSpc>
              <a:spcBef>
                <a:spcPts val="400"/>
              </a:spcBef>
              <a:spcAft>
                <a:spcPts val="0"/>
              </a:spcAft>
              <a:buClr>
                <a:schemeClr val="dk1"/>
              </a:buClr>
              <a:buSzPts val="1800"/>
              <a:buChar char="–"/>
              <a:defRPr/>
            </a:lvl3pPr>
            <a:lvl4pPr marL="1828800" lvl="3" indent="-342900" algn="l">
              <a:lnSpc>
                <a:spcPct val="90000"/>
              </a:lnSpc>
              <a:spcBef>
                <a:spcPts val="1200"/>
              </a:spcBef>
              <a:spcAft>
                <a:spcPts val="0"/>
              </a:spcAft>
              <a:buClr>
                <a:schemeClr val="dk1"/>
              </a:buClr>
              <a:buSzPts val="1800"/>
              <a:buChar char="​"/>
              <a:defRPr/>
            </a:lvl4pPr>
            <a:lvl5pPr marL="2286000" lvl="4" indent="-228600" algn="l">
              <a:lnSpc>
                <a:spcPct val="90000"/>
              </a:lnSpc>
              <a:spcBef>
                <a:spcPts val="0"/>
              </a:spcBef>
              <a:spcAft>
                <a:spcPts val="0"/>
              </a:spcAft>
              <a:buClr>
                <a:schemeClr val="accent1"/>
              </a:buClr>
              <a:buSzPts val="1800"/>
              <a:buNone/>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221" name="Google Shape;221;p65"/>
          <p:cNvSpPr txBox="1">
            <a:spLocks noGrp="1"/>
          </p:cNvSpPr>
          <p:nvPr>
            <p:ph type="body" idx="7"/>
          </p:nvPr>
        </p:nvSpPr>
        <p:spPr>
          <a:xfrm>
            <a:off x="3843593" y="4662588"/>
            <a:ext cx="1906459" cy="1052596"/>
          </a:xfrm>
          <a:prstGeom prst="rect">
            <a:avLst/>
          </a:prstGeom>
          <a:noFill/>
          <a:ln>
            <a:noFill/>
          </a:ln>
        </p:spPr>
        <p:txBody>
          <a:bodyPr spcFirstLastPara="1" wrap="square" lIns="0" tIns="0" rIns="0" bIns="0" anchor="t" anchorCtr="0">
            <a:spAutoFit/>
          </a:bodyPr>
          <a:lstStyle>
            <a:lvl1pPr marL="457200" lvl="0" indent="-342900" algn="l">
              <a:lnSpc>
                <a:spcPct val="95000"/>
              </a:lnSpc>
              <a:spcBef>
                <a:spcPts val="1200"/>
              </a:spcBef>
              <a:spcAft>
                <a:spcPts val="0"/>
              </a:spcAft>
              <a:buClr>
                <a:schemeClr val="dk1"/>
              </a:buClr>
              <a:buSzPts val="1800"/>
              <a:buChar char="​"/>
              <a:defRPr sz="1800" b="1"/>
            </a:lvl1pPr>
            <a:lvl2pPr marL="914400" lvl="1" indent="-342900" algn="l">
              <a:lnSpc>
                <a:spcPct val="90000"/>
              </a:lnSpc>
              <a:spcBef>
                <a:spcPts val="400"/>
              </a:spcBef>
              <a:spcAft>
                <a:spcPts val="0"/>
              </a:spcAft>
              <a:buSzPts val="1800"/>
              <a:buChar char="•"/>
              <a:defRPr/>
            </a:lvl2pPr>
            <a:lvl3pPr marL="1371600" lvl="2" indent="-342900" algn="l">
              <a:lnSpc>
                <a:spcPct val="85000"/>
              </a:lnSpc>
              <a:spcBef>
                <a:spcPts val="400"/>
              </a:spcBef>
              <a:spcAft>
                <a:spcPts val="0"/>
              </a:spcAft>
              <a:buClr>
                <a:schemeClr val="dk1"/>
              </a:buClr>
              <a:buSzPts val="1800"/>
              <a:buChar char="–"/>
              <a:defRPr/>
            </a:lvl3pPr>
            <a:lvl4pPr marL="1828800" lvl="3" indent="-342900" algn="l">
              <a:lnSpc>
                <a:spcPct val="90000"/>
              </a:lnSpc>
              <a:spcBef>
                <a:spcPts val="1200"/>
              </a:spcBef>
              <a:spcAft>
                <a:spcPts val="0"/>
              </a:spcAft>
              <a:buClr>
                <a:schemeClr val="dk1"/>
              </a:buClr>
              <a:buSzPts val="1800"/>
              <a:buChar char="​"/>
              <a:defRPr/>
            </a:lvl4pPr>
            <a:lvl5pPr marL="2286000" lvl="4" indent="-228600" algn="l">
              <a:lnSpc>
                <a:spcPct val="90000"/>
              </a:lnSpc>
              <a:spcBef>
                <a:spcPts val="0"/>
              </a:spcBef>
              <a:spcAft>
                <a:spcPts val="0"/>
              </a:spcAft>
              <a:buClr>
                <a:schemeClr val="accent1"/>
              </a:buClr>
              <a:buSzPts val="1800"/>
              <a:buNone/>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222" name="Google Shape;222;p65"/>
          <p:cNvSpPr txBox="1">
            <a:spLocks noGrp="1"/>
          </p:cNvSpPr>
          <p:nvPr>
            <p:ph type="body" idx="8"/>
          </p:nvPr>
        </p:nvSpPr>
        <p:spPr>
          <a:xfrm>
            <a:off x="6720142" y="4662588"/>
            <a:ext cx="1906459" cy="1052596"/>
          </a:xfrm>
          <a:prstGeom prst="rect">
            <a:avLst/>
          </a:prstGeom>
          <a:noFill/>
          <a:ln>
            <a:noFill/>
          </a:ln>
        </p:spPr>
        <p:txBody>
          <a:bodyPr spcFirstLastPara="1" wrap="square" lIns="0" tIns="0" rIns="0" bIns="0" anchor="t" anchorCtr="0">
            <a:spAutoFit/>
          </a:bodyPr>
          <a:lstStyle>
            <a:lvl1pPr marL="457200" lvl="0" indent="-342900" algn="l">
              <a:lnSpc>
                <a:spcPct val="95000"/>
              </a:lnSpc>
              <a:spcBef>
                <a:spcPts val="1200"/>
              </a:spcBef>
              <a:spcAft>
                <a:spcPts val="0"/>
              </a:spcAft>
              <a:buClr>
                <a:schemeClr val="dk1"/>
              </a:buClr>
              <a:buSzPts val="1800"/>
              <a:buChar char="​"/>
              <a:defRPr sz="1800" b="1"/>
            </a:lvl1pPr>
            <a:lvl2pPr marL="914400" lvl="1" indent="-342900" algn="l">
              <a:lnSpc>
                <a:spcPct val="90000"/>
              </a:lnSpc>
              <a:spcBef>
                <a:spcPts val="400"/>
              </a:spcBef>
              <a:spcAft>
                <a:spcPts val="0"/>
              </a:spcAft>
              <a:buSzPts val="1800"/>
              <a:buChar char="•"/>
              <a:defRPr/>
            </a:lvl2pPr>
            <a:lvl3pPr marL="1371600" lvl="2" indent="-342900" algn="l">
              <a:lnSpc>
                <a:spcPct val="85000"/>
              </a:lnSpc>
              <a:spcBef>
                <a:spcPts val="400"/>
              </a:spcBef>
              <a:spcAft>
                <a:spcPts val="0"/>
              </a:spcAft>
              <a:buClr>
                <a:schemeClr val="dk1"/>
              </a:buClr>
              <a:buSzPts val="1800"/>
              <a:buChar char="–"/>
              <a:defRPr/>
            </a:lvl3pPr>
            <a:lvl4pPr marL="1828800" lvl="3" indent="-342900" algn="l">
              <a:lnSpc>
                <a:spcPct val="90000"/>
              </a:lnSpc>
              <a:spcBef>
                <a:spcPts val="1200"/>
              </a:spcBef>
              <a:spcAft>
                <a:spcPts val="0"/>
              </a:spcAft>
              <a:buClr>
                <a:schemeClr val="dk1"/>
              </a:buClr>
              <a:buSzPts val="1800"/>
              <a:buChar char="​"/>
              <a:defRPr/>
            </a:lvl4pPr>
            <a:lvl5pPr marL="2286000" lvl="4" indent="-228600" algn="l">
              <a:lnSpc>
                <a:spcPct val="90000"/>
              </a:lnSpc>
              <a:spcBef>
                <a:spcPts val="0"/>
              </a:spcBef>
              <a:spcAft>
                <a:spcPts val="0"/>
              </a:spcAft>
              <a:buClr>
                <a:schemeClr val="accent1"/>
              </a:buClr>
              <a:buSzPts val="1800"/>
              <a:buNone/>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223" name="Google Shape;223;p65"/>
          <p:cNvSpPr txBox="1">
            <a:spLocks noGrp="1"/>
          </p:cNvSpPr>
          <p:nvPr>
            <p:ph type="body" idx="9"/>
          </p:nvPr>
        </p:nvSpPr>
        <p:spPr>
          <a:xfrm>
            <a:off x="9596693" y="4662588"/>
            <a:ext cx="1906459" cy="1052596"/>
          </a:xfrm>
          <a:prstGeom prst="rect">
            <a:avLst/>
          </a:prstGeom>
          <a:noFill/>
          <a:ln>
            <a:noFill/>
          </a:ln>
        </p:spPr>
        <p:txBody>
          <a:bodyPr spcFirstLastPara="1" wrap="square" lIns="0" tIns="0" rIns="0" bIns="0" anchor="t" anchorCtr="0">
            <a:spAutoFit/>
          </a:bodyPr>
          <a:lstStyle>
            <a:lvl1pPr marL="457200" lvl="0" indent="-342900" algn="l">
              <a:lnSpc>
                <a:spcPct val="95000"/>
              </a:lnSpc>
              <a:spcBef>
                <a:spcPts val="1200"/>
              </a:spcBef>
              <a:spcAft>
                <a:spcPts val="0"/>
              </a:spcAft>
              <a:buClr>
                <a:schemeClr val="dk1"/>
              </a:buClr>
              <a:buSzPts val="1800"/>
              <a:buChar char="​"/>
              <a:defRPr sz="1800" b="1"/>
            </a:lvl1pPr>
            <a:lvl2pPr marL="914400" lvl="1" indent="-342900" algn="l">
              <a:lnSpc>
                <a:spcPct val="90000"/>
              </a:lnSpc>
              <a:spcBef>
                <a:spcPts val="400"/>
              </a:spcBef>
              <a:spcAft>
                <a:spcPts val="0"/>
              </a:spcAft>
              <a:buSzPts val="1800"/>
              <a:buChar char="•"/>
              <a:defRPr/>
            </a:lvl2pPr>
            <a:lvl3pPr marL="1371600" lvl="2" indent="-342900" algn="l">
              <a:lnSpc>
                <a:spcPct val="85000"/>
              </a:lnSpc>
              <a:spcBef>
                <a:spcPts val="400"/>
              </a:spcBef>
              <a:spcAft>
                <a:spcPts val="0"/>
              </a:spcAft>
              <a:buClr>
                <a:schemeClr val="dk1"/>
              </a:buClr>
              <a:buSzPts val="1800"/>
              <a:buChar char="–"/>
              <a:defRPr/>
            </a:lvl3pPr>
            <a:lvl4pPr marL="1828800" lvl="3" indent="-342900" algn="l">
              <a:lnSpc>
                <a:spcPct val="90000"/>
              </a:lnSpc>
              <a:spcBef>
                <a:spcPts val="1200"/>
              </a:spcBef>
              <a:spcAft>
                <a:spcPts val="0"/>
              </a:spcAft>
              <a:buClr>
                <a:schemeClr val="dk1"/>
              </a:buClr>
              <a:buSzPts val="1800"/>
              <a:buChar char="​"/>
              <a:defRPr/>
            </a:lvl4pPr>
            <a:lvl5pPr marL="2286000" lvl="4" indent="-228600" algn="l">
              <a:lnSpc>
                <a:spcPct val="90000"/>
              </a:lnSpc>
              <a:spcBef>
                <a:spcPts val="0"/>
              </a:spcBef>
              <a:spcAft>
                <a:spcPts val="0"/>
              </a:spcAft>
              <a:buClr>
                <a:schemeClr val="accent1"/>
              </a:buClr>
              <a:buSzPts val="1800"/>
              <a:buNone/>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Five Icons">
  <p:cSld name="Five Icons">
    <p:spTree>
      <p:nvGrpSpPr>
        <p:cNvPr id="1" name="Shape 224"/>
        <p:cNvGrpSpPr/>
        <p:nvPr/>
      </p:nvGrpSpPr>
      <p:grpSpPr>
        <a:xfrm>
          <a:off x="0" y="0"/>
          <a:ext cx="0" cy="0"/>
          <a:chOff x="0" y="0"/>
          <a:chExt cx="0" cy="0"/>
        </a:xfrm>
      </p:grpSpPr>
      <p:sp>
        <p:nvSpPr>
          <p:cNvPr id="225" name="Google Shape;225;p66"/>
          <p:cNvSpPr txBox="1">
            <a:spLocks noGrp="1"/>
          </p:cNvSpPr>
          <p:nvPr>
            <p:ph type="title"/>
          </p:nvPr>
        </p:nvSpPr>
        <p:spPr>
          <a:xfrm>
            <a:off x="685800" y="1034165"/>
            <a:ext cx="10820400" cy="517065"/>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42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6" name="Google Shape;226;p66"/>
          <p:cNvSpPr>
            <a:spLocks noGrp="1"/>
          </p:cNvSpPr>
          <p:nvPr>
            <p:ph type="pic" idx="2"/>
          </p:nvPr>
        </p:nvSpPr>
        <p:spPr>
          <a:xfrm>
            <a:off x="1263646" y="3047227"/>
            <a:ext cx="765414" cy="763546"/>
          </a:xfrm>
          <a:prstGeom prst="rect">
            <a:avLst/>
          </a:prstGeom>
          <a:noFill/>
          <a:ln>
            <a:noFill/>
          </a:ln>
        </p:spPr>
      </p:sp>
      <p:sp>
        <p:nvSpPr>
          <p:cNvPr id="227" name="Google Shape;227;p66"/>
          <p:cNvSpPr>
            <a:spLocks noGrp="1"/>
          </p:cNvSpPr>
          <p:nvPr>
            <p:ph type="pic" idx="3"/>
          </p:nvPr>
        </p:nvSpPr>
        <p:spPr>
          <a:xfrm>
            <a:off x="3486964" y="3047227"/>
            <a:ext cx="765414" cy="763546"/>
          </a:xfrm>
          <a:prstGeom prst="rect">
            <a:avLst/>
          </a:prstGeom>
          <a:noFill/>
          <a:ln>
            <a:noFill/>
          </a:ln>
        </p:spPr>
      </p:sp>
      <p:sp>
        <p:nvSpPr>
          <p:cNvPr id="228" name="Google Shape;228;p66"/>
          <p:cNvSpPr>
            <a:spLocks noGrp="1"/>
          </p:cNvSpPr>
          <p:nvPr>
            <p:ph type="pic" idx="4"/>
          </p:nvPr>
        </p:nvSpPr>
        <p:spPr>
          <a:xfrm>
            <a:off x="5710281" y="3047227"/>
            <a:ext cx="765414" cy="763546"/>
          </a:xfrm>
          <a:prstGeom prst="rect">
            <a:avLst/>
          </a:prstGeom>
          <a:noFill/>
          <a:ln>
            <a:noFill/>
          </a:ln>
        </p:spPr>
      </p:sp>
      <p:sp>
        <p:nvSpPr>
          <p:cNvPr id="229" name="Google Shape;229;p66"/>
          <p:cNvSpPr>
            <a:spLocks noGrp="1"/>
          </p:cNvSpPr>
          <p:nvPr>
            <p:ph type="pic" idx="5"/>
          </p:nvPr>
        </p:nvSpPr>
        <p:spPr>
          <a:xfrm>
            <a:off x="7933598" y="3047227"/>
            <a:ext cx="765414" cy="763546"/>
          </a:xfrm>
          <a:prstGeom prst="rect">
            <a:avLst/>
          </a:prstGeom>
          <a:noFill/>
          <a:ln>
            <a:noFill/>
          </a:ln>
        </p:spPr>
      </p:sp>
      <p:sp>
        <p:nvSpPr>
          <p:cNvPr id="230" name="Google Shape;230;p66"/>
          <p:cNvSpPr>
            <a:spLocks noGrp="1"/>
          </p:cNvSpPr>
          <p:nvPr>
            <p:ph type="pic" idx="6"/>
          </p:nvPr>
        </p:nvSpPr>
        <p:spPr>
          <a:xfrm>
            <a:off x="10156916" y="3047227"/>
            <a:ext cx="765414" cy="763546"/>
          </a:xfrm>
          <a:prstGeom prst="rect">
            <a:avLst/>
          </a:prstGeom>
          <a:noFill/>
          <a:ln>
            <a:noFill/>
          </a:ln>
        </p:spPr>
      </p:sp>
      <p:sp>
        <p:nvSpPr>
          <p:cNvPr id="231" name="Google Shape;231;p66"/>
          <p:cNvSpPr txBox="1">
            <a:spLocks noGrp="1"/>
          </p:cNvSpPr>
          <p:nvPr>
            <p:ph type="body" idx="1"/>
          </p:nvPr>
        </p:nvSpPr>
        <p:spPr>
          <a:xfrm>
            <a:off x="685800" y="1592812"/>
            <a:ext cx="10820400" cy="280974"/>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200"/>
              <a:buNone/>
              <a:defRPr b="0">
                <a:solidFill>
                  <a:schemeClr val="dk2"/>
                </a:solidFil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
        <p:nvSpPr>
          <p:cNvPr id="232" name="Google Shape;232;p66"/>
          <p:cNvSpPr/>
          <p:nvPr/>
        </p:nvSpPr>
        <p:spPr>
          <a:xfrm>
            <a:off x="913876" y="2696523"/>
            <a:ext cx="1464954" cy="1464954"/>
          </a:xfrm>
          <a:prstGeom prst="donut">
            <a:avLst>
              <a:gd name="adj" fmla="val 4090"/>
            </a:avLst>
          </a:prstGeom>
          <a:gradFill>
            <a:gsLst>
              <a:gs pos="0">
                <a:schemeClr val="accent6"/>
              </a:gs>
              <a:gs pos="10000">
                <a:schemeClr val="accent6"/>
              </a:gs>
              <a:gs pos="40000">
                <a:schemeClr val="accent2"/>
              </a:gs>
              <a:gs pos="80000">
                <a:schemeClr val="accent1"/>
              </a:gs>
              <a:gs pos="100000">
                <a:schemeClr val="accent1"/>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sng" strike="noStrike" cap="none">
              <a:solidFill>
                <a:schemeClr val="lt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p:txBody>
      </p:sp>
      <p:sp>
        <p:nvSpPr>
          <p:cNvPr id="233" name="Google Shape;233;p66"/>
          <p:cNvSpPr/>
          <p:nvPr/>
        </p:nvSpPr>
        <p:spPr>
          <a:xfrm>
            <a:off x="3137194" y="2696523"/>
            <a:ext cx="1464954" cy="1464954"/>
          </a:xfrm>
          <a:prstGeom prst="donut">
            <a:avLst>
              <a:gd name="adj" fmla="val 4090"/>
            </a:avLst>
          </a:prstGeom>
          <a:gradFill>
            <a:gsLst>
              <a:gs pos="0">
                <a:schemeClr val="accent6"/>
              </a:gs>
              <a:gs pos="10000">
                <a:schemeClr val="accent6"/>
              </a:gs>
              <a:gs pos="40000">
                <a:schemeClr val="accent2"/>
              </a:gs>
              <a:gs pos="80000">
                <a:schemeClr val="accent1"/>
              </a:gs>
              <a:gs pos="100000">
                <a:schemeClr val="accent1"/>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sng" strike="noStrike" cap="none">
              <a:solidFill>
                <a:schemeClr val="lt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p:txBody>
      </p:sp>
      <p:sp>
        <p:nvSpPr>
          <p:cNvPr id="234" name="Google Shape;234;p66"/>
          <p:cNvSpPr/>
          <p:nvPr/>
        </p:nvSpPr>
        <p:spPr>
          <a:xfrm>
            <a:off x="5360511" y="2696523"/>
            <a:ext cx="1464954" cy="1464954"/>
          </a:xfrm>
          <a:prstGeom prst="donut">
            <a:avLst>
              <a:gd name="adj" fmla="val 4090"/>
            </a:avLst>
          </a:prstGeom>
          <a:gradFill>
            <a:gsLst>
              <a:gs pos="0">
                <a:schemeClr val="accent6"/>
              </a:gs>
              <a:gs pos="10000">
                <a:schemeClr val="accent6"/>
              </a:gs>
              <a:gs pos="40000">
                <a:schemeClr val="accent2"/>
              </a:gs>
              <a:gs pos="80000">
                <a:schemeClr val="accent1"/>
              </a:gs>
              <a:gs pos="100000">
                <a:schemeClr val="accent1"/>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sng" strike="noStrike" cap="none">
              <a:solidFill>
                <a:schemeClr val="lt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p:txBody>
      </p:sp>
      <p:sp>
        <p:nvSpPr>
          <p:cNvPr id="235" name="Google Shape;235;p66"/>
          <p:cNvSpPr/>
          <p:nvPr/>
        </p:nvSpPr>
        <p:spPr>
          <a:xfrm>
            <a:off x="7583828" y="2696523"/>
            <a:ext cx="1464954" cy="1464954"/>
          </a:xfrm>
          <a:prstGeom prst="donut">
            <a:avLst>
              <a:gd name="adj" fmla="val 4090"/>
            </a:avLst>
          </a:prstGeom>
          <a:gradFill>
            <a:gsLst>
              <a:gs pos="0">
                <a:schemeClr val="accent6"/>
              </a:gs>
              <a:gs pos="10000">
                <a:schemeClr val="accent6"/>
              </a:gs>
              <a:gs pos="40000">
                <a:schemeClr val="accent2"/>
              </a:gs>
              <a:gs pos="80000">
                <a:schemeClr val="accent1"/>
              </a:gs>
              <a:gs pos="100000">
                <a:schemeClr val="accent1"/>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sng" strike="noStrike" cap="none">
              <a:solidFill>
                <a:schemeClr val="lt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p:txBody>
      </p:sp>
      <p:sp>
        <p:nvSpPr>
          <p:cNvPr id="236" name="Google Shape;236;p66"/>
          <p:cNvSpPr/>
          <p:nvPr/>
        </p:nvSpPr>
        <p:spPr>
          <a:xfrm>
            <a:off x="9807146" y="2696523"/>
            <a:ext cx="1464954" cy="1464954"/>
          </a:xfrm>
          <a:prstGeom prst="donut">
            <a:avLst>
              <a:gd name="adj" fmla="val 4090"/>
            </a:avLst>
          </a:prstGeom>
          <a:gradFill>
            <a:gsLst>
              <a:gs pos="0">
                <a:schemeClr val="accent6"/>
              </a:gs>
              <a:gs pos="10000">
                <a:schemeClr val="accent6"/>
              </a:gs>
              <a:gs pos="40000">
                <a:schemeClr val="accent2"/>
              </a:gs>
              <a:gs pos="80000">
                <a:schemeClr val="accent1"/>
              </a:gs>
              <a:gs pos="100000">
                <a:schemeClr val="accent1"/>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sng" strike="noStrike" cap="none">
              <a:solidFill>
                <a:schemeClr val="lt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p:txBody>
      </p:sp>
      <p:grpSp>
        <p:nvGrpSpPr>
          <p:cNvPr id="237" name="Google Shape;237;p66"/>
          <p:cNvGrpSpPr/>
          <p:nvPr/>
        </p:nvGrpSpPr>
        <p:grpSpPr>
          <a:xfrm>
            <a:off x="685800" y="2367179"/>
            <a:ext cx="8953050" cy="3805022"/>
            <a:chOff x="685800" y="2367179"/>
            <a:chExt cx="8953050" cy="3805022"/>
          </a:xfrm>
        </p:grpSpPr>
        <p:sp>
          <p:nvSpPr>
            <p:cNvPr id="238" name="Google Shape;238;p66"/>
            <p:cNvSpPr/>
            <p:nvPr/>
          </p:nvSpPr>
          <p:spPr>
            <a:xfrm rot="5400000">
              <a:off x="-1186822" y="4239800"/>
              <a:ext cx="3805022" cy="59779"/>
            </a:xfrm>
            <a:prstGeom prst="roundRect">
              <a:avLst>
                <a:gd name="adj" fmla="val 50000"/>
              </a:avLst>
            </a:prstGeom>
            <a:gradFill>
              <a:gsLst>
                <a:gs pos="0">
                  <a:schemeClr val="lt2"/>
                </a:gs>
                <a:gs pos="100000">
                  <a:schemeClr val="dk2"/>
                </a:gs>
              </a:gsLst>
              <a:lin ang="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39" name="Google Shape;239;p66"/>
            <p:cNvSpPr/>
            <p:nvPr/>
          </p:nvSpPr>
          <p:spPr>
            <a:xfrm rot="5400000">
              <a:off x="1036496" y="4239800"/>
              <a:ext cx="3805022" cy="59779"/>
            </a:xfrm>
            <a:prstGeom prst="roundRect">
              <a:avLst>
                <a:gd name="adj" fmla="val 50000"/>
              </a:avLst>
            </a:prstGeom>
            <a:gradFill>
              <a:gsLst>
                <a:gs pos="0">
                  <a:schemeClr val="lt2"/>
                </a:gs>
                <a:gs pos="100000">
                  <a:schemeClr val="dk2"/>
                </a:gs>
              </a:gsLst>
              <a:lin ang="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40" name="Google Shape;240;p66"/>
            <p:cNvSpPr/>
            <p:nvPr/>
          </p:nvSpPr>
          <p:spPr>
            <a:xfrm rot="5400000">
              <a:off x="3259814" y="4239800"/>
              <a:ext cx="3805022" cy="59779"/>
            </a:xfrm>
            <a:prstGeom prst="roundRect">
              <a:avLst>
                <a:gd name="adj" fmla="val 50000"/>
              </a:avLst>
            </a:prstGeom>
            <a:gradFill>
              <a:gsLst>
                <a:gs pos="0">
                  <a:schemeClr val="lt2"/>
                </a:gs>
                <a:gs pos="100000">
                  <a:schemeClr val="dk2"/>
                </a:gs>
              </a:gsLst>
              <a:lin ang="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41" name="Google Shape;241;p66"/>
            <p:cNvSpPr/>
            <p:nvPr/>
          </p:nvSpPr>
          <p:spPr>
            <a:xfrm rot="5400000">
              <a:off x="5483131" y="4239800"/>
              <a:ext cx="3805022" cy="59779"/>
            </a:xfrm>
            <a:prstGeom prst="roundRect">
              <a:avLst>
                <a:gd name="adj" fmla="val 50000"/>
              </a:avLst>
            </a:prstGeom>
            <a:gradFill>
              <a:gsLst>
                <a:gs pos="0">
                  <a:schemeClr val="lt2"/>
                </a:gs>
                <a:gs pos="100000">
                  <a:schemeClr val="dk2"/>
                </a:gs>
              </a:gsLst>
              <a:lin ang="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42" name="Google Shape;242;p66"/>
            <p:cNvSpPr/>
            <p:nvPr/>
          </p:nvSpPr>
          <p:spPr>
            <a:xfrm rot="5400000">
              <a:off x="7706449" y="4239800"/>
              <a:ext cx="3805022" cy="59779"/>
            </a:xfrm>
            <a:prstGeom prst="roundRect">
              <a:avLst>
                <a:gd name="adj" fmla="val 50000"/>
              </a:avLst>
            </a:prstGeom>
            <a:gradFill>
              <a:gsLst>
                <a:gs pos="0">
                  <a:schemeClr val="lt2"/>
                </a:gs>
                <a:gs pos="100000">
                  <a:schemeClr val="dk2"/>
                </a:gs>
              </a:gsLst>
              <a:lin ang="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grpSp>
      <p:sp>
        <p:nvSpPr>
          <p:cNvPr id="243" name="Google Shape;243;p66"/>
          <p:cNvSpPr txBox="1">
            <a:spLocks noGrp="1"/>
          </p:cNvSpPr>
          <p:nvPr>
            <p:ph type="body" idx="7"/>
          </p:nvPr>
        </p:nvSpPr>
        <p:spPr>
          <a:xfrm>
            <a:off x="967043" y="4368205"/>
            <a:ext cx="1699054" cy="935641"/>
          </a:xfrm>
          <a:prstGeom prst="rect">
            <a:avLst/>
          </a:prstGeom>
          <a:noFill/>
          <a:ln>
            <a:noFill/>
          </a:ln>
        </p:spPr>
        <p:txBody>
          <a:bodyPr spcFirstLastPara="1" wrap="square" lIns="0" tIns="0" rIns="0" bIns="0" anchor="t" anchorCtr="0">
            <a:spAutoFit/>
          </a:bodyPr>
          <a:lstStyle>
            <a:lvl1pPr marL="457200" lvl="0" indent="-330200" algn="l">
              <a:lnSpc>
                <a:spcPct val="95000"/>
              </a:lnSpc>
              <a:spcBef>
                <a:spcPts val="1200"/>
              </a:spcBef>
              <a:spcAft>
                <a:spcPts val="0"/>
              </a:spcAft>
              <a:buClr>
                <a:schemeClr val="dk1"/>
              </a:buClr>
              <a:buSzPts val="1600"/>
              <a:buChar char="​"/>
              <a:defRPr sz="1600" b="1"/>
            </a:lvl1pPr>
            <a:lvl2pPr marL="914400" lvl="1" indent="-342900" algn="l">
              <a:lnSpc>
                <a:spcPct val="90000"/>
              </a:lnSpc>
              <a:spcBef>
                <a:spcPts val="400"/>
              </a:spcBef>
              <a:spcAft>
                <a:spcPts val="0"/>
              </a:spcAft>
              <a:buSzPts val="1800"/>
              <a:buChar char="•"/>
              <a:defRPr/>
            </a:lvl2pPr>
            <a:lvl3pPr marL="1371600" lvl="2" indent="-342900" algn="l">
              <a:lnSpc>
                <a:spcPct val="85000"/>
              </a:lnSpc>
              <a:spcBef>
                <a:spcPts val="400"/>
              </a:spcBef>
              <a:spcAft>
                <a:spcPts val="0"/>
              </a:spcAft>
              <a:buClr>
                <a:schemeClr val="dk1"/>
              </a:buClr>
              <a:buSzPts val="1800"/>
              <a:buChar char="–"/>
              <a:defRPr/>
            </a:lvl3pPr>
            <a:lvl4pPr marL="1828800" lvl="3" indent="-342900" algn="l">
              <a:lnSpc>
                <a:spcPct val="90000"/>
              </a:lnSpc>
              <a:spcBef>
                <a:spcPts val="1200"/>
              </a:spcBef>
              <a:spcAft>
                <a:spcPts val="0"/>
              </a:spcAft>
              <a:buClr>
                <a:schemeClr val="dk1"/>
              </a:buClr>
              <a:buSzPts val="1800"/>
              <a:buChar char="​"/>
              <a:defRPr/>
            </a:lvl4pPr>
            <a:lvl5pPr marL="2286000" lvl="4" indent="-228600" algn="l">
              <a:lnSpc>
                <a:spcPct val="90000"/>
              </a:lnSpc>
              <a:spcBef>
                <a:spcPts val="0"/>
              </a:spcBef>
              <a:spcAft>
                <a:spcPts val="0"/>
              </a:spcAft>
              <a:buClr>
                <a:schemeClr val="accent1"/>
              </a:buClr>
              <a:buSzPts val="1800"/>
              <a:buNone/>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244" name="Google Shape;244;p66"/>
          <p:cNvSpPr txBox="1">
            <a:spLocks noGrp="1"/>
          </p:cNvSpPr>
          <p:nvPr>
            <p:ph type="body" idx="8"/>
          </p:nvPr>
        </p:nvSpPr>
        <p:spPr>
          <a:xfrm>
            <a:off x="3137195" y="4368205"/>
            <a:ext cx="1699054" cy="935641"/>
          </a:xfrm>
          <a:prstGeom prst="rect">
            <a:avLst/>
          </a:prstGeom>
          <a:noFill/>
          <a:ln>
            <a:noFill/>
          </a:ln>
        </p:spPr>
        <p:txBody>
          <a:bodyPr spcFirstLastPara="1" wrap="square" lIns="0" tIns="0" rIns="0" bIns="0" anchor="t" anchorCtr="0">
            <a:spAutoFit/>
          </a:bodyPr>
          <a:lstStyle>
            <a:lvl1pPr marL="457200" lvl="0" indent="-330200" algn="l">
              <a:lnSpc>
                <a:spcPct val="95000"/>
              </a:lnSpc>
              <a:spcBef>
                <a:spcPts val="1200"/>
              </a:spcBef>
              <a:spcAft>
                <a:spcPts val="0"/>
              </a:spcAft>
              <a:buClr>
                <a:schemeClr val="dk1"/>
              </a:buClr>
              <a:buSzPts val="1600"/>
              <a:buChar char="​"/>
              <a:defRPr sz="1600" b="1"/>
            </a:lvl1pPr>
            <a:lvl2pPr marL="914400" lvl="1" indent="-342900" algn="l">
              <a:lnSpc>
                <a:spcPct val="90000"/>
              </a:lnSpc>
              <a:spcBef>
                <a:spcPts val="400"/>
              </a:spcBef>
              <a:spcAft>
                <a:spcPts val="0"/>
              </a:spcAft>
              <a:buSzPts val="1800"/>
              <a:buChar char="•"/>
              <a:defRPr/>
            </a:lvl2pPr>
            <a:lvl3pPr marL="1371600" lvl="2" indent="-342900" algn="l">
              <a:lnSpc>
                <a:spcPct val="85000"/>
              </a:lnSpc>
              <a:spcBef>
                <a:spcPts val="400"/>
              </a:spcBef>
              <a:spcAft>
                <a:spcPts val="0"/>
              </a:spcAft>
              <a:buClr>
                <a:schemeClr val="dk1"/>
              </a:buClr>
              <a:buSzPts val="1800"/>
              <a:buChar char="–"/>
              <a:defRPr/>
            </a:lvl3pPr>
            <a:lvl4pPr marL="1828800" lvl="3" indent="-342900" algn="l">
              <a:lnSpc>
                <a:spcPct val="90000"/>
              </a:lnSpc>
              <a:spcBef>
                <a:spcPts val="1200"/>
              </a:spcBef>
              <a:spcAft>
                <a:spcPts val="0"/>
              </a:spcAft>
              <a:buClr>
                <a:schemeClr val="dk1"/>
              </a:buClr>
              <a:buSzPts val="1800"/>
              <a:buChar char="​"/>
              <a:defRPr/>
            </a:lvl4pPr>
            <a:lvl5pPr marL="2286000" lvl="4" indent="-228600" algn="l">
              <a:lnSpc>
                <a:spcPct val="90000"/>
              </a:lnSpc>
              <a:spcBef>
                <a:spcPts val="0"/>
              </a:spcBef>
              <a:spcAft>
                <a:spcPts val="0"/>
              </a:spcAft>
              <a:buClr>
                <a:schemeClr val="accent1"/>
              </a:buClr>
              <a:buSzPts val="1800"/>
              <a:buNone/>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245" name="Google Shape;245;p66"/>
          <p:cNvSpPr txBox="1">
            <a:spLocks noGrp="1"/>
          </p:cNvSpPr>
          <p:nvPr>
            <p:ph type="body" idx="9"/>
          </p:nvPr>
        </p:nvSpPr>
        <p:spPr>
          <a:xfrm>
            <a:off x="5360512" y="4368205"/>
            <a:ext cx="1699054" cy="935641"/>
          </a:xfrm>
          <a:prstGeom prst="rect">
            <a:avLst/>
          </a:prstGeom>
          <a:noFill/>
          <a:ln>
            <a:noFill/>
          </a:ln>
        </p:spPr>
        <p:txBody>
          <a:bodyPr spcFirstLastPara="1" wrap="square" lIns="0" tIns="0" rIns="0" bIns="0" anchor="t" anchorCtr="0">
            <a:spAutoFit/>
          </a:bodyPr>
          <a:lstStyle>
            <a:lvl1pPr marL="457200" lvl="0" indent="-330200" algn="l">
              <a:lnSpc>
                <a:spcPct val="95000"/>
              </a:lnSpc>
              <a:spcBef>
                <a:spcPts val="1200"/>
              </a:spcBef>
              <a:spcAft>
                <a:spcPts val="0"/>
              </a:spcAft>
              <a:buClr>
                <a:schemeClr val="dk1"/>
              </a:buClr>
              <a:buSzPts val="1600"/>
              <a:buChar char="​"/>
              <a:defRPr sz="1600" b="1"/>
            </a:lvl1pPr>
            <a:lvl2pPr marL="914400" lvl="1" indent="-342900" algn="l">
              <a:lnSpc>
                <a:spcPct val="90000"/>
              </a:lnSpc>
              <a:spcBef>
                <a:spcPts val="400"/>
              </a:spcBef>
              <a:spcAft>
                <a:spcPts val="0"/>
              </a:spcAft>
              <a:buSzPts val="1800"/>
              <a:buChar char="•"/>
              <a:defRPr/>
            </a:lvl2pPr>
            <a:lvl3pPr marL="1371600" lvl="2" indent="-342900" algn="l">
              <a:lnSpc>
                <a:spcPct val="85000"/>
              </a:lnSpc>
              <a:spcBef>
                <a:spcPts val="400"/>
              </a:spcBef>
              <a:spcAft>
                <a:spcPts val="0"/>
              </a:spcAft>
              <a:buClr>
                <a:schemeClr val="dk1"/>
              </a:buClr>
              <a:buSzPts val="1800"/>
              <a:buChar char="–"/>
              <a:defRPr/>
            </a:lvl3pPr>
            <a:lvl4pPr marL="1828800" lvl="3" indent="-342900" algn="l">
              <a:lnSpc>
                <a:spcPct val="90000"/>
              </a:lnSpc>
              <a:spcBef>
                <a:spcPts val="1200"/>
              </a:spcBef>
              <a:spcAft>
                <a:spcPts val="0"/>
              </a:spcAft>
              <a:buClr>
                <a:schemeClr val="dk1"/>
              </a:buClr>
              <a:buSzPts val="1800"/>
              <a:buChar char="​"/>
              <a:defRPr/>
            </a:lvl4pPr>
            <a:lvl5pPr marL="2286000" lvl="4" indent="-228600" algn="l">
              <a:lnSpc>
                <a:spcPct val="90000"/>
              </a:lnSpc>
              <a:spcBef>
                <a:spcPts val="0"/>
              </a:spcBef>
              <a:spcAft>
                <a:spcPts val="0"/>
              </a:spcAft>
              <a:buClr>
                <a:schemeClr val="accent1"/>
              </a:buClr>
              <a:buSzPts val="1800"/>
              <a:buNone/>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246" name="Google Shape;246;p66"/>
          <p:cNvSpPr txBox="1">
            <a:spLocks noGrp="1"/>
          </p:cNvSpPr>
          <p:nvPr>
            <p:ph type="body" idx="13"/>
          </p:nvPr>
        </p:nvSpPr>
        <p:spPr>
          <a:xfrm>
            <a:off x="7583829" y="4368205"/>
            <a:ext cx="1699054" cy="935641"/>
          </a:xfrm>
          <a:prstGeom prst="rect">
            <a:avLst/>
          </a:prstGeom>
          <a:noFill/>
          <a:ln>
            <a:noFill/>
          </a:ln>
        </p:spPr>
        <p:txBody>
          <a:bodyPr spcFirstLastPara="1" wrap="square" lIns="0" tIns="0" rIns="0" bIns="0" anchor="t" anchorCtr="0">
            <a:spAutoFit/>
          </a:bodyPr>
          <a:lstStyle>
            <a:lvl1pPr marL="457200" lvl="0" indent="-330200" algn="l">
              <a:lnSpc>
                <a:spcPct val="95000"/>
              </a:lnSpc>
              <a:spcBef>
                <a:spcPts val="1200"/>
              </a:spcBef>
              <a:spcAft>
                <a:spcPts val="0"/>
              </a:spcAft>
              <a:buClr>
                <a:schemeClr val="dk1"/>
              </a:buClr>
              <a:buSzPts val="1600"/>
              <a:buChar char="​"/>
              <a:defRPr sz="1600" b="1"/>
            </a:lvl1pPr>
            <a:lvl2pPr marL="914400" lvl="1" indent="-342900" algn="l">
              <a:lnSpc>
                <a:spcPct val="90000"/>
              </a:lnSpc>
              <a:spcBef>
                <a:spcPts val="400"/>
              </a:spcBef>
              <a:spcAft>
                <a:spcPts val="0"/>
              </a:spcAft>
              <a:buSzPts val="1800"/>
              <a:buChar char="•"/>
              <a:defRPr/>
            </a:lvl2pPr>
            <a:lvl3pPr marL="1371600" lvl="2" indent="-342900" algn="l">
              <a:lnSpc>
                <a:spcPct val="85000"/>
              </a:lnSpc>
              <a:spcBef>
                <a:spcPts val="400"/>
              </a:spcBef>
              <a:spcAft>
                <a:spcPts val="0"/>
              </a:spcAft>
              <a:buClr>
                <a:schemeClr val="dk1"/>
              </a:buClr>
              <a:buSzPts val="1800"/>
              <a:buChar char="–"/>
              <a:defRPr/>
            </a:lvl3pPr>
            <a:lvl4pPr marL="1828800" lvl="3" indent="-342900" algn="l">
              <a:lnSpc>
                <a:spcPct val="90000"/>
              </a:lnSpc>
              <a:spcBef>
                <a:spcPts val="1200"/>
              </a:spcBef>
              <a:spcAft>
                <a:spcPts val="0"/>
              </a:spcAft>
              <a:buClr>
                <a:schemeClr val="dk1"/>
              </a:buClr>
              <a:buSzPts val="1800"/>
              <a:buChar char="​"/>
              <a:defRPr/>
            </a:lvl4pPr>
            <a:lvl5pPr marL="2286000" lvl="4" indent="-228600" algn="l">
              <a:lnSpc>
                <a:spcPct val="90000"/>
              </a:lnSpc>
              <a:spcBef>
                <a:spcPts val="0"/>
              </a:spcBef>
              <a:spcAft>
                <a:spcPts val="0"/>
              </a:spcAft>
              <a:buClr>
                <a:schemeClr val="accent1"/>
              </a:buClr>
              <a:buSzPts val="1800"/>
              <a:buNone/>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
        <p:nvSpPr>
          <p:cNvPr id="247" name="Google Shape;247;p66"/>
          <p:cNvSpPr txBox="1">
            <a:spLocks noGrp="1"/>
          </p:cNvSpPr>
          <p:nvPr>
            <p:ph type="body" idx="14"/>
          </p:nvPr>
        </p:nvSpPr>
        <p:spPr>
          <a:xfrm>
            <a:off x="9807147" y="4368205"/>
            <a:ext cx="1699054" cy="935641"/>
          </a:xfrm>
          <a:prstGeom prst="rect">
            <a:avLst/>
          </a:prstGeom>
          <a:noFill/>
          <a:ln>
            <a:noFill/>
          </a:ln>
        </p:spPr>
        <p:txBody>
          <a:bodyPr spcFirstLastPara="1" wrap="square" lIns="0" tIns="0" rIns="0" bIns="0" anchor="t" anchorCtr="0">
            <a:spAutoFit/>
          </a:bodyPr>
          <a:lstStyle>
            <a:lvl1pPr marL="457200" lvl="0" indent="-330200" algn="l">
              <a:lnSpc>
                <a:spcPct val="95000"/>
              </a:lnSpc>
              <a:spcBef>
                <a:spcPts val="1200"/>
              </a:spcBef>
              <a:spcAft>
                <a:spcPts val="0"/>
              </a:spcAft>
              <a:buClr>
                <a:schemeClr val="dk1"/>
              </a:buClr>
              <a:buSzPts val="1600"/>
              <a:buChar char="​"/>
              <a:defRPr sz="1600" b="1"/>
            </a:lvl1pPr>
            <a:lvl2pPr marL="914400" lvl="1" indent="-342900" algn="l">
              <a:lnSpc>
                <a:spcPct val="90000"/>
              </a:lnSpc>
              <a:spcBef>
                <a:spcPts val="400"/>
              </a:spcBef>
              <a:spcAft>
                <a:spcPts val="0"/>
              </a:spcAft>
              <a:buSzPts val="1800"/>
              <a:buChar char="•"/>
              <a:defRPr/>
            </a:lvl2pPr>
            <a:lvl3pPr marL="1371600" lvl="2" indent="-342900" algn="l">
              <a:lnSpc>
                <a:spcPct val="85000"/>
              </a:lnSpc>
              <a:spcBef>
                <a:spcPts val="400"/>
              </a:spcBef>
              <a:spcAft>
                <a:spcPts val="0"/>
              </a:spcAft>
              <a:buClr>
                <a:schemeClr val="dk1"/>
              </a:buClr>
              <a:buSzPts val="1800"/>
              <a:buChar char="–"/>
              <a:defRPr/>
            </a:lvl3pPr>
            <a:lvl4pPr marL="1828800" lvl="3" indent="-342900" algn="l">
              <a:lnSpc>
                <a:spcPct val="90000"/>
              </a:lnSpc>
              <a:spcBef>
                <a:spcPts val="1200"/>
              </a:spcBef>
              <a:spcAft>
                <a:spcPts val="0"/>
              </a:spcAft>
              <a:buClr>
                <a:schemeClr val="dk1"/>
              </a:buClr>
              <a:buSzPts val="1800"/>
              <a:buChar char="​"/>
              <a:defRPr/>
            </a:lvl4pPr>
            <a:lvl5pPr marL="2286000" lvl="4" indent="-228600" algn="l">
              <a:lnSpc>
                <a:spcPct val="90000"/>
              </a:lnSpc>
              <a:spcBef>
                <a:spcPts val="0"/>
              </a:spcBef>
              <a:spcAft>
                <a:spcPts val="0"/>
              </a:spcAft>
              <a:buClr>
                <a:schemeClr val="accent1"/>
              </a:buClr>
              <a:buSzPts val="1800"/>
              <a:buNone/>
              <a:defRPr/>
            </a:lvl5pPr>
            <a:lvl6pPr marL="2743200" lvl="5" indent="-342900" algn="l">
              <a:lnSpc>
                <a:spcPct val="120000"/>
              </a:lnSpc>
              <a:spcBef>
                <a:spcPts val="800"/>
              </a:spcBef>
              <a:spcAft>
                <a:spcPts val="0"/>
              </a:spcAft>
              <a:buClr>
                <a:schemeClr val="dk1"/>
              </a:buClr>
              <a:buSzPts val="1800"/>
              <a:buChar char="​"/>
              <a:defRPr/>
            </a:lvl6pPr>
            <a:lvl7pPr marL="3200400" lvl="6" indent="-342900" algn="l">
              <a:lnSpc>
                <a:spcPct val="85000"/>
              </a:lnSpc>
              <a:spcBef>
                <a:spcPts val="600"/>
              </a:spcBef>
              <a:spcAft>
                <a:spcPts val="0"/>
              </a:spcAft>
              <a:buSzPts val="1800"/>
              <a:buChar char="•"/>
              <a:defRPr/>
            </a:lvl7pPr>
            <a:lvl8pPr marL="3657600" lvl="7" indent="-342900" algn="l">
              <a:lnSpc>
                <a:spcPct val="100000"/>
              </a:lnSpc>
              <a:spcBef>
                <a:spcPts val="1200"/>
              </a:spcBef>
              <a:spcAft>
                <a:spcPts val="0"/>
              </a:spcAft>
              <a:buClr>
                <a:schemeClr val="dk1"/>
              </a:buClr>
              <a:buSzPts val="1800"/>
              <a:buChar char="“"/>
              <a:defRPr/>
            </a:lvl8pPr>
            <a:lvl9pPr marL="4114800" lvl="8" indent="-342900" algn="l">
              <a:lnSpc>
                <a:spcPct val="85000"/>
              </a:lnSpc>
              <a:spcBef>
                <a:spcPts val="600"/>
              </a:spcBef>
              <a:spcAft>
                <a:spcPts val="1200"/>
              </a:spcAft>
              <a:buClr>
                <a:schemeClr val="dk1"/>
              </a:buClr>
              <a:buSzPts val="18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Four Stats">
  <p:cSld name="Four Stats">
    <p:spTree>
      <p:nvGrpSpPr>
        <p:cNvPr id="1" name="Shape 248"/>
        <p:cNvGrpSpPr/>
        <p:nvPr/>
      </p:nvGrpSpPr>
      <p:grpSpPr>
        <a:xfrm>
          <a:off x="0" y="0"/>
          <a:ext cx="0" cy="0"/>
          <a:chOff x="0" y="0"/>
          <a:chExt cx="0" cy="0"/>
        </a:xfrm>
      </p:grpSpPr>
      <p:sp>
        <p:nvSpPr>
          <p:cNvPr id="249" name="Google Shape;249;p67"/>
          <p:cNvSpPr txBox="1">
            <a:spLocks noGrp="1"/>
          </p:cNvSpPr>
          <p:nvPr>
            <p:ph type="title"/>
          </p:nvPr>
        </p:nvSpPr>
        <p:spPr>
          <a:xfrm>
            <a:off x="685800" y="1034165"/>
            <a:ext cx="10820400" cy="517065"/>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42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0" name="Google Shape;250;p67"/>
          <p:cNvSpPr/>
          <p:nvPr/>
        </p:nvSpPr>
        <p:spPr>
          <a:xfrm>
            <a:off x="715963" y="3508962"/>
            <a:ext cx="2130424" cy="73714"/>
          </a:xfrm>
          <a:prstGeom prst="roundRect">
            <a:avLst>
              <a:gd name="adj" fmla="val 50000"/>
            </a:avLst>
          </a:prstGeom>
          <a:gradFill>
            <a:gsLst>
              <a:gs pos="0">
                <a:schemeClr val="accent6"/>
              </a:gs>
              <a:gs pos="10000">
                <a:schemeClr val="accent6"/>
              </a:gs>
              <a:gs pos="40000">
                <a:schemeClr val="accent2"/>
              </a:gs>
              <a:gs pos="80000">
                <a:schemeClr val="accent1"/>
              </a:gs>
              <a:gs pos="100000">
                <a:schemeClr val="accent1"/>
              </a:gs>
            </a:gsLst>
            <a:lin ang="1080000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51" name="Google Shape;251;p67"/>
          <p:cNvSpPr/>
          <p:nvPr/>
        </p:nvSpPr>
        <p:spPr>
          <a:xfrm>
            <a:off x="3592513" y="3508962"/>
            <a:ext cx="2130424" cy="73714"/>
          </a:xfrm>
          <a:prstGeom prst="roundRect">
            <a:avLst>
              <a:gd name="adj" fmla="val 50000"/>
            </a:avLst>
          </a:prstGeom>
          <a:gradFill>
            <a:gsLst>
              <a:gs pos="0">
                <a:schemeClr val="accent6"/>
              </a:gs>
              <a:gs pos="10000">
                <a:schemeClr val="accent6"/>
              </a:gs>
              <a:gs pos="40000">
                <a:schemeClr val="accent2"/>
              </a:gs>
              <a:gs pos="80000">
                <a:schemeClr val="accent1"/>
              </a:gs>
              <a:gs pos="100000">
                <a:schemeClr val="accent1"/>
              </a:gs>
            </a:gsLst>
            <a:lin ang="1080000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52" name="Google Shape;252;p67"/>
          <p:cNvSpPr/>
          <p:nvPr/>
        </p:nvSpPr>
        <p:spPr>
          <a:xfrm>
            <a:off x="6469063" y="3508962"/>
            <a:ext cx="2130424" cy="73714"/>
          </a:xfrm>
          <a:prstGeom prst="roundRect">
            <a:avLst>
              <a:gd name="adj" fmla="val 50000"/>
            </a:avLst>
          </a:prstGeom>
          <a:gradFill>
            <a:gsLst>
              <a:gs pos="0">
                <a:schemeClr val="accent6"/>
              </a:gs>
              <a:gs pos="10000">
                <a:schemeClr val="accent6"/>
              </a:gs>
              <a:gs pos="40000">
                <a:schemeClr val="accent2"/>
              </a:gs>
              <a:gs pos="80000">
                <a:schemeClr val="accent1"/>
              </a:gs>
              <a:gs pos="100000">
                <a:schemeClr val="accent1"/>
              </a:gs>
            </a:gsLst>
            <a:lin ang="1080000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53" name="Google Shape;253;p67"/>
          <p:cNvSpPr/>
          <p:nvPr/>
        </p:nvSpPr>
        <p:spPr>
          <a:xfrm>
            <a:off x="9345613" y="3508962"/>
            <a:ext cx="2130424" cy="73714"/>
          </a:xfrm>
          <a:prstGeom prst="roundRect">
            <a:avLst>
              <a:gd name="adj" fmla="val 50000"/>
            </a:avLst>
          </a:prstGeom>
          <a:gradFill>
            <a:gsLst>
              <a:gs pos="0">
                <a:schemeClr val="accent6"/>
              </a:gs>
              <a:gs pos="10000">
                <a:schemeClr val="accent6"/>
              </a:gs>
              <a:gs pos="40000">
                <a:schemeClr val="accent2"/>
              </a:gs>
              <a:gs pos="80000">
                <a:schemeClr val="accent1"/>
              </a:gs>
              <a:gs pos="100000">
                <a:schemeClr val="accent1"/>
              </a:gs>
            </a:gsLst>
            <a:lin ang="10800000"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54" name="Google Shape;254;p67"/>
          <p:cNvSpPr txBox="1">
            <a:spLocks noGrp="1"/>
          </p:cNvSpPr>
          <p:nvPr>
            <p:ph type="body" idx="1"/>
          </p:nvPr>
        </p:nvSpPr>
        <p:spPr>
          <a:xfrm>
            <a:off x="685800" y="2533279"/>
            <a:ext cx="2190750" cy="886397"/>
          </a:xfrm>
          <a:prstGeom prst="rect">
            <a:avLst/>
          </a:prstGeom>
          <a:noFill/>
          <a:ln>
            <a:noFill/>
          </a:ln>
        </p:spPr>
        <p:txBody>
          <a:bodyPr spcFirstLastPara="1" wrap="square" lIns="0" tIns="0" rIns="0" bIns="0" anchor="b" anchorCtr="0">
            <a:noAutofit/>
          </a:bodyPr>
          <a:lstStyle>
            <a:lvl1pPr marL="457200" lvl="0" indent="-228600" algn="ctr">
              <a:lnSpc>
                <a:spcPct val="80000"/>
              </a:lnSpc>
              <a:spcBef>
                <a:spcPts val="0"/>
              </a:spcBef>
              <a:spcAft>
                <a:spcPts val="0"/>
              </a:spcAft>
              <a:buClr>
                <a:schemeClr val="dk1"/>
              </a:buClr>
              <a:buSzPts val="6000"/>
              <a:buNone/>
              <a:defRPr sz="6000" b="1">
                <a:latin typeface="Arial"/>
                <a:ea typeface="Arial"/>
                <a:cs typeface="Arial"/>
                <a:sym typeface="Arial"/>
              </a:defRPr>
            </a:lvl1pPr>
            <a:lvl2pPr marL="914400" lvl="1" indent="-228600" algn="l">
              <a:lnSpc>
                <a:spcPct val="90000"/>
              </a:lnSpc>
              <a:spcBef>
                <a:spcPts val="400"/>
              </a:spcBef>
              <a:spcAft>
                <a:spcPts val="0"/>
              </a:spcAft>
              <a:buSzPts val="1400"/>
              <a:buNone/>
              <a:defRPr sz="1400"/>
            </a:lvl2pPr>
            <a:lvl3pPr marL="1371600" lvl="2" indent="-228600" algn="l">
              <a:lnSpc>
                <a:spcPct val="85000"/>
              </a:lnSpc>
              <a:spcBef>
                <a:spcPts val="400"/>
              </a:spcBef>
              <a:spcAft>
                <a:spcPts val="0"/>
              </a:spcAft>
              <a:buClr>
                <a:schemeClr val="dk1"/>
              </a:buClr>
              <a:buSzPts val="1200"/>
              <a:buNone/>
              <a:defRPr sz="1200"/>
            </a:lvl3pPr>
            <a:lvl4pPr marL="1828800" lvl="3" indent="-228600" algn="l">
              <a:lnSpc>
                <a:spcPct val="90000"/>
              </a:lnSpc>
              <a:spcBef>
                <a:spcPts val="1200"/>
              </a:spcBef>
              <a:spcAft>
                <a:spcPts val="0"/>
              </a:spcAft>
              <a:buClr>
                <a:schemeClr val="dk1"/>
              </a:buClr>
              <a:buSzPts val="1000"/>
              <a:buNone/>
              <a:defRPr sz="1000"/>
            </a:lvl4pPr>
            <a:lvl5pPr marL="2286000" lvl="4" indent="-228600" algn="l">
              <a:lnSpc>
                <a:spcPct val="90000"/>
              </a:lnSpc>
              <a:spcBef>
                <a:spcPts val="0"/>
              </a:spcBef>
              <a:spcAft>
                <a:spcPts val="0"/>
              </a:spcAft>
              <a:buClr>
                <a:schemeClr val="accent1"/>
              </a:buClr>
              <a:buSzPts val="1000"/>
              <a:buNone/>
              <a:defRPr sz="1000"/>
            </a:lvl5pPr>
            <a:lvl6pPr marL="2743200" lvl="5" indent="-228600" algn="l">
              <a:lnSpc>
                <a:spcPct val="120000"/>
              </a:lnSpc>
              <a:spcBef>
                <a:spcPts val="800"/>
              </a:spcBef>
              <a:spcAft>
                <a:spcPts val="0"/>
              </a:spcAft>
              <a:buClr>
                <a:schemeClr val="dk1"/>
              </a:buClr>
              <a:buSzPts val="1000"/>
              <a:buNone/>
              <a:defRPr sz="1000"/>
            </a:lvl6pPr>
            <a:lvl7pPr marL="3200400" lvl="6" indent="-228600" algn="l">
              <a:lnSpc>
                <a:spcPct val="85000"/>
              </a:lnSpc>
              <a:spcBef>
                <a:spcPts val="600"/>
              </a:spcBef>
              <a:spcAft>
                <a:spcPts val="0"/>
              </a:spcAft>
              <a:buSzPts val="1000"/>
              <a:buNone/>
              <a:defRPr sz="1000"/>
            </a:lvl7pPr>
            <a:lvl8pPr marL="3657600" lvl="7" indent="-228600" algn="l">
              <a:lnSpc>
                <a:spcPct val="100000"/>
              </a:lnSpc>
              <a:spcBef>
                <a:spcPts val="1200"/>
              </a:spcBef>
              <a:spcAft>
                <a:spcPts val="0"/>
              </a:spcAft>
              <a:buClr>
                <a:schemeClr val="dk1"/>
              </a:buClr>
              <a:buSzPts val="1000"/>
              <a:buNone/>
              <a:defRPr sz="1000"/>
            </a:lvl8pPr>
            <a:lvl9pPr marL="4114800" lvl="8" indent="-228600" algn="l">
              <a:lnSpc>
                <a:spcPct val="85000"/>
              </a:lnSpc>
              <a:spcBef>
                <a:spcPts val="600"/>
              </a:spcBef>
              <a:spcAft>
                <a:spcPts val="1200"/>
              </a:spcAft>
              <a:buClr>
                <a:schemeClr val="dk1"/>
              </a:buClr>
              <a:buSzPts val="1000"/>
              <a:buNone/>
              <a:defRPr sz="1000"/>
            </a:lvl9pPr>
          </a:lstStyle>
          <a:p>
            <a:endParaRPr/>
          </a:p>
        </p:txBody>
      </p:sp>
      <p:sp>
        <p:nvSpPr>
          <p:cNvPr id="255" name="Google Shape;255;p67"/>
          <p:cNvSpPr txBox="1">
            <a:spLocks noGrp="1"/>
          </p:cNvSpPr>
          <p:nvPr>
            <p:ph type="body" idx="2"/>
          </p:nvPr>
        </p:nvSpPr>
        <p:spPr>
          <a:xfrm>
            <a:off x="685800" y="3854449"/>
            <a:ext cx="2190750" cy="1636685"/>
          </a:xfrm>
          <a:prstGeom prst="rect">
            <a:avLst/>
          </a:prstGeom>
          <a:noFill/>
          <a:ln>
            <a:noFill/>
          </a:ln>
        </p:spPr>
        <p:txBody>
          <a:bodyPr spcFirstLastPara="1" wrap="square" lIns="0" tIns="0" rIns="0" bIns="0" anchor="t" anchorCtr="0">
            <a:noAutofit/>
          </a:bodyPr>
          <a:lstStyle>
            <a:lvl1pPr marL="457200" lvl="0" indent="-228600" algn="ctr">
              <a:lnSpc>
                <a:spcPct val="80000"/>
              </a:lnSpc>
              <a:spcBef>
                <a:spcPts val="0"/>
              </a:spcBef>
              <a:spcAft>
                <a:spcPts val="0"/>
              </a:spcAft>
              <a:buClr>
                <a:srgbClr val="737373"/>
              </a:buClr>
              <a:buSzPts val="1800"/>
              <a:buNone/>
              <a:defRPr sz="1800">
                <a:solidFill>
                  <a:srgbClr val="737373"/>
                </a:solidFill>
                <a:latin typeface="Arial"/>
                <a:ea typeface="Arial"/>
                <a:cs typeface="Arial"/>
                <a:sym typeface="Arial"/>
              </a:defRPr>
            </a:lvl1pPr>
            <a:lvl2pPr marL="914400" lvl="1" indent="-228600" algn="l">
              <a:lnSpc>
                <a:spcPct val="90000"/>
              </a:lnSpc>
              <a:spcBef>
                <a:spcPts val="400"/>
              </a:spcBef>
              <a:spcAft>
                <a:spcPts val="0"/>
              </a:spcAft>
              <a:buSzPts val="1400"/>
              <a:buNone/>
              <a:defRPr sz="1400"/>
            </a:lvl2pPr>
            <a:lvl3pPr marL="1371600" lvl="2" indent="-228600" algn="l">
              <a:lnSpc>
                <a:spcPct val="85000"/>
              </a:lnSpc>
              <a:spcBef>
                <a:spcPts val="400"/>
              </a:spcBef>
              <a:spcAft>
                <a:spcPts val="0"/>
              </a:spcAft>
              <a:buClr>
                <a:schemeClr val="dk1"/>
              </a:buClr>
              <a:buSzPts val="1200"/>
              <a:buNone/>
              <a:defRPr sz="1200"/>
            </a:lvl3pPr>
            <a:lvl4pPr marL="1828800" lvl="3" indent="-228600" algn="l">
              <a:lnSpc>
                <a:spcPct val="90000"/>
              </a:lnSpc>
              <a:spcBef>
                <a:spcPts val="1200"/>
              </a:spcBef>
              <a:spcAft>
                <a:spcPts val="0"/>
              </a:spcAft>
              <a:buClr>
                <a:schemeClr val="dk1"/>
              </a:buClr>
              <a:buSzPts val="1000"/>
              <a:buNone/>
              <a:defRPr sz="1000"/>
            </a:lvl4pPr>
            <a:lvl5pPr marL="2286000" lvl="4" indent="-228600" algn="l">
              <a:lnSpc>
                <a:spcPct val="90000"/>
              </a:lnSpc>
              <a:spcBef>
                <a:spcPts val="0"/>
              </a:spcBef>
              <a:spcAft>
                <a:spcPts val="0"/>
              </a:spcAft>
              <a:buClr>
                <a:schemeClr val="accent1"/>
              </a:buClr>
              <a:buSzPts val="1000"/>
              <a:buNone/>
              <a:defRPr sz="1000"/>
            </a:lvl5pPr>
            <a:lvl6pPr marL="2743200" lvl="5" indent="-228600" algn="l">
              <a:lnSpc>
                <a:spcPct val="120000"/>
              </a:lnSpc>
              <a:spcBef>
                <a:spcPts val="800"/>
              </a:spcBef>
              <a:spcAft>
                <a:spcPts val="0"/>
              </a:spcAft>
              <a:buClr>
                <a:schemeClr val="dk1"/>
              </a:buClr>
              <a:buSzPts val="1000"/>
              <a:buNone/>
              <a:defRPr sz="1000"/>
            </a:lvl6pPr>
            <a:lvl7pPr marL="3200400" lvl="6" indent="-228600" algn="l">
              <a:lnSpc>
                <a:spcPct val="85000"/>
              </a:lnSpc>
              <a:spcBef>
                <a:spcPts val="600"/>
              </a:spcBef>
              <a:spcAft>
                <a:spcPts val="0"/>
              </a:spcAft>
              <a:buSzPts val="1000"/>
              <a:buNone/>
              <a:defRPr sz="1000"/>
            </a:lvl7pPr>
            <a:lvl8pPr marL="3657600" lvl="7" indent="-228600" algn="l">
              <a:lnSpc>
                <a:spcPct val="100000"/>
              </a:lnSpc>
              <a:spcBef>
                <a:spcPts val="1200"/>
              </a:spcBef>
              <a:spcAft>
                <a:spcPts val="0"/>
              </a:spcAft>
              <a:buClr>
                <a:schemeClr val="dk1"/>
              </a:buClr>
              <a:buSzPts val="1000"/>
              <a:buNone/>
              <a:defRPr sz="1000"/>
            </a:lvl8pPr>
            <a:lvl9pPr marL="4114800" lvl="8" indent="-228600" algn="l">
              <a:lnSpc>
                <a:spcPct val="85000"/>
              </a:lnSpc>
              <a:spcBef>
                <a:spcPts val="600"/>
              </a:spcBef>
              <a:spcAft>
                <a:spcPts val="1200"/>
              </a:spcAft>
              <a:buClr>
                <a:schemeClr val="dk1"/>
              </a:buClr>
              <a:buSzPts val="1000"/>
              <a:buNone/>
              <a:defRPr sz="1000"/>
            </a:lvl9pPr>
          </a:lstStyle>
          <a:p>
            <a:endParaRPr/>
          </a:p>
        </p:txBody>
      </p:sp>
      <p:sp>
        <p:nvSpPr>
          <p:cNvPr id="256" name="Google Shape;256;p67"/>
          <p:cNvSpPr txBox="1">
            <a:spLocks noGrp="1"/>
          </p:cNvSpPr>
          <p:nvPr>
            <p:ph type="body" idx="3"/>
          </p:nvPr>
        </p:nvSpPr>
        <p:spPr>
          <a:xfrm>
            <a:off x="3562350" y="2533279"/>
            <a:ext cx="2190750" cy="886397"/>
          </a:xfrm>
          <a:prstGeom prst="rect">
            <a:avLst/>
          </a:prstGeom>
          <a:noFill/>
          <a:ln>
            <a:noFill/>
          </a:ln>
        </p:spPr>
        <p:txBody>
          <a:bodyPr spcFirstLastPara="1" wrap="square" lIns="0" tIns="0" rIns="0" bIns="0" anchor="b" anchorCtr="0">
            <a:noAutofit/>
          </a:bodyPr>
          <a:lstStyle>
            <a:lvl1pPr marL="457200" lvl="0" indent="-228600" algn="ctr">
              <a:lnSpc>
                <a:spcPct val="80000"/>
              </a:lnSpc>
              <a:spcBef>
                <a:spcPts val="0"/>
              </a:spcBef>
              <a:spcAft>
                <a:spcPts val="0"/>
              </a:spcAft>
              <a:buClr>
                <a:schemeClr val="dk1"/>
              </a:buClr>
              <a:buSzPts val="6000"/>
              <a:buNone/>
              <a:defRPr sz="6000" b="1">
                <a:latin typeface="Arial"/>
                <a:ea typeface="Arial"/>
                <a:cs typeface="Arial"/>
                <a:sym typeface="Arial"/>
              </a:defRPr>
            </a:lvl1pPr>
            <a:lvl2pPr marL="914400" lvl="1" indent="-228600" algn="l">
              <a:lnSpc>
                <a:spcPct val="90000"/>
              </a:lnSpc>
              <a:spcBef>
                <a:spcPts val="400"/>
              </a:spcBef>
              <a:spcAft>
                <a:spcPts val="0"/>
              </a:spcAft>
              <a:buSzPts val="1400"/>
              <a:buNone/>
              <a:defRPr sz="1400"/>
            </a:lvl2pPr>
            <a:lvl3pPr marL="1371600" lvl="2" indent="-228600" algn="l">
              <a:lnSpc>
                <a:spcPct val="85000"/>
              </a:lnSpc>
              <a:spcBef>
                <a:spcPts val="400"/>
              </a:spcBef>
              <a:spcAft>
                <a:spcPts val="0"/>
              </a:spcAft>
              <a:buClr>
                <a:schemeClr val="dk1"/>
              </a:buClr>
              <a:buSzPts val="1200"/>
              <a:buNone/>
              <a:defRPr sz="1200"/>
            </a:lvl3pPr>
            <a:lvl4pPr marL="1828800" lvl="3" indent="-228600" algn="l">
              <a:lnSpc>
                <a:spcPct val="90000"/>
              </a:lnSpc>
              <a:spcBef>
                <a:spcPts val="1200"/>
              </a:spcBef>
              <a:spcAft>
                <a:spcPts val="0"/>
              </a:spcAft>
              <a:buClr>
                <a:schemeClr val="dk1"/>
              </a:buClr>
              <a:buSzPts val="1000"/>
              <a:buNone/>
              <a:defRPr sz="1000"/>
            </a:lvl4pPr>
            <a:lvl5pPr marL="2286000" lvl="4" indent="-228600" algn="l">
              <a:lnSpc>
                <a:spcPct val="90000"/>
              </a:lnSpc>
              <a:spcBef>
                <a:spcPts val="0"/>
              </a:spcBef>
              <a:spcAft>
                <a:spcPts val="0"/>
              </a:spcAft>
              <a:buClr>
                <a:schemeClr val="accent1"/>
              </a:buClr>
              <a:buSzPts val="1000"/>
              <a:buNone/>
              <a:defRPr sz="1000"/>
            </a:lvl5pPr>
            <a:lvl6pPr marL="2743200" lvl="5" indent="-228600" algn="l">
              <a:lnSpc>
                <a:spcPct val="120000"/>
              </a:lnSpc>
              <a:spcBef>
                <a:spcPts val="800"/>
              </a:spcBef>
              <a:spcAft>
                <a:spcPts val="0"/>
              </a:spcAft>
              <a:buClr>
                <a:schemeClr val="dk1"/>
              </a:buClr>
              <a:buSzPts val="1000"/>
              <a:buNone/>
              <a:defRPr sz="1000"/>
            </a:lvl6pPr>
            <a:lvl7pPr marL="3200400" lvl="6" indent="-228600" algn="l">
              <a:lnSpc>
                <a:spcPct val="85000"/>
              </a:lnSpc>
              <a:spcBef>
                <a:spcPts val="600"/>
              </a:spcBef>
              <a:spcAft>
                <a:spcPts val="0"/>
              </a:spcAft>
              <a:buSzPts val="1000"/>
              <a:buNone/>
              <a:defRPr sz="1000"/>
            </a:lvl7pPr>
            <a:lvl8pPr marL="3657600" lvl="7" indent="-228600" algn="l">
              <a:lnSpc>
                <a:spcPct val="100000"/>
              </a:lnSpc>
              <a:spcBef>
                <a:spcPts val="1200"/>
              </a:spcBef>
              <a:spcAft>
                <a:spcPts val="0"/>
              </a:spcAft>
              <a:buClr>
                <a:schemeClr val="dk1"/>
              </a:buClr>
              <a:buSzPts val="1000"/>
              <a:buNone/>
              <a:defRPr sz="1000"/>
            </a:lvl8pPr>
            <a:lvl9pPr marL="4114800" lvl="8" indent="-228600" algn="l">
              <a:lnSpc>
                <a:spcPct val="85000"/>
              </a:lnSpc>
              <a:spcBef>
                <a:spcPts val="600"/>
              </a:spcBef>
              <a:spcAft>
                <a:spcPts val="1200"/>
              </a:spcAft>
              <a:buClr>
                <a:schemeClr val="dk1"/>
              </a:buClr>
              <a:buSzPts val="1000"/>
              <a:buNone/>
              <a:defRPr sz="1000"/>
            </a:lvl9pPr>
          </a:lstStyle>
          <a:p>
            <a:endParaRPr/>
          </a:p>
        </p:txBody>
      </p:sp>
      <p:sp>
        <p:nvSpPr>
          <p:cNvPr id="257" name="Google Shape;257;p67"/>
          <p:cNvSpPr txBox="1">
            <a:spLocks noGrp="1"/>
          </p:cNvSpPr>
          <p:nvPr>
            <p:ph type="body" idx="4"/>
          </p:nvPr>
        </p:nvSpPr>
        <p:spPr>
          <a:xfrm>
            <a:off x="3562350" y="3854449"/>
            <a:ext cx="2190750" cy="1636685"/>
          </a:xfrm>
          <a:prstGeom prst="rect">
            <a:avLst/>
          </a:prstGeom>
          <a:noFill/>
          <a:ln>
            <a:noFill/>
          </a:ln>
        </p:spPr>
        <p:txBody>
          <a:bodyPr spcFirstLastPara="1" wrap="square" lIns="0" tIns="0" rIns="0" bIns="0" anchor="t" anchorCtr="0">
            <a:noAutofit/>
          </a:bodyPr>
          <a:lstStyle>
            <a:lvl1pPr marL="457200" lvl="0" indent="-228600" algn="ctr">
              <a:lnSpc>
                <a:spcPct val="80000"/>
              </a:lnSpc>
              <a:spcBef>
                <a:spcPts val="0"/>
              </a:spcBef>
              <a:spcAft>
                <a:spcPts val="0"/>
              </a:spcAft>
              <a:buClr>
                <a:srgbClr val="737373"/>
              </a:buClr>
              <a:buSzPts val="1800"/>
              <a:buNone/>
              <a:defRPr sz="1800">
                <a:solidFill>
                  <a:srgbClr val="737373"/>
                </a:solidFill>
                <a:latin typeface="Arial"/>
                <a:ea typeface="Arial"/>
                <a:cs typeface="Arial"/>
                <a:sym typeface="Arial"/>
              </a:defRPr>
            </a:lvl1pPr>
            <a:lvl2pPr marL="914400" lvl="1" indent="-228600" algn="l">
              <a:lnSpc>
                <a:spcPct val="90000"/>
              </a:lnSpc>
              <a:spcBef>
                <a:spcPts val="400"/>
              </a:spcBef>
              <a:spcAft>
                <a:spcPts val="0"/>
              </a:spcAft>
              <a:buSzPts val="1400"/>
              <a:buNone/>
              <a:defRPr sz="1400"/>
            </a:lvl2pPr>
            <a:lvl3pPr marL="1371600" lvl="2" indent="-228600" algn="l">
              <a:lnSpc>
                <a:spcPct val="85000"/>
              </a:lnSpc>
              <a:spcBef>
                <a:spcPts val="400"/>
              </a:spcBef>
              <a:spcAft>
                <a:spcPts val="0"/>
              </a:spcAft>
              <a:buClr>
                <a:schemeClr val="dk1"/>
              </a:buClr>
              <a:buSzPts val="1200"/>
              <a:buNone/>
              <a:defRPr sz="1200"/>
            </a:lvl3pPr>
            <a:lvl4pPr marL="1828800" lvl="3" indent="-228600" algn="l">
              <a:lnSpc>
                <a:spcPct val="90000"/>
              </a:lnSpc>
              <a:spcBef>
                <a:spcPts val="1200"/>
              </a:spcBef>
              <a:spcAft>
                <a:spcPts val="0"/>
              </a:spcAft>
              <a:buClr>
                <a:schemeClr val="dk1"/>
              </a:buClr>
              <a:buSzPts val="1000"/>
              <a:buNone/>
              <a:defRPr sz="1000"/>
            </a:lvl4pPr>
            <a:lvl5pPr marL="2286000" lvl="4" indent="-228600" algn="l">
              <a:lnSpc>
                <a:spcPct val="90000"/>
              </a:lnSpc>
              <a:spcBef>
                <a:spcPts val="0"/>
              </a:spcBef>
              <a:spcAft>
                <a:spcPts val="0"/>
              </a:spcAft>
              <a:buClr>
                <a:schemeClr val="accent1"/>
              </a:buClr>
              <a:buSzPts val="1000"/>
              <a:buNone/>
              <a:defRPr sz="1000"/>
            </a:lvl5pPr>
            <a:lvl6pPr marL="2743200" lvl="5" indent="-228600" algn="l">
              <a:lnSpc>
                <a:spcPct val="120000"/>
              </a:lnSpc>
              <a:spcBef>
                <a:spcPts val="800"/>
              </a:spcBef>
              <a:spcAft>
                <a:spcPts val="0"/>
              </a:spcAft>
              <a:buClr>
                <a:schemeClr val="dk1"/>
              </a:buClr>
              <a:buSzPts val="1000"/>
              <a:buNone/>
              <a:defRPr sz="1000"/>
            </a:lvl6pPr>
            <a:lvl7pPr marL="3200400" lvl="6" indent="-228600" algn="l">
              <a:lnSpc>
                <a:spcPct val="85000"/>
              </a:lnSpc>
              <a:spcBef>
                <a:spcPts val="600"/>
              </a:spcBef>
              <a:spcAft>
                <a:spcPts val="0"/>
              </a:spcAft>
              <a:buSzPts val="1000"/>
              <a:buNone/>
              <a:defRPr sz="1000"/>
            </a:lvl7pPr>
            <a:lvl8pPr marL="3657600" lvl="7" indent="-228600" algn="l">
              <a:lnSpc>
                <a:spcPct val="100000"/>
              </a:lnSpc>
              <a:spcBef>
                <a:spcPts val="1200"/>
              </a:spcBef>
              <a:spcAft>
                <a:spcPts val="0"/>
              </a:spcAft>
              <a:buClr>
                <a:schemeClr val="dk1"/>
              </a:buClr>
              <a:buSzPts val="1000"/>
              <a:buNone/>
              <a:defRPr sz="1000"/>
            </a:lvl8pPr>
            <a:lvl9pPr marL="4114800" lvl="8" indent="-228600" algn="l">
              <a:lnSpc>
                <a:spcPct val="85000"/>
              </a:lnSpc>
              <a:spcBef>
                <a:spcPts val="600"/>
              </a:spcBef>
              <a:spcAft>
                <a:spcPts val="1200"/>
              </a:spcAft>
              <a:buClr>
                <a:schemeClr val="dk1"/>
              </a:buClr>
              <a:buSzPts val="1000"/>
              <a:buNone/>
              <a:defRPr sz="1000"/>
            </a:lvl9pPr>
          </a:lstStyle>
          <a:p>
            <a:endParaRPr/>
          </a:p>
        </p:txBody>
      </p:sp>
      <p:sp>
        <p:nvSpPr>
          <p:cNvPr id="258" name="Google Shape;258;p67"/>
          <p:cNvSpPr txBox="1">
            <a:spLocks noGrp="1"/>
          </p:cNvSpPr>
          <p:nvPr>
            <p:ph type="body" idx="5"/>
          </p:nvPr>
        </p:nvSpPr>
        <p:spPr>
          <a:xfrm>
            <a:off x="6438900" y="2533279"/>
            <a:ext cx="2190750" cy="886397"/>
          </a:xfrm>
          <a:prstGeom prst="rect">
            <a:avLst/>
          </a:prstGeom>
          <a:noFill/>
          <a:ln>
            <a:noFill/>
          </a:ln>
        </p:spPr>
        <p:txBody>
          <a:bodyPr spcFirstLastPara="1" wrap="square" lIns="0" tIns="0" rIns="0" bIns="0" anchor="b" anchorCtr="0">
            <a:noAutofit/>
          </a:bodyPr>
          <a:lstStyle>
            <a:lvl1pPr marL="457200" lvl="0" indent="-228600" algn="ctr">
              <a:lnSpc>
                <a:spcPct val="80000"/>
              </a:lnSpc>
              <a:spcBef>
                <a:spcPts val="0"/>
              </a:spcBef>
              <a:spcAft>
                <a:spcPts val="0"/>
              </a:spcAft>
              <a:buClr>
                <a:schemeClr val="dk1"/>
              </a:buClr>
              <a:buSzPts val="6000"/>
              <a:buNone/>
              <a:defRPr sz="6000" b="1">
                <a:latin typeface="Arial"/>
                <a:ea typeface="Arial"/>
                <a:cs typeface="Arial"/>
                <a:sym typeface="Arial"/>
              </a:defRPr>
            </a:lvl1pPr>
            <a:lvl2pPr marL="914400" lvl="1" indent="-228600" algn="l">
              <a:lnSpc>
                <a:spcPct val="90000"/>
              </a:lnSpc>
              <a:spcBef>
                <a:spcPts val="400"/>
              </a:spcBef>
              <a:spcAft>
                <a:spcPts val="0"/>
              </a:spcAft>
              <a:buSzPts val="1400"/>
              <a:buNone/>
              <a:defRPr sz="1400"/>
            </a:lvl2pPr>
            <a:lvl3pPr marL="1371600" lvl="2" indent="-228600" algn="l">
              <a:lnSpc>
                <a:spcPct val="85000"/>
              </a:lnSpc>
              <a:spcBef>
                <a:spcPts val="400"/>
              </a:spcBef>
              <a:spcAft>
                <a:spcPts val="0"/>
              </a:spcAft>
              <a:buClr>
                <a:schemeClr val="dk1"/>
              </a:buClr>
              <a:buSzPts val="1200"/>
              <a:buNone/>
              <a:defRPr sz="1200"/>
            </a:lvl3pPr>
            <a:lvl4pPr marL="1828800" lvl="3" indent="-228600" algn="l">
              <a:lnSpc>
                <a:spcPct val="90000"/>
              </a:lnSpc>
              <a:spcBef>
                <a:spcPts val="1200"/>
              </a:spcBef>
              <a:spcAft>
                <a:spcPts val="0"/>
              </a:spcAft>
              <a:buClr>
                <a:schemeClr val="dk1"/>
              </a:buClr>
              <a:buSzPts val="1000"/>
              <a:buNone/>
              <a:defRPr sz="1000"/>
            </a:lvl4pPr>
            <a:lvl5pPr marL="2286000" lvl="4" indent="-228600" algn="l">
              <a:lnSpc>
                <a:spcPct val="90000"/>
              </a:lnSpc>
              <a:spcBef>
                <a:spcPts val="0"/>
              </a:spcBef>
              <a:spcAft>
                <a:spcPts val="0"/>
              </a:spcAft>
              <a:buClr>
                <a:schemeClr val="accent1"/>
              </a:buClr>
              <a:buSzPts val="1000"/>
              <a:buNone/>
              <a:defRPr sz="1000"/>
            </a:lvl5pPr>
            <a:lvl6pPr marL="2743200" lvl="5" indent="-228600" algn="l">
              <a:lnSpc>
                <a:spcPct val="120000"/>
              </a:lnSpc>
              <a:spcBef>
                <a:spcPts val="800"/>
              </a:spcBef>
              <a:spcAft>
                <a:spcPts val="0"/>
              </a:spcAft>
              <a:buClr>
                <a:schemeClr val="dk1"/>
              </a:buClr>
              <a:buSzPts val="1000"/>
              <a:buNone/>
              <a:defRPr sz="1000"/>
            </a:lvl6pPr>
            <a:lvl7pPr marL="3200400" lvl="6" indent="-228600" algn="l">
              <a:lnSpc>
                <a:spcPct val="85000"/>
              </a:lnSpc>
              <a:spcBef>
                <a:spcPts val="600"/>
              </a:spcBef>
              <a:spcAft>
                <a:spcPts val="0"/>
              </a:spcAft>
              <a:buSzPts val="1000"/>
              <a:buNone/>
              <a:defRPr sz="1000"/>
            </a:lvl7pPr>
            <a:lvl8pPr marL="3657600" lvl="7" indent="-228600" algn="l">
              <a:lnSpc>
                <a:spcPct val="100000"/>
              </a:lnSpc>
              <a:spcBef>
                <a:spcPts val="1200"/>
              </a:spcBef>
              <a:spcAft>
                <a:spcPts val="0"/>
              </a:spcAft>
              <a:buClr>
                <a:schemeClr val="dk1"/>
              </a:buClr>
              <a:buSzPts val="1000"/>
              <a:buNone/>
              <a:defRPr sz="1000"/>
            </a:lvl8pPr>
            <a:lvl9pPr marL="4114800" lvl="8" indent="-228600" algn="l">
              <a:lnSpc>
                <a:spcPct val="85000"/>
              </a:lnSpc>
              <a:spcBef>
                <a:spcPts val="600"/>
              </a:spcBef>
              <a:spcAft>
                <a:spcPts val="1200"/>
              </a:spcAft>
              <a:buClr>
                <a:schemeClr val="dk1"/>
              </a:buClr>
              <a:buSzPts val="1000"/>
              <a:buNone/>
              <a:defRPr sz="1000"/>
            </a:lvl9pPr>
          </a:lstStyle>
          <a:p>
            <a:endParaRPr/>
          </a:p>
        </p:txBody>
      </p:sp>
      <p:sp>
        <p:nvSpPr>
          <p:cNvPr id="259" name="Google Shape;259;p67"/>
          <p:cNvSpPr txBox="1">
            <a:spLocks noGrp="1"/>
          </p:cNvSpPr>
          <p:nvPr>
            <p:ph type="body" idx="6"/>
          </p:nvPr>
        </p:nvSpPr>
        <p:spPr>
          <a:xfrm>
            <a:off x="6438900" y="3854449"/>
            <a:ext cx="2190750" cy="1636685"/>
          </a:xfrm>
          <a:prstGeom prst="rect">
            <a:avLst/>
          </a:prstGeom>
          <a:noFill/>
          <a:ln>
            <a:noFill/>
          </a:ln>
        </p:spPr>
        <p:txBody>
          <a:bodyPr spcFirstLastPara="1" wrap="square" lIns="0" tIns="0" rIns="0" bIns="0" anchor="t" anchorCtr="0">
            <a:noAutofit/>
          </a:bodyPr>
          <a:lstStyle>
            <a:lvl1pPr marL="457200" lvl="0" indent="-228600" algn="ctr">
              <a:lnSpc>
                <a:spcPct val="80000"/>
              </a:lnSpc>
              <a:spcBef>
                <a:spcPts val="0"/>
              </a:spcBef>
              <a:spcAft>
                <a:spcPts val="0"/>
              </a:spcAft>
              <a:buClr>
                <a:srgbClr val="737373"/>
              </a:buClr>
              <a:buSzPts val="1800"/>
              <a:buNone/>
              <a:defRPr sz="1800">
                <a:solidFill>
                  <a:srgbClr val="737373"/>
                </a:solidFill>
                <a:latin typeface="Arial"/>
                <a:ea typeface="Arial"/>
                <a:cs typeface="Arial"/>
                <a:sym typeface="Arial"/>
              </a:defRPr>
            </a:lvl1pPr>
            <a:lvl2pPr marL="914400" lvl="1" indent="-228600" algn="l">
              <a:lnSpc>
                <a:spcPct val="90000"/>
              </a:lnSpc>
              <a:spcBef>
                <a:spcPts val="400"/>
              </a:spcBef>
              <a:spcAft>
                <a:spcPts val="0"/>
              </a:spcAft>
              <a:buSzPts val="1400"/>
              <a:buNone/>
              <a:defRPr sz="1400"/>
            </a:lvl2pPr>
            <a:lvl3pPr marL="1371600" lvl="2" indent="-228600" algn="l">
              <a:lnSpc>
                <a:spcPct val="85000"/>
              </a:lnSpc>
              <a:spcBef>
                <a:spcPts val="400"/>
              </a:spcBef>
              <a:spcAft>
                <a:spcPts val="0"/>
              </a:spcAft>
              <a:buClr>
                <a:schemeClr val="dk1"/>
              </a:buClr>
              <a:buSzPts val="1200"/>
              <a:buNone/>
              <a:defRPr sz="1200"/>
            </a:lvl3pPr>
            <a:lvl4pPr marL="1828800" lvl="3" indent="-228600" algn="l">
              <a:lnSpc>
                <a:spcPct val="90000"/>
              </a:lnSpc>
              <a:spcBef>
                <a:spcPts val="1200"/>
              </a:spcBef>
              <a:spcAft>
                <a:spcPts val="0"/>
              </a:spcAft>
              <a:buClr>
                <a:schemeClr val="dk1"/>
              </a:buClr>
              <a:buSzPts val="1000"/>
              <a:buNone/>
              <a:defRPr sz="1000"/>
            </a:lvl4pPr>
            <a:lvl5pPr marL="2286000" lvl="4" indent="-228600" algn="l">
              <a:lnSpc>
                <a:spcPct val="90000"/>
              </a:lnSpc>
              <a:spcBef>
                <a:spcPts val="0"/>
              </a:spcBef>
              <a:spcAft>
                <a:spcPts val="0"/>
              </a:spcAft>
              <a:buClr>
                <a:schemeClr val="accent1"/>
              </a:buClr>
              <a:buSzPts val="1000"/>
              <a:buNone/>
              <a:defRPr sz="1000"/>
            </a:lvl5pPr>
            <a:lvl6pPr marL="2743200" lvl="5" indent="-228600" algn="l">
              <a:lnSpc>
                <a:spcPct val="120000"/>
              </a:lnSpc>
              <a:spcBef>
                <a:spcPts val="800"/>
              </a:spcBef>
              <a:spcAft>
                <a:spcPts val="0"/>
              </a:spcAft>
              <a:buClr>
                <a:schemeClr val="dk1"/>
              </a:buClr>
              <a:buSzPts val="1000"/>
              <a:buNone/>
              <a:defRPr sz="1000"/>
            </a:lvl6pPr>
            <a:lvl7pPr marL="3200400" lvl="6" indent="-228600" algn="l">
              <a:lnSpc>
                <a:spcPct val="85000"/>
              </a:lnSpc>
              <a:spcBef>
                <a:spcPts val="600"/>
              </a:spcBef>
              <a:spcAft>
                <a:spcPts val="0"/>
              </a:spcAft>
              <a:buSzPts val="1000"/>
              <a:buNone/>
              <a:defRPr sz="1000"/>
            </a:lvl7pPr>
            <a:lvl8pPr marL="3657600" lvl="7" indent="-228600" algn="l">
              <a:lnSpc>
                <a:spcPct val="100000"/>
              </a:lnSpc>
              <a:spcBef>
                <a:spcPts val="1200"/>
              </a:spcBef>
              <a:spcAft>
                <a:spcPts val="0"/>
              </a:spcAft>
              <a:buClr>
                <a:schemeClr val="dk1"/>
              </a:buClr>
              <a:buSzPts val="1000"/>
              <a:buNone/>
              <a:defRPr sz="1000"/>
            </a:lvl8pPr>
            <a:lvl9pPr marL="4114800" lvl="8" indent="-228600" algn="l">
              <a:lnSpc>
                <a:spcPct val="85000"/>
              </a:lnSpc>
              <a:spcBef>
                <a:spcPts val="600"/>
              </a:spcBef>
              <a:spcAft>
                <a:spcPts val="1200"/>
              </a:spcAft>
              <a:buClr>
                <a:schemeClr val="dk1"/>
              </a:buClr>
              <a:buSzPts val="1000"/>
              <a:buNone/>
              <a:defRPr sz="1000"/>
            </a:lvl9pPr>
          </a:lstStyle>
          <a:p>
            <a:endParaRPr/>
          </a:p>
        </p:txBody>
      </p:sp>
      <p:sp>
        <p:nvSpPr>
          <p:cNvPr id="260" name="Google Shape;260;p67"/>
          <p:cNvSpPr txBox="1">
            <a:spLocks noGrp="1"/>
          </p:cNvSpPr>
          <p:nvPr>
            <p:ph type="body" idx="7"/>
          </p:nvPr>
        </p:nvSpPr>
        <p:spPr>
          <a:xfrm>
            <a:off x="9315450" y="2533279"/>
            <a:ext cx="2190750" cy="886397"/>
          </a:xfrm>
          <a:prstGeom prst="rect">
            <a:avLst/>
          </a:prstGeom>
          <a:noFill/>
          <a:ln>
            <a:noFill/>
          </a:ln>
        </p:spPr>
        <p:txBody>
          <a:bodyPr spcFirstLastPara="1" wrap="square" lIns="0" tIns="0" rIns="0" bIns="0" anchor="b" anchorCtr="0">
            <a:noAutofit/>
          </a:bodyPr>
          <a:lstStyle>
            <a:lvl1pPr marL="457200" lvl="0" indent="-228600" algn="ctr">
              <a:lnSpc>
                <a:spcPct val="80000"/>
              </a:lnSpc>
              <a:spcBef>
                <a:spcPts val="0"/>
              </a:spcBef>
              <a:spcAft>
                <a:spcPts val="0"/>
              </a:spcAft>
              <a:buClr>
                <a:schemeClr val="dk1"/>
              </a:buClr>
              <a:buSzPts val="6000"/>
              <a:buNone/>
              <a:defRPr sz="6000" b="1">
                <a:latin typeface="Arial"/>
                <a:ea typeface="Arial"/>
                <a:cs typeface="Arial"/>
                <a:sym typeface="Arial"/>
              </a:defRPr>
            </a:lvl1pPr>
            <a:lvl2pPr marL="914400" lvl="1" indent="-228600" algn="l">
              <a:lnSpc>
                <a:spcPct val="90000"/>
              </a:lnSpc>
              <a:spcBef>
                <a:spcPts val="400"/>
              </a:spcBef>
              <a:spcAft>
                <a:spcPts val="0"/>
              </a:spcAft>
              <a:buSzPts val="1400"/>
              <a:buNone/>
              <a:defRPr sz="1400"/>
            </a:lvl2pPr>
            <a:lvl3pPr marL="1371600" lvl="2" indent="-228600" algn="l">
              <a:lnSpc>
                <a:spcPct val="85000"/>
              </a:lnSpc>
              <a:spcBef>
                <a:spcPts val="400"/>
              </a:spcBef>
              <a:spcAft>
                <a:spcPts val="0"/>
              </a:spcAft>
              <a:buClr>
                <a:schemeClr val="dk1"/>
              </a:buClr>
              <a:buSzPts val="1200"/>
              <a:buNone/>
              <a:defRPr sz="1200"/>
            </a:lvl3pPr>
            <a:lvl4pPr marL="1828800" lvl="3" indent="-228600" algn="l">
              <a:lnSpc>
                <a:spcPct val="90000"/>
              </a:lnSpc>
              <a:spcBef>
                <a:spcPts val="1200"/>
              </a:spcBef>
              <a:spcAft>
                <a:spcPts val="0"/>
              </a:spcAft>
              <a:buClr>
                <a:schemeClr val="dk1"/>
              </a:buClr>
              <a:buSzPts val="1000"/>
              <a:buNone/>
              <a:defRPr sz="1000"/>
            </a:lvl4pPr>
            <a:lvl5pPr marL="2286000" lvl="4" indent="-228600" algn="l">
              <a:lnSpc>
                <a:spcPct val="90000"/>
              </a:lnSpc>
              <a:spcBef>
                <a:spcPts val="0"/>
              </a:spcBef>
              <a:spcAft>
                <a:spcPts val="0"/>
              </a:spcAft>
              <a:buClr>
                <a:schemeClr val="accent1"/>
              </a:buClr>
              <a:buSzPts val="1000"/>
              <a:buNone/>
              <a:defRPr sz="1000"/>
            </a:lvl5pPr>
            <a:lvl6pPr marL="2743200" lvl="5" indent="-228600" algn="l">
              <a:lnSpc>
                <a:spcPct val="120000"/>
              </a:lnSpc>
              <a:spcBef>
                <a:spcPts val="800"/>
              </a:spcBef>
              <a:spcAft>
                <a:spcPts val="0"/>
              </a:spcAft>
              <a:buClr>
                <a:schemeClr val="dk1"/>
              </a:buClr>
              <a:buSzPts val="1000"/>
              <a:buNone/>
              <a:defRPr sz="1000"/>
            </a:lvl6pPr>
            <a:lvl7pPr marL="3200400" lvl="6" indent="-228600" algn="l">
              <a:lnSpc>
                <a:spcPct val="85000"/>
              </a:lnSpc>
              <a:spcBef>
                <a:spcPts val="600"/>
              </a:spcBef>
              <a:spcAft>
                <a:spcPts val="0"/>
              </a:spcAft>
              <a:buSzPts val="1000"/>
              <a:buNone/>
              <a:defRPr sz="1000"/>
            </a:lvl7pPr>
            <a:lvl8pPr marL="3657600" lvl="7" indent="-228600" algn="l">
              <a:lnSpc>
                <a:spcPct val="100000"/>
              </a:lnSpc>
              <a:spcBef>
                <a:spcPts val="1200"/>
              </a:spcBef>
              <a:spcAft>
                <a:spcPts val="0"/>
              </a:spcAft>
              <a:buClr>
                <a:schemeClr val="dk1"/>
              </a:buClr>
              <a:buSzPts val="1000"/>
              <a:buNone/>
              <a:defRPr sz="1000"/>
            </a:lvl8pPr>
            <a:lvl9pPr marL="4114800" lvl="8" indent="-228600" algn="l">
              <a:lnSpc>
                <a:spcPct val="85000"/>
              </a:lnSpc>
              <a:spcBef>
                <a:spcPts val="600"/>
              </a:spcBef>
              <a:spcAft>
                <a:spcPts val="1200"/>
              </a:spcAft>
              <a:buClr>
                <a:schemeClr val="dk1"/>
              </a:buClr>
              <a:buSzPts val="1000"/>
              <a:buNone/>
              <a:defRPr sz="1000"/>
            </a:lvl9pPr>
          </a:lstStyle>
          <a:p>
            <a:endParaRPr/>
          </a:p>
        </p:txBody>
      </p:sp>
      <p:sp>
        <p:nvSpPr>
          <p:cNvPr id="261" name="Google Shape;261;p67"/>
          <p:cNvSpPr txBox="1">
            <a:spLocks noGrp="1"/>
          </p:cNvSpPr>
          <p:nvPr>
            <p:ph type="body" idx="8"/>
          </p:nvPr>
        </p:nvSpPr>
        <p:spPr>
          <a:xfrm>
            <a:off x="9315450" y="3854449"/>
            <a:ext cx="2190750" cy="1636685"/>
          </a:xfrm>
          <a:prstGeom prst="rect">
            <a:avLst/>
          </a:prstGeom>
          <a:noFill/>
          <a:ln>
            <a:noFill/>
          </a:ln>
        </p:spPr>
        <p:txBody>
          <a:bodyPr spcFirstLastPara="1" wrap="square" lIns="0" tIns="0" rIns="0" bIns="0" anchor="t" anchorCtr="0">
            <a:noAutofit/>
          </a:bodyPr>
          <a:lstStyle>
            <a:lvl1pPr marL="457200" lvl="0" indent="-228600" algn="ctr">
              <a:lnSpc>
                <a:spcPct val="80000"/>
              </a:lnSpc>
              <a:spcBef>
                <a:spcPts val="0"/>
              </a:spcBef>
              <a:spcAft>
                <a:spcPts val="0"/>
              </a:spcAft>
              <a:buClr>
                <a:srgbClr val="737373"/>
              </a:buClr>
              <a:buSzPts val="1800"/>
              <a:buNone/>
              <a:defRPr sz="1800">
                <a:solidFill>
                  <a:srgbClr val="737373"/>
                </a:solidFill>
                <a:latin typeface="Arial"/>
                <a:ea typeface="Arial"/>
                <a:cs typeface="Arial"/>
                <a:sym typeface="Arial"/>
              </a:defRPr>
            </a:lvl1pPr>
            <a:lvl2pPr marL="914400" lvl="1" indent="-228600" algn="l">
              <a:lnSpc>
                <a:spcPct val="90000"/>
              </a:lnSpc>
              <a:spcBef>
                <a:spcPts val="400"/>
              </a:spcBef>
              <a:spcAft>
                <a:spcPts val="0"/>
              </a:spcAft>
              <a:buSzPts val="1400"/>
              <a:buNone/>
              <a:defRPr sz="1400"/>
            </a:lvl2pPr>
            <a:lvl3pPr marL="1371600" lvl="2" indent="-228600" algn="l">
              <a:lnSpc>
                <a:spcPct val="85000"/>
              </a:lnSpc>
              <a:spcBef>
                <a:spcPts val="400"/>
              </a:spcBef>
              <a:spcAft>
                <a:spcPts val="0"/>
              </a:spcAft>
              <a:buClr>
                <a:schemeClr val="dk1"/>
              </a:buClr>
              <a:buSzPts val="1200"/>
              <a:buNone/>
              <a:defRPr sz="1200"/>
            </a:lvl3pPr>
            <a:lvl4pPr marL="1828800" lvl="3" indent="-228600" algn="l">
              <a:lnSpc>
                <a:spcPct val="90000"/>
              </a:lnSpc>
              <a:spcBef>
                <a:spcPts val="1200"/>
              </a:spcBef>
              <a:spcAft>
                <a:spcPts val="0"/>
              </a:spcAft>
              <a:buClr>
                <a:schemeClr val="dk1"/>
              </a:buClr>
              <a:buSzPts val="1000"/>
              <a:buNone/>
              <a:defRPr sz="1000"/>
            </a:lvl4pPr>
            <a:lvl5pPr marL="2286000" lvl="4" indent="-228600" algn="l">
              <a:lnSpc>
                <a:spcPct val="90000"/>
              </a:lnSpc>
              <a:spcBef>
                <a:spcPts val="0"/>
              </a:spcBef>
              <a:spcAft>
                <a:spcPts val="0"/>
              </a:spcAft>
              <a:buClr>
                <a:schemeClr val="accent1"/>
              </a:buClr>
              <a:buSzPts val="1000"/>
              <a:buNone/>
              <a:defRPr sz="1000"/>
            </a:lvl5pPr>
            <a:lvl6pPr marL="2743200" lvl="5" indent="-228600" algn="l">
              <a:lnSpc>
                <a:spcPct val="120000"/>
              </a:lnSpc>
              <a:spcBef>
                <a:spcPts val="800"/>
              </a:spcBef>
              <a:spcAft>
                <a:spcPts val="0"/>
              </a:spcAft>
              <a:buClr>
                <a:schemeClr val="dk1"/>
              </a:buClr>
              <a:buSzPts val="1000"/>
              <a:buNone/>
              <a:defRPr sz="1000"/>
            </a:lvl6pPr>
            <a:lvl7pPr marL="3200400" lvl="6" indent="-228600" algn="l">
              <a:lnSpc>
                <a:spcPct val="85000"/>
              </a:lnSpc>
              <a:spcBef>
                <a:spcPts val="600"/>
              </a:spcBef>
              <a:spcAft>
                <a:spcPts val="0"/>
              </a:spcAft>
              <a:buSzPts val="1000"/>
              <a:buNone/>
              <a:defRPr sz="1000"/>
            </a:lvl7pPr>
            <a:lvl8pPr marL="3657600" lvl="7" indent="-228600" algn="l">
              <a:lnSpc>
                <a:spcPct val="100000"/>
              </a:lnSpc>
              <a:spcBef>
                <a:spcPts val="1200"/>
              </a:spcBef>
              <a:spcAft>
                <a:spcPts val="0"/>
              </a:spcAft>
              <a:buClr>
                <a:schemeClr val="dk1"/>
              </a:buClr>
              <a:buSzPts val="1000"/>
              <a:buNone/>
              <a:defRPr sz="1000"/>
            </a:lvl8pPr>
            <a:lvl9pPr marL="4114800" lvl="8" indent="-228600" algn="l">
              <a:lnSpc>
                <a:spcPct val="85000"/>
              </a:lnSpc>
              <a:spcBef>
                <a:spcPts val="600"/>
              </a:spcBef>
              <a:spcAft>
                <a:spcPts val="1200"/>
              </a:spcAft>
              <a:buClr>
                <a:schemeClr val="dk1"/>
              </a:buClr>
              <a:buSzPts val="1000"/>
              <a:buNone/>
              <a:defRPr sz="1000"/>
            </a:lvl9pPr>
          </a:lstStyle>
          <a:p>
            <a:endParaRPr/>
          </a:p>
        </p:txBody>
      </p:sp>
      <p:sp>
        <p:nvSpPr>
          <p:cNvPr id="262" name="Google Shape;262;p67"/>
          <p:cNvSpPr txBox="1">
            <a:spLocks noGrp="1"/>
          </p:cNvSpPr>
          <p:nvPr>
            <p:ph type="body" idx="9"/>
          </p:nvPr>
        </p:nvSpPr>
        <p:spPr>
          <a:xfrm>
            <a:off x="685800" y="1592812"/>
            <a:ext cx="10820400" cy="280974"/>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200"/>
              <a:buNone/>
              <a:defRPr b="0">
                <a:solidFill>
                  <a:schemeClr val="dk2"/>
                </a:solidFil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matchingName="Quote">
  <p:cSld name="Quote">
    <p:bg>
      <p:bgPr>
        <a:blipFill>
          <a:blip r:embed="rId2">
            <a:alphaModFix/>
          </a:blip>
          <a:stretch>
            <a:fillRect/>
          </a:stretch>
        </a:blipFill>
        <a:effectLst/>
      </p:bgPr>
    </p:bg>
    <p:spTree>
      <p:nvGrpSpPr>
        <p:cNvPr id="1" name="Shape 263"/>
        <p:cNvGrpSpPr/>
        <p:nvPr/>
      </p:nvGrpSpPr>
      <p:grpSpPr>
        <a:xfrm>
          <a:off x="0" y="0"/>
          <a:ext cx="0" cy="0"/>
          <a:chOff x="0" y="0"/>
          <a:chExt cx="0" cy="0"/>
        </a:xfrm>
      </p:grpSpPr>
      <p:sp>
        <p:nvSpPr>
          <p:cNvPr id="264" name="Google Shape;264;p68"/>
          <p:cNvSpPr txBox="1">
            <a:spLocks noGrp="1"/>
          </p:cNvSpPr>
          <p:nvPr>
            <p:ph type="body" idx="1"/>
          </p:nvPr>
        </p:nvSpPr>
        <p:spPr>
          <a:xfrm>
            <a:off x="715166" y="812801"/>
            <a:ext cx="5045371" cy="5364162"/>
          </a:xfrm>
          <a:prstGeom prst="rect">
            <a:avLst/>
          </a:prstGeom>
          <a:noFill/>
          <a:ln>
            <a:noFill/>
          </a:ln>
        </p:spPr>
        <p:txBody>
          <a:bodyPr spcFirstLastPara="1" wrap="square" lIns="0" tIns="0" rIns="0" bIns="0" anchor="ctr" anchorCtr="0">
            <a:normAutofit/>
          </a:bodyPr>
          <a:lstStyle>
            <a:lvl1pPr marL="457200" lvl="0" indent="-457200" algn="l">
              <a:lnSpc>
                <a:spcPct val="100000"/>
              </a:lnSpc>
              <a:spcBef>
                <a:spcPts val="600"/>
              </a:spcBef>
              <a:spcAft>
                <a:spcPts val="0"/>
              </a:spcAft>
              <a:buClr>
                <a:schemeClr val="dk1"/>
              </a:buClr>
              <a:buSzPts val="3600"/>
              <a:buFont typeface="Arial"/>
              <a:buChar char="“"/>
              <a:defRPr sz="3600" i="0">
                <a:solidFill>
                  <a:schemeClr val="dk1"/>
                </a:solidFill>
                <a:latin typeface="Arial"/>
                <a:ea typeface="Arial"/>
                <a:cs typeface="Arial"/>
                <a:sym typeface="Arial"/>
              </a:defRPr>
            </a:lvl1pPr>
            <a:lvl2pPr marL="914400" lvl="1" indent="-368300" algn="l">
              <a:lnSpc>
                <a:spcPct val="100000"/>
              </a:lnSpc>
              <a:spcBef>
                <a:spcPts val="1200"/>
              </a:spcBef>
              <a:spcAft>
                <a:spcPts val="0"/>
              </a:spcAft>
              <a:buSzPts val="2200"/>
              <a:buFont typeface="Arial"/>
              <a:buChar char="​"/>
              <a:defRPr sz="2200" b="1">
                <a:solidFill>
                  <a:schemeClr val="dk1"/>
                </a:solidFill>
                <a:latin typeface="Arial"/>
                <a:ea typeface="Arial"/>
                <a:cs typeface="Arial"/>
                <a:sym typeface="Arial"/>
              </a:defRPr>
            </a:lvl2pPr>
            <a:lvl3pPr marL="1371600" lvl="2" indent="-368300" algn="l">
              <a:lnSpc>
                <a:spcPct val="100000"/>
              </a:lnSpc>
              <a:spcBef>
                <a:spcPts val="1200"/>
              </a:spcBef>
              <a:spcAft>
                <a:spcPts val="0"/>
              </a:spcAft>
              <a:buClr>
                <a:schemeClr val="dk1"/>
              </a:buClr>
              <a:buSzPts val="2200"/>
              <a:buFont typeface="Arial"/>
              <a:buChar char="​"/>
              <a:defRPr sz="2200" b="1">
                <a:solidFill>
                  <a:schemeClr val="dk1"/>
                </a:solidFill>
                <a:latin typeface="Arial"/>
                <a:ea typeface="Arial"/>
                <a:cs typeface="Arial"/>
                <a:sym typeface="Arial"/>
              </a:defRPr>
            </a:lvl3pPr>
            <a:lvl4pPr marL="1828800" lvl="3" indent="-368300" algn="l">
              <a:lnSpc>
                <a:spcPct val="100000"/>
              </a:lnSpc>
              <a:spcBef>
                <a:spcPts val="1200"/>
              </a:spcBef>
              <a:spcAft>
                <a:spcPts val="0"/>
              </a:spcAft>
              <a:buClr>
                <a:schemeClr val="accent1"/>
              </a:buClr>
              <a:buSzPts val="2200"/>
              <a:buFont typeface="Arial"/>
              <a:buChar char="​"/>
              <a:defRPr sz="2200" b="1">
                <a:solidFill>
                  <a:schemeClr val="dk1"/>
                </a:solidFill>
                <a:latin typeface="Arial"/>
                <a:ea typeface="Arial"/>
                <a:cs typeface="Arial"/>
                <a:sym typeface="Arial"/>
              </a:defRPr>
            </a:lvl4pPr>
            <a:lvl5pPr marL="2286000" lvl="4" indent="-368300" algn="l">
              <a:lnSpc>
                <a:spcPct val="100000"/>
              </a:lnSpc>
              <a:spcBef>
                <a:spcPts val="1200"/>
              </a:spcBef>
              <a:spcAft>
                <a:spcPts val="0"/>
              </a:spcAft>
              <a:buClr>
                <a:schemeClr val="dk1"/>
              </a:buClr>
              <a:buSzPts val="2200"/>
              <a:buFont typeface="Arial"/>
              <a:buChar char="​"/>
              <a:defRPr sz="2200" b="1">
                <a:solidFill>
                  <a:schemeClr val="dk1"/>
                </a:solidFill>
                <a:latin typeface="Arial"/>
                <a:ea typeface="Arial"/>
                <a:cs typeface="Arial"/>
                <a:sym typeface="Arial"/>
              </a:defRPr>
            </a:lvl5pPr>
            <a:lvl6pPr marL="2743200" lvl="5" indent="-368300" algn="l">
              <a:lnSpc>
                <a:spcPct val="100000"/>
              </a:lnSpc>
              <a:spcBef>
                <a:spcPts val="1200"/>
              </a:spcBef>
              <a:spcAft>
                <a:spcPts val="0"/>
              </a:spcAft>
              <a:buClr>
                <a:schemeClr val="dk1"/>
              </a:buClr>
              <a:buSzPts val="2200"/>
              <a:buFont typeface="Arial"/>
              <a:buChar char="​"/>
              <a:defRPr sz="2200" b="1">
                <a:solidFill>
                  <a:schemeClr val="dk1"/>
                </a:solidFill>
                <a:latin typeface="Arial"/>
                <a:ea typeface="Arial"/>
                <a:cs typeface="Arial"/>
                <a:sym typeface="Arial"/>
              </a:defRPr>
            </a:lvl6pPr>
            <a:lvl7pPr marL="3200400" lvl="6" indent="-368300" algn="l">
              <a:lnSpc>
                <a:spcPct val="100000"/>
              </a:lnSpc>
              <a:spcBef>
                <a:spcPts val="1200"/>
              </a:spcBef>
              <a:spcAft>
                <a:spcPts val="0"/>
              </a:spcAft>
              <a:buSzPts val="2200"/>
              <a:buFont typeface="Arial"/>
              <a:buChar char="​"/>
              <a:defRPr sz="2200" b="1">
                <a:solidFill>
                  <a:schemeClr val="dk1"/>
                </a:solidFill>
                <a:latin typeface="Arial"/>
                <a:ea typeface="Arial"/>
                <a:cs typeface="Arial"/>
                <a:sym typeface="Arial"/>
              </a:defRPr>
            </a:lvl7pPr>
            <a:lvl8pPr marL="3657600" lvl="7" indent="-368300" algn="l">
              <a:lnSpc>
                <a:spcPct val="100000"/>
              </a:lnSpc>
              <a:spcBef>
                <a:spcPts val="1200"/>
              </a:spcBef>
              <a:spcAft>
                <a:spcPts val="0"/>
              </a:spcAft>
              <a:buClr>
                <a:schemeClr val="dk1"/>
              </a:buClr>
              <a:buSzPts val="2200"/>
              <a:buFont typeface="Arial"/>
              <a:buChar char="​"/>
              <a:defRPr sz="2200" b="1">
                <a:solidFill>
                  <a:schemeClr val="dk1"/>
                </a:solidFill>
                <a:latin typeface="Arial"/>
                <a:ea typeface="Arial"/>
                <a:cs typeface="Arial"/>
                <a:sym typeface="Arial"/>
              </a:defRPr>
            </a:lvl8pPr>
            <a:lvl9pPr marL="4114800" lvl="8" indent="-368300" algn="l">
              <a:lnSpc>
                <a:spcPct val="100000"/>
              </a:lnSpc>
              <a:spcBef>
                <a:spcPts val="1200"/>
              </a:spcBef>
              <a:spcAft>
                <a:spcPts val="600"/>
              </a:spcAft>
              <a:buClr>
                <a:schemeClr val="dk1"/>
              </a:buClr>
              <a:buSzPts val="2200"/>
              <a:buFont typeface="Arial"/>
              <a:buChar char="​"/>
              <a:defRPr sz="2200" b="1">
                <a:solidFill>
                  <a:schemeClr val="dk1"/>
                </a:solidFill>
                <a:latin typeface="Arial"/>
                <a:ea typeface="Arial"/>
                <a:cs typeface="Arial"/>
                <a:sym typeface="Arial"/>
              </a:defRPr>
            </a:lvl9pPr>
          </a:lstStyle>
          <a:p>
            <a:endParaRPr/>
          </a:p>
        </p:txBody>
      </p:sp>
      <p:sp>
        <p:nvSpPr>
          <p:cNvPr id="265" name="Google Shape;265;p68"/>
          <p:cNvSpPr/>
          <p:nvPr/>
        </p:nvSpPr>
        <p:spPr>
          <a:xfrm>
            <a:off x="10853492" y="44676"/>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u="none" strike="noStrike" cap="none">
                <a:solidFill>
                  <a:schemeClr val="dk2"/>
                </a:solidFill>
                <a:latin typeface="Arial"/>
                <a:ea typeface="Arial"/>
                <a:cs typeface="Arial"/>
                <a:sym typeface="Arial"/>
              </a:rPr>
              <a:t>© 2022 SPLUNK INC.</a:t>
            </a:r>
            <a:endParaRPr sz="700" b="0" i="0" u="none" strike="noStrike" cap="none">
              <a:solidFill>
                <a:schemeClr val="dk2"/>
              </a:solidFill>
              <a:latin typeface="Arial"/>
              <a:ea typeface="Arial"/>
              <a:cs typeface="Arial"/>
              <a:sym typeface="Arial"/>
            </a:endParaRPr>
          </a:p>
        </p:txBody>
      </p:sp>
      <p:pic>
        <p:nvPicPr>
          <p:cNvPr id="266" name="Google Shape;266;p68"/>
          <p:cNvPicPr preferRelativeResize="0"/>
          <p:nvPr/>
        </p:nvPicPr>
        <p:blipFill rotWithShape="1">
          <a:blip r:embed="rId3">
            <a:alphaModFix/>
          </a:blip>
          <a:srcRect/>
          <a:stretch/>
        </p:blipFill>
        <p:spPr>
          <a:xfrm>
            <a:off x="9651655" y="6280322"/>
            <a:ext cx="1976261" cy="47548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matchingName="Big Statement">
  <p:cSld name="Big Statement">
    <p:bg>
      <p:bgPr>
        <a:blipFill>
          <a:blip r:embed="rId2">
            <a:alphaModFix/>
          </a:blip>
          <a:stretch>
            <a:fillRect/>
          </a:stretch>
        </a:blipFill>
        <a:effectLst/>
      </p:bgPr>
    </p:bg>
    <p:spTree>
      <p:nvGrpSpPr>
        <p:cNvPr id="1" name="Shape 267"/>
        <p:cNvGrpSpPr/>
        <p:nvPr/>
      </p:nvGrpSpPr>
      <p:grpSpPr>
        <a:xfrm>
          <a:off x="0" y="0"/>
          <a:ext cx="0" cy="0"/>
          <a:chOff x="0" y="0"/>
          <a:chExt cx="0" cy="0"/>
        </a:xfrm>
      </p:grpSpPr>
      <p:sp>
        <p:nvSpPr>
          <p:cNvPr id="268" name="Google Shape;268;p69"/>
          <p:cNvSpPr/>
          <p:nvPr/>
        </p:nvSpPr>
        <p:spPr>
          <a:xfrm>
            <a:off x="1588" y="-303212"/>
            <a:ext cx="8369300" cy="2132013"/>
          </a:xfrm>
          <a:custGeom>
            <a:avLst/>
            <a:gdLst/>
            <a:ahLst/>
            <a:cxnLst/>
            <a:rect l="l" t="t" r="r" b="b"/>
            <a:pathLst>
              <a:path w="5272" h="1343" extrusionOk="0">
                <a:moveTo>
                  <a:pt x="3761" y="6"/>
                </a:moveTo>
                <a:lnTo>
                  <a:pt x="3970" y="946"/>
                </a:lnTo>
                <a:lnTo>
                  <a:pt x="3972" y="950"/>
                </a:lnTo>
                <a:lnTo>
                  <a:pt x="3975" y="947"/>
                </a:lnTo>
                <a:lnTo>
                  <a:pt x="4508" y="569"/>
                </a:lnTo>
                <a:lnTo>
                  <a:pt x="5265" y="1340"/>
                </a:lnTo>
                <a:lnTo>
                  <a:pt x="4348" y="1340"/>
                </a:lnTo>
                <a:lnTo>
                  <a:pt x="4342" y="1340"/>
                </a:lnTo>
                <a:lnTo>
                  <a:pt x="3917" y="1340"/>
                </a:lnTo>
                <a:lnTo>
                  <a:pt x="3345" y="1340"/>
                </a:lnTo>
                <a:lnTo>
                  <a:pt x="2276" y="1340"/>
                </a:lnTo>
                <a:lnTo>
                  <a:pt x="2150" y="1340"/>
                </a:lnTo>
                <a:lnTo>
                  <a:pt x="1008" y="1340"/>
                </a:lnTo>
                <a:lnTo>
                  <a:pt x="1008" y="1340"/>
                </a:lnTo>
                <a:lnTo>
                  <a:pt x="996" y="1340"/>
                </a:lnTo>
                <a:lnTo>
                  <a:pt x="7" y="1340"/>
                </a:lnTo>
                <a:lnTo>
                  <a:pt x="974" y="501"/>
                </a:lnTo>
                <a:lnTo>
                  <a:pt x="1359" y="1105"/>
                </a:lnTo>
                <a:lnTo>
                  <a:pt x="1360" y="1107"/>
                </a:lnTo>
                <a:lnTo>
                  <a:pt x="1363" y="1105"/>
                </a:lnTo>
                <a:lnTo>
                  <a:pt x="2026" y="653"/>
                </a:lnTo>
                <a:lnTo>
                  <a:pt x="2270" y="874"/>
                </a:lnTo>
                <a:lnTo>
                  <a:pt x="2272" y="875"/>
                </a:lnTo>
                <a:lnTo>
                  <a:pt x="2273" y="874"/>
                </a:lnTo>
                <a:lnTo>
                  <a:pt x="2794" y="480"/>
                </a:lnTo>
                <a:lnTo>
                  <a:pt x="3071" y="638"/>
                </a:lnTo>
                <a:lnTo>
                  <a:pt x="3073" y="640"/>
                </a:lnTo>
                <a:lnTo>
                  <a:pt x="3074" y="638"/>
                </a:lnTo>
                <a:lnTo>
                  <a:pt x="3761" y="6"/>
                </a:lnTo>
                <a:moveTo>
                  <a:pt x="3762" y="0"/>
                </a:moveTo>
                <a:lnTo>
                  <a:pt x="3072" y="636"/>
                </a:lnTo>
                <a:lnTo>
                  <a:pt x="2794" y="477"/>
                </a:lnTo>
                <a:lnTo>
                  <a:pt x="2272" y="872"/>
                </a:lnTo>
                <a:lnTo>
                  <a:pt x="2026" y="650"/>
                </a:lnTo>
                <a:lnTo>
                  <a:pt x="1362" y="1103"/>
                </a:lnTo>
                <a:lnTo>
                  <a:pt x="974" y="497"/>
                </a:lnTo>
                <a:lnTo>
                  <a:pt x="0" y="1343"/>
                </a:lnTo>
                <a:lnTo>
                  <a:pt x="996" y="1343"/>
                </a:lnTo>
                <a:lnTo>
                  <a:pt x="996" y="1343"/>
                </a:lnTo>
                <a:lnTo>
                  <a:pt x="2150" y="1343"/>
                </a:lnTo>
                <a:lnTo>
                  <a:pt x="2150" y="1343"/>
                </a:lnTo>
                <a:lnTo>
                  <a:pt x="2276" y="1343"/>
                </a:lnTo>
                <a:lnTo>
                  <a:pt x="3345" y="1343"/>
                </a:lnTo>
                <a:lnTo>
                  <a:pt x="3917" y="1343"/>
                </a:lnTo>
                <a:lnTo>
                  <a:pt x="4342" y="1343"/>
                </a:lnTo>
                <a:lnTo>
                  <a:pt x="4348" y="1343"/>
                </a:lnTo>
                <a:lnTo>
                  <a:pt x="5272" y="1343"/>
                </a:lnTo>
                <a:lnTo>
                  <a:pt x="4508" y="566"/>
                </a:lnTo>
                <a:lnTo>
                  <a:pt x="3973" y="945"/>
                </a:lnTo>
                <a:lnTo>
                  <a:pt x="3762" y="0"/>
                </a:lnTo>
                <a:lnTo>
                  <a:pt x="3762" y="0"/>
                </a:lnTo>
              </a:path>
            </a:pathLst>
          </a:cu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269" name="Google Shape;269;p69"/>
          <p:cNvSpPr/>
          <p:nvPr/>
        </p:nvSpPr>
        <p:spPr>
          <a:xfrm>
            <a:off x="10848521" y="75561"/>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a:solidFill>
                  <a:schemeClr val="lt1"/>
                </a:solidFill>
                <a:latin typeface="Arial"/>
                <a:ea typeface="Arial"/>
                <a:cs typeface="Arial"/>
                <a:sym typeface="Arial"/>
              </a:rPr>
              <a:t>© 2022 SPLUNK INC.</a:t>
            </a:r>
            <a:endParaRPr sz="700">
              <a:solidFill>
                <a:schemeClr val="lt1"/>
              </a:solidFill>
              <a:latin typeface="Arial"/>
              <a:ea typeface="Arial"/>
              <a:cs typeface="Arial"/>
              <a:sym typeface="Arial"/>
            </a:endParaRPr>
          </a:p>
        </p:txBody>
      </p:sp>
      <p:sp>
        <p:nvSpPr>
          <p:cNvPr id="270" name="Google Shape;270;p69"/>
          <p:cNvSpPr txBox="1">
            <a:spLocks noGrp="1"/>
          </p:cNvSpPr>
          <p:nvPr>
            <p:ph type="body" idx="1"/>
          </p:nvPr>
        </p:nvSpPr>
        <p:spPr>
          <a:xfrm>
            <a:off x="685799" y="812801"/>
            <a:ext cx="10820401" cy="2370907"/>
          </a:xfrm>
          <a:prstGeom prst="rect">
            <a:avLst/>
          </a:prstGeom>
          <a:noFill/>
          <a:ln>
            <a:noFill/>
          </a:ln>
        </p:spPr>
        <p:txBody>
          <a:bodyPr spcFirstLastPara="1" wrap="square" lIns="0" tIns="0" rIns="0" bIns="0" anchor="ctr" anchorCtr="0">
            <a:noAutofit/>
          </a:bodyPr>
          <a:lstStyle>
            <a:lvl1pPr marL="457200" lvl="0" indent="-571500" algn="ctr">
              <a:lnSpc>
                <a:spcPct val="83000"/>
              </a:lnSpc>
              <a:spcBef>
                <a:spcPts val="1200"/>
              </a:spcBef>
              <a:spcAft>
                <a:spcPts val="0"/>
              </a:spcAft>
              <a:buClr>
                <a:schemeClr val="dk1"/>
              </a:buClr>
              <a:buSzPts val="5400"/>
              <a:buFont typeface="Arial"/>
              <a:buChar char="​"/>
              <a:defRPr sz="5400" b="1">
                <a:solidFill>
                  <a:schemeClr val="dk1"/>
                </a:solidFill>
                <a:latin typeface="Arial"/>
                <a:ea typeface="Arial"/>
                <a:cs typeface="Arial"/>
                <a:sym typeface="Arial"/>
              </a:defRPr>
            </a:lvl1pPr>
            <a:lvl2pPr marL="914400" lvl="1" indent="-431800" algn="ctr">
              <a:lnSpc>
                <a:spcPct val="83000"/>
              </a:lnSpc>
              <a:spcBef>
                <a:spcPts val="800"/>
              </a:spcBef>
              <a:spcAft>
                <a:spcPts val="0"/>
              </a:spcAft>
              <a:buSzPts val="3200"/>
              <a:buFont typeface="Arial"/>
              <a:buChar char="​"/>
              <a:defRPr sz="3200" b="0">
                <a:solidFill>
                  <a:schemeClr val="dk2"/>
                </a:solidFill>
                <a:latin typeface="Arial"/>
                <a:ea typeface="Arial"/>
                <a:cs typeface="Arial"/>
                <a:sym typeface="Arial"/>
              </a:defRPr>
            </a:lvl2pPr>
            <a:lvl3pPr marL="1371600" lvl="2" indent="-381000" algn="ctr">
              <a:lnSpc>
                <a:spcPct val="83000"/>
              </a:lnSpc>
              <a:spcBef>
                <a:spcPts val="1200"/>
              </a:spcBef>
              <a:spcAft>
                <a:spcPts val="0"/>
              </a:spcAft>
              <a:buClr>
                <a:schemeClr val="dk1"/>
              </a:buClr>
              <a:buSzPts val="2400"/>
              <a:buFont typeface="Arial"/>
              <a:buChar char="​"/>
              <a:defRPr sz="2400" b="0">
                <a:solidFill>
                  <a:schemeClr val="dk1"/>
                </a:solidFill>
                <a:latin typeface="Arial"/>
                <a:ea typeface="Arial"/>
                <a:cs typeface="Arial"/>
                <a:sym typeface="Arial"/>
              </a:defRPr>
            </a:lvl3pPr>
            <a:lvl4pPr marL="1828800" lvl="3" indent="-381000" algn="ctr">
              <a:lnSpc>
                <a:spcPct val="83000"/>
              </a:lnSpc>
              <a:spcBef>
                <a:spcPts val="1200"/>
              </a:spcBef>
              <a:spcAft>
                <a:spcPts val="0"/>
              </a:spcAft>
              <a:buClr>
                <a:schemeClr val="dk1"/>
              </a:buClr>
              <a:buSzPts val="2400"/>
              <a:buFont typeface="Arial"/>
              <a:buChar char="​"/>
              <a:defRPr sz="2400" b="0">
                <a:solidFill>
                  <a:schemeClr val="dk1"/>
                </a:solidFill>
                <a:latin typeface="Arial"/>
                <a:ea typeface="Arial"/>
                <a:cs typeface="Arial"/>
                <a:sym typeface="Arial"/>
              </a:defRPr>
            </a:lvl4pPr>
            <a:lvl5pPr marL="2286000" lvl="4" indent="-381000" algn="ctr">
              <a:lnSpc>
                <a:spcPct val="83000"/>
              </a:lnSpc>
              <a:spcBef>
                <a:spcPts val="1200"/>
              </a:spcBef>
              <a:spcAft>
                <a:spcPts val="0"/>
              </a:spcAft>
              <a:buClr>
                <a:schemeClr val="dk1"/>
              </a:buClr>
              <a:buSzPts val="2400"/>
              <a:buFont typeface="Arial"/>
              <a:buChar char="​"/>
              <a:defRPr sz="2400" b="0">
                <a:solidFill>
                  <a:schemeClr val="dk1"/>
                </a:solidFill>
                <a:latin typeface="Arial"/>
                <a:ea typeface="Arial"/>
                <a:cs typeface="Arial"/>
                <a:sym typeface="Arial"/>
              </a:defRPr>
            </a:lvl5pPr>
            <a:lvl6pPr marL="2743200" lvl="5" indent="-381000" algn="ctr">
              <a:lnSpc>
                <a:spcPct val="83000"/>
              </a:lnSpc>
              <a:spcBef>
                <a:spcPts val="1200"/>
              </a:spcBef>
              <a:spcAft>
                <a:spcPts val="0"/>
              </a:spcAft>
              <a:buClr>
                <a:schemeClr val="dk1"/>
              </a:buClr>
              <a:buSzPts val="2400"/>
              <a:buFont typeface="Arial"/>
              <a:buChar char="​"/>
              <a:defRPr sz="2400" b="0">
                <a:solidFill>
                  <a:schemeClr val="dk1"/>
                </a:solidFill>
                <a:latin typeface="Arial"/>
                <a:ea typeface="Arial"/>
                <a:cs typeface="Arial"/>
                <a:sym typeface="Arial"/>
              </a:defRPr>
            </a:lvl6pPr>
            <a:lvl7pPr marL="3200400" lvl="6" indent="-381000" algn="ctr">
              <a:lnSpc>
                <a:spcPct val="83000"/>
              </a:lnSpc>
              <a:spcBef>
                <a:spcPts val="1200"/>
              </a:spcBef>
              <a:spcAft>
                <a:spcPts val="0"/>
              </a:spcAft>
              <a:buSzPts val="2400"/>
              <a:buFont typeface="Arial"/>
              <a:buChar char="​"/>
              <a:defRPr sz="2400" b="0">
                <a:solidFill>
                  <a:schemeClr val="dk1"/>
                </a:solidFill>
                <a:latin typeface="Arial"/>
                <a:ea typeface="Arial"/>
                <a:cs typeface="Arial"/>
                <a:sym typeface="Arial"/>
              </a:defRPr>
            </a:lvl7pPr>
            <a:lvl8pPr marL="3657600" lvl="7" indent="-381000" algn="ctr">
              <a:lnSpc>
                <a:spcPct val="83000"/>
              </a:lnSpc>
              <a:spcBef>
                <a:spcPts val="1200"/>
              </a:spcBef>
              <a:spcAft>
                <a:spcPts val="0"/>
              </a:spcAft>
              <a:buClr>
                <a:schemeClr val="dk1"/>
              </a:buClr>
              <a:buSzPts val="2400"/>
              <a:buFont typeface="Arial"/>
              <a:buChar char="​"/>
              <a:defRPr sz="2400" b="0">
                <a:solidFill>
                  <a:schemeClr val="dk1"/>
                </a:solidFill>
                <a:latin typeface="Arial"/>
                <a:ea typeface="Arial"/>
                <a:cs typeface="Arial"/>
                <a:sym typeface="Arial"/>
              </a:defRPr>
            </a:lvl8pPr>
            <a:lvl9pPr marL="4114800" lvl="8" indent="-381000" algn="ctr">
              <a:lnSpc>
                <a:spcPct val="83000"/>
              </a:lnSpc>
              <a:spcBef>
                <a:spcPts val="1200"/>
              </a:spcBef>
              <a:spcAft>
                <a:spcPts val="1200"/>
              </a:spcAft>
              <a:buClr>
                <a:schemeClr val="dk1"/>
              </a:buClr>
              <a:buSzPts val="2400"/>
              <a:buFont typeface="Arial"/>
              <a:buChar char="​"/>
              <a:defRPr sz="2400" b="0">
                <a:solidFill>
                  <a:schemeClr val="dk1"/>
                </a:solidFill>
                <a:latin typeface="Arial"/>
                <a:ea typeface="Arial"/>
                <a:cs typeface="Arial"/>
                <a:sym typeface="Arial"/>
              </a:defRPr>
            </a:lvl9pPr>
          </a:lstStyle>
          <a:p>
            <a:endParaRPr/>
          </a:p>
        </p:txBody>
      </p:sp>
      <p:sp>
        <p:nvSpPr>
          <p:cNvPr id="271" name="Google Shape;271;p69"/>
          <p:cNvSpPr/>
          <p:nvPr/>
        </p:nvSpPr>
        <p:spPr>
          <a:xfrm>
            <a:off x="10853492" y="44676"/>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a:solidFill>
                  <a:schemeClr val="dk2"/>
                </a:solidFill>
                <a:latin typeface="Arial"/>
                <a:ea typeface="Arial"/>
                <a:cs typeface="Arial"/>
                <a:sym typeface="Arial"/>
              </a:rPr>
              <a:t>© 2022 SPLUNK INC.</a:t>
            </a:r>
            <a:endParaRPr sz="700">
              <a:solidFill>
                <a:schemeClr val="dk2"/>
              </a:solidFill>
              <a:latin typeface="Arial"/>
              <a:ea typeface="Arial"/>
              <a:cs typeface="Arial"/>
              <a:sym typeface="Arial"/>
            </a:endParaRPr>
          </a:p>
        </p:txBody>
      </p:sp>
      <p:pic>
        <p:nvPicPr>
          <p:cNvPr id="272" name="Google Shape;272;p69"/>
          <p:cNvPicPr preferRelativeResize="0"/>
          <p:nvPr/>
        </p:nvPicPr>
        <p:blipFill rotWithShape="1">
          <a:blip r:embed="rId3">
            <a:alphaModFix/>
          </a:blip>
          <a:srcRect/>
          <a:stretch/>
        </p:blipFill>
        <p:spPr>
          <a:xfrm>
            <a:off x="9651655" y="6280322"/>
            <a:ext cx="1976261" cy="47548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idebar w/ Content">
  <p:cSld name="Sidebar w/ Content">
    <p:spTree>
      <p:nvGrpSpPr>
        <p:cNvPr id="1" name="Shape 273"/>
        <p:cNvGrpSpPr/>
        <p:nvPr/>
      </p:nvGrpSpPr>
      <p:grpSpPr>
        <a:xfrm>
          <a:off x="0" y="0"/>
          <a:ext cx="0" cy="0"/>
          <a:chOff x="0" y="0"/>
          <a:chExt cx="0" cy="0"/>
        </a:xfrm>
      </p:grpSpPr>
      <p:sp>
        <p:nvSpPr>
          <p:cNvPr id="274" name="Google Shape;274;p70"/>
          <p:cNvSpPr/>
          <p:nvPr/>
        </p:nvSpPr>
        <p:spPr>
          <a:xfrm>
            <a:off x="0" y="234175"/>
            <a:ext cx="4521032" cy="6623823"/>
          </a:xfrm>
          <a:prstGeom prst="rect">
            <a:avLst/>
          </a:prstGeom>
          <a:gradFill>
            <a:gsLst>
              <a:gs pos="0">
                <a:srgbClr val="E6E6E6">
                  <a:alpha val="69803"/>
                </a:srgbClr>
              </a:gs>
              <a:gs pos="22000">
                <a:schemeClr val="lt1"/>
              </a:gs>
              <a:gs pos="100000">
                <a:schemeClr val="lt1"/>
              </a:gs>
            </a:gsLst>
            <a:lin ang="5400000" scaled="0"/>
          </a:gra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None/>
            </a:pPr>
            <a:endParaRPr sz="1800">
              <a:solidFill>
                <a:schemeClr val="lt1"/>
              </a:solidFill>
              <a:latin typeface="Arial"/>
              <a:ea typeface="Arial"/>
              <a:cs typeface="Arial"/>
              <a:sym typeface="Arial"/>
            </a:endParaRPr>
          </a:p>
        </p:txBody>
      </p:sp>
      <p:sp>
        <p:nvSpPr>
          <p:cNvPr id="275" name="Google Shape;275;p70"/>
          <p:cNvSpPr txBox="1">
            <a:spLocks noGrp="1"/>
          </p:cNvSpPr>
          <p:nvPr>
            <p:ph type="body" idx="1"/>
          </p:nvPr>
        </p:nvSpPr>
        <p:spPr>
          <a:xfrm>
            <a:off x="685799" y="812801"/>
            <a:ext cx="3155951" cy="5364162"/>
          </a:xfrm>
          <a:prstGeom prst="rect">
            <a:avLst/>
          </a:prstGeom>
          <a:noFill/>
          <a:ln>
            <a:noFill/>
          </a:ln>
        </p:spPr>
        <p:txBody>
          <a:bodyPr spcFirstLastPara="1" wrap="square" lIns="0" tIns="0" rIns="0" bIns="0" anchor="t" anchorCtr="0">
            <a:noAutofit/>
          </a:bodyPr>
          <a:lstStyle>
            <a:lvl1pPr marL="457200" lvl="0" indent="-495300" algn="l">
              <a:lnSpc>
                <a:spcPct val="90000"/>
              </a:lnSpc>
              <a:spcBef>
                <a:spcPts val="1200"/>
              </a:spcBef>
              <a:spcAft>
                <a:spcPts val="0"/>
              </a:spcAft>
              <a:buClr>
                <a:schemeClr val="dk1"/>
              </a:buClr>
              <a:buSzPts val="4200"/>
              <a:buFont typeface="Arial"/>
              <a:buChar char="​"/>
              <a:defRPr sz="4200" b="1">
                <a:solidFill>
                  <a:schemeClr val="dk1"/>
                </a:solidFill>
                <a:latin typeface="Arial"/>
                <a:ea typeface="Arial"/>
                <a:cs typeface="Arial"/>
                <a:sym typeface="Arial"/>
              </a:defRPr>
            </a:lvl1pPr>
            <a:lvl2pPr marL="914400" lvl="1" indent="-368300" algn="l">
              <a:lnSpc>
                <a:spcPct val="83000"/>
              </a:lnSpc>
              <a:spcBef>
                <a:spcPts val="300"/>
              </a:spcBef>
              <a:spcAft>
                <a:spcPts val="0"/>
              </a:spcAft>
              <a:buSzPts val="2200"/>
              <a:buFont typeface="Arial"/>
              <a:buChar char="​"/>
              <a:defRPr sz="2200">
                <a:solidFill>
                  <a:schemeClr val="dk2"/>
                </a:solidFill>
                <a:latin typeface="Arial"/>
                <a:ea typeface="Arial"/>
                <a:cs typeface="Arial"/>
                <a:sym typeface="Arial"/>
              </a:defRPr>
            </a:lvl2pPr>
            <a:lvl3pPr marL="1371600" lvl="2" indent="-342900" algn="l">
              <a:lnSpc>
                <a:spcPct val="120000"/>
              </a:lnSpc>
              <a:spcBef>
                <a:spcPts val="1200"/>
              </a:spcBef>
              <a:spcAft>
                <a:spcPts val="0"/>
              </a:spcAft>
              <a:buClr>
                <a:schemeClr val="dk1"/>
              </a:buClr>
              <a:buSzPts val="1800"/>
              <a:buFont typeface="Arial"/>
              <a:buChar char="​"/>
              <a:defRPr sz="1800">
                <a:solidFill>
                  <a:schemeClr val="dk1"/>
                </a:solidFill>
                <a:latin typeface="Arial"/>
                <a:ea typeface="Arial"/>
                <a:cs typeface="Arial"/>
                <a:sym typeface="Arial"/>
              </a:defRPr>
            </a:lvl3pPr>
            <a:lvl4pPr marL="1828800" lvl="3" indent="-317500" algn="l">
              <a:lnSpc>
                <a:spcPct val="90000"/>
              </a:lnSpc>
              <a:spcBef>
                <a:spcPts val="400"/>
              </a:spcBef>
              <a:spcAft>
                <a:spcPts val="0"/>
              </a:spcAft>
              <a:buClr>
                <a:schemeClr val="accent1"/>
              </a:buClr>
              <a:buSzPts val="1400"/>
              <a:buFont typeface="Arial"/>
              <a:buChar char="•"/>
              <a:defRPr sz="1400" b="0">
                <a:solidFill>
                  <a:schemeClr val="dk1"/>
                </a:solidFill>
                <a:latin typeface="Arial"/>
                <a:ea typeface="Arial"/>
                <a:cs typeface="Arial"/>
                <a:sym typeface="Arial"/>
              </a:defRPr>
            </a:lvl4pPr>
            <a:lvl5pPr marL="2286000" lvl="4" indent="-304800" algn="l">
              <a:lnSpc>
                <a:spcPct val="85000"/>
              </a:lnSpc>
              <a:spcBef>
                <a:spcPts val="400"/>
              </a:spcBef>
              <a:spcAft>
                <a:spcPts val="0"/>
              </a:spcAft>
              <a:buClr>
                <a:schemeClr val="dk1"/>
              </a:buClr>
              <a:buSzPts val="1200"/>
              <a:buFont typeface="Arial"/>
              <a:buChar char="–"/>
              <a:defRPr sz="1200">
                <a:solidFill>
                  <a:schemeClr val="dk1"/>
                </a:solidFill>
                <a:latin typeface="Arial"/>
                <a:ea typeface="Arial"/>
                <a:cs typeface="Arial"/>
                <a:sym typeface="Arial"/>
              </a:defRPr>
            </a:lvl5pPr>
            <a:lvl6pPr marL="2743200" lvl="5" indent="-355600" algn="l">
              <a:lnSpc>
                <a:spcPct val="90000"/>
              </a:lnSpc>
              <a:spcBef>
                <a:spcPts val="1200"/>
              </a:spcBef>
              <a:spcAft>
                <a:spcPts val="0"/>
              </a:spcAft>
              <a:buClr>
                <a:schemeClr val="dk1"/>
              </a:buClr>
              <a:buSzPts val="2000"/>
              <a:buFont typeface="Arial"/>
              <a:buChar char="​"/>
              <a:defRPr sz="2000" b="1">
                <a:solidFill>
                  <a:schemeClr val="dk1"/>
                </a:solidFill>
                <a:latin typeface="Arial"/>
                <a:ea typeface="Arial"/>
                <a:cs typeface="Arial"/>
                <a:sym typeface="Arial"/>
              </a:defRPr>
            </a:lvl6pPr>
            <a:lvl7pPr marL="3200400" lvl="6" indent="-317500" algn="l">
              <a:lnSpc>
                <a:spcPct val="90000"/>
              </a:lnSpc>
              <a:spcBef>
                <a:spcPts val="0"/>
              </a:spcBef>
              <a:spcAft>
                <a:spcPts val="0"/>
              </a:spcAft>
              <a:buSzPts val="1400"/>
              <a:buFont typeface="Arial"/>
              <a:buChar char="​"/>
              <a:defRPr sz="1400">
                <a:solidFill>
                  <a:schemeClr val="dk1"/>
                </a:solidFill>
                <a:latin typeface="Arial"/>
                <a:ea typeface="Arial"/>
                <a:cs typeface="Arial"/>
                <a:sym typeface="Arial"/>
              </a:defRPr>
            </a:lvl7pPr>
            <a:lvl8pPr marL="3657600" lvl="7" indent="-317500" algn="l">
              <a:lnSpc>
                <a:spcPct val="120000"/>
              </a:lnSpc>
              <a:spcBef>
                <a:spcPts val="400"/>
              </a:spcBef>
              <a:spcAft>
                <a:spcPts val="0"/>
              </a:spcAft>
              <a:buClr>
                <a:schemeClr val="dk1"/>
              </a:buClr>
              <a:buSzPts val="1400"/>
              <a:buFont typeface="Arial"/>
              <a:buChar char="​"/>
              <a:defRPr sz="1400">
                <a:solidFill>
                  <a:schemeClr val="dk1"/>
                </a:solidFill>
                <a:latin typeface="Arial"/>
                <a:ea typeface="Arial"/>
                <a:cs typeface="Arial"/>
                <a:sym typeface="Arial"/>
              </a:defRPr>
            </a:lvl8pPr>
            <a:lvl9pPr marL="4114800" lvl="8" indent="-304800" algn="l">
              <a:lnSpc>
                <a:spcPct val="80000"/>
              </a:lnSpc>
              <a:spcBef>
                <a:spcPts val="600"/>
              </a:spcBef>
              <a:spcAft>
                <a:spcPts val="0"/>
              </a:spcAft>
              <a:buClr>
                <a:schemeClr val="dk1"/>
              </a:buClr>
              <a:buSzPts val="1200"/>
              <a:buFont typeface="Arial"/>
              <a:buChar char="•"/>
              <a:defRPr sz="1200" b="0">
                <a:solidFill>
                  <a:schemeClr val="dk1"/>
                </a:solidFill>
                <a:latin typeface="Arial"/>
                <a:ea typeface="Arial"/>
                <a:cs typeface="Arial"/>
                <a:sym typeface="Arial"/>
              </a:defRPr>
            </a:lvl9pPr>
          </a:lstStyle>
          <a:p>
            <a:endParaRPr/>
          </a:p>
        </p:txBody>
      </p:sp>
      <p:sp>
        <p:nvSpPr>
          <p:cNvPr id="276" name="Google Shape;276;p70"/>
          <p:cNvSpPr txBox="1">
            <a:spLocks noGrp="1"/>
          </p:cNvSpPr>
          <p:nvPr>
            <p:ph type="body" idx="2"/>
          </p:nvPr>
        </p:nvSpPr>
        <p:spPr>
          <a:xfrm>
            <a:off x="5194300" y="812801"/>
            <a:ext cx="6311899" cy="5364162"/>
          </a:xfrm>
          <a:prstGeom prst="rect">
            <a:avLst/>
          </a:prstGeom>
          <a:noFill/>
          <a:ln>
            <a:noFill/>
          </a:ln>
        </p:spPr>
        <p:txBody>
          <a:bodyPr spcFirstLastPara="1" wrap="square" lIns="0" tIns="0" rIns="0" bIns="0" anchor="t" anchorCtr="0">
            <a:normAutofit/>
          </a:bodyPr>
          <a:lstStyle>
            <a:lvl1pPr marL="457200" lvl="0" indent="-381000" algn="l">
              <a:lnSpc>
                <a:spcPct val="85000"/>
              </a:lnSpc>
              <a:spcBef>
                <a:spcPts val="3000"/>
              </a:spcBef>
              <a:spcAft>
                <a:spcPts val="0"/>
              </a:spcAft>
              <a:buClr>
                <a:schemeClr val="accent1"/>
              </a:buClr>
              <a:buSzPts val="2400"/>
              <a:buFont typeface="Arial"/>
              <a:buChar char="•"/>
              <a:defRPr sz="2400" b="0">
                <a:latin typeface="Arial"/>
                <a:ea typeface="Arial"/>
                <a:cs typeface="Arial"/>
                <a:sym typeface="Arial"/>
              </a:defRPr>
            </a:lvl1pPr>
            <a:lvl2pPr marL="914400" lvl="1" indent="-342900" algn="l">
              <a:lnSpc>
                <a:spcPct val="85000"/>
              </a:lnSpc>
              <a:spcBef>
                <a:spcPts val="400"/>
              </a:spcBef>
              <a:spcAft>
                <a:spcPts val="0"/>
              </a:spcAft>
              <a:buClr>
                <a:srgbClr val="737373"/>
              </a:buClr>
              <a:buSzPts val="1800"/>
              <a:buFont typeface="NTR"/>
              <a:buChar char="–"/>
              <a:defRPr sz="1800">
                <a:solidFill>
                  <a:srgbClr val="737373"/>
                </a:solidFill>
                <a:latin typeface="Arial"/>
                <a:ea typeface="Arial"/>
                <a:cs typeface="Arial"/>
                <a:sym typeface="Arial"/>
              </a:defRPr>
            </a:lvl2pPr>
            <a:lvl3pPr marL="1371600" lvl="2" indent="-355600" algn="l">
              <a:lnSpc>
                <a:spcPct val="90000"/>
              </a:lnSpc>
              <a:spcBef>
                <a:spcPts val="1200"/>
              </a:spcBef>
              <a:spcAft>
                <a:spcPts val="0"/>
              </a:spcAft>
              <a:buClr>
                <a:schemeClr val="dk1"/>
              </a:buClr>
              <a:buSzPts val="2000"/>
              <a:buFont typeface="Arial"/>
              <a:buChar char="​"/>
              <a:defRPr sz="2000" b="1">
                <a:solidFill>
                  <a:schemeClr val="dk1"/>
                </a:solidFill>
                <a:latin typeface="Arial"/>
                <a:ea typeface="Arial"/>
                <a:cs typeface="Arial"/>
                <a:sym typeface="Arial"/>
              </a:defRPr>
            </a:lvl3pPr>
            <a:lvl4pPr marL="1828800" lvl="3" indent="-330200" algn="l">
              <a:lnSpc>
                <a:spcPct val="90000"/>
              </a:lnSpc>
              <a:spcBef>
                <a:spcPts val="0"/>
              </a:spcBef>
              <a:spcAft>
                <a:spcPts val="0"/>
              </a:spcAft>
              <a:buClr>
                <a:schemeClr val="accent1"/>
              </a:buClr>
              <a:buSzPts val="1600"/>
              <a:buFont typeface="Arial"/>
              <a:buChar char="​"/>
              <a:defRPr sz="1600" b="0">
                <a:solidFill>
                  <a:schemeClr val="accent1"/>
                </a:solidFill>
                <a:latin typeface="Arial"/>
                <a:ea typeface="Arial"/>
                <a:cs typeface="Arial"/>
                <a:sym typeface="Arial"/>
              </a:defRPr>
            </a:lvl4pPr>
            <a:lvl5pPr marL="2286000" lvl="4" indent="-317500" algn="l">
              <a:lnSpc>
                <a:spcPct val="120000"/>
              </a:lnSpc>
              <a:spcBef>
                <a:spcPts val="800"/>
              </a:spcBef>
              <a:spcAft>
                <a:spcPts val="0"/>
              </a:spcAft>
              <a:buClr>
                <a:schemeClr val="dk1"/>
              </a:buClr>
              <a:buSzPts val="1400"/>
              <a:buFont typeface="Arial"/>
              <a:buChar char="​"/>
              <a:defRPr sz="1400">
                <a:solidFill>
                  <a:schemeClr val="dk1"/>
                </a:solidFill>
                <a:latin typeface="Arial"/>
                <a:ea typeface="Arial"/>
                <a:cs typeface="Arial"/>
                <a:sym typeface="Arial"/>
              </a:defRPr>
            </a:lvl5pPr>
            <a:lvl6pPr marL="2743200" lvl="5" indent="-304800" algn="l">
              <a:lnSpc>
                <a:spcPct val="85000"/>
              </a:lnSpc>
              <a:spcBef>
                <a:spcPts val="400"/>
              </a:spcBef>
              <a:spcAft>
                <a:spcPts val="0"/>
              </a:spcAft>
              <a:buClr>
                <a:schemeClr val="accent1"/>
              </a:buClr>
              <a:buSzPts val="1200"/>
              <a:buFont typeface="Arial"/>
              <a:buChar char="•"/>
              <a:defRPr sz="1200">
                <a:solidFill>
                  <a:schemeClr val="dk1"/>
                </a:solidFill>
                <a:latin typeface="Arial"/>
                <a:ea typeface="Arial"/>
                <a:cs typeface="Arial"/>
                <a:sym typeface="Arial"/>
              </a:defRPr>
            </a:lvl6pPr>
            <a:lvl7pPr marL="3200400" lvl="6" indent="-304800" algn="l">
              <a:lnSpc>
                <a:spcPct val="85000"/>
              </a:lnSpc>
              <a:spcBef>
                <a:spcPts val="600"/>
              </a:spcBef>
              <a:spcAft>
                <a:spcPts val="0"/>
              </a:spcAft>
              <a:buClr>
                <a:schemeClr val="dk1"/>
              </a:buClr>
              <a:buSzPts val="1200"/>
              <a:buFont typeface="Arial"/>
              <a:buChar char="‒"/>
              <a:defRPr sz="1200">
                <a:solidFill>
                  <a:schemeClr val="dk1"/>
                </a:solidFill>
                <a:latin typeface="Arial"/>
                <a:ea typeface="Arial"/>
                <a:cs typeface="Arial"/>
                <a:sym typeface="Arial"/>
              </a:defRPr>
            </a:lvl7pPr>
            <a:lvl8pPr marL="3657600" lvl="7" indent="-368300" algn="l">
              <a:lnSpc>
                <a:spcPct val="100000"/>
              </a:lnSpc>
              <a:spcBef>
                <a:spcPts val="1200"/>
              </a:spcBef>
              <a:spcAft>
                <a:spcPts val="0"/>
              </a:spcAft>
              <a:buClr>
                <a:schemeClr val="dk1"/>
              </a:buClr>
              <a:buSzPts val="2200"/>
              <a:buFont typeface="Arial"/>
              <a:buChar char="“"/>
              <a:defRPr sz="2200">
                <a:solidFill>
                  <a:schemeClr val="dk1"/>
                </a:solidFill>
                <a:latin typeface="Arial"/>
                <a:ea typeface="Arial"/>
                <a:cs typeface="Arial"/>
                <a:sym typeface="Arial"/>
              </a:defRPr>
            </a:lvl8pPr>
            <a:lvl9pPr marL="4114800" lvl="8" indent="-317500" algn="l">
              <a:lnSpc>
                <a:spcPct val="80000"/>
              </a:lnSpc>
              <a:spcBef>
                <a:spcPts val="600"/>
              </a:spcBef>
              <a:spcAft>
                <a:spcPts val="1200"/>
              </a:spcAft>
              <a:buClr>
                <a:schemeClr val="dk1"/>
              </a:buClr>
              <a:buSzPts val="1400"/>
              <a:buFont typeface="Arial"/>
              <a:buChar char="​"/>
              <a:defRPr sz="1400">
                <a:solidFill>
                  <a:schemeClr val="dk1"/>
                </a:solidFill>
                <a:latin typeface="Arial"/>
                <a:ea typeface="Arial"/>
                <a:cs typeface="Arial"/>
                <a:sym typeface="Arial"/>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matchingName="Customer Story with Icon">
  <p:cSld name="Customer Story with Icon">
    <p:spTree>
      <p:nvGrpSpPr>
        <p:cNvPr id="1" name="Shape 277"/>
        <p:cNvGrpSpPr/>
        <p:nvPr/>
      </p:nvGrpSpPr>
      <p:grpSpPr>
        <a:xfrm>
          <a:off x="0" y="0"/>
          <a:ext cx="0" cy="0"/>
          <a:chOff x="0" y="0"/>
          <a:chExt cx="0" cy="0"/>
        </a:xfrm>
      </p:grpSpPr>
      <p:sp>
        <p:nvSpPr>
          <p:cNvPr id="278" name="Google Shape;278;p71"/>
          <p:cNvSpPr/>
          <p:nvPr/>
        </p:nvSpPr>
        <p:spPr>
          <a:xfrm>
            <a:off x="3826576" y="800100"/>
            <a:ext cx="261330" cy="6057900"/>
          </a:xfrm>
          <a:prstGeom prst="rect">
            <a:avLst/>
          </a:prstGeom>
          <a:gradFill>
            <a:gsLst>
              <a:gs pos="0">
                <a:srgbClr val="EC008C"/>
              </a:gs>
              <a:gs pos="1000">
                <a:srgbClr val="EC008C"/>
              </a:gs>
              <a:gs pos="45000">
                <a:schemeClr val="accent2"/>
              </a:gs>
              <a:gs pos="100000">
                <a:srgbClr val="F99D1C"/>
              </a:gs>
            </a:gsLst>
            <a:lin ang="16200000" scaled="0"/>
          </a:grad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chemeClr val="dk1"/>
              </a:buClr>
              <a:buSzPts val="800"/>
              <a:buFont typeface="Arial"/>
              <a:buNone/>
            </a:pPr>
            <a:endParaRPr sz="800" b="0" i="0" u="none" strike="noStrike" cap="none">
              <a:solidFill>
                <a:srgbClr val="FFFFFF"/>
              </a:solidFill>
              <a:latin typeface="Arial"/>
              <a:ea typeface="Arial"/>
              <a:cs typeface="Arial"/>
              <a:sym typeface="Arial"/>
            </a:endParaRPr>
          </a:p>
        </p:txBody>
      </p:sp>
      <p:sp>
        <p:nvSpPr>
          <p:cNvPr id="279" name="Google Shape;279;p71"/>
          <p:cNvSpPr/>
          <p:nvPr/>
        </p:nvSpPr>
        <p:spPr>
          <a:xfrm>
            <a:off x="0" y="-1"/>
            <a:ext cx="3826576" cy="6858000"/>
          </a:xfrm>
          <a:prstGeom prst="rect">
            <a:avLst/>
          </a:prstGeom>
          <a:gradFill>
            <a:gsLst>
              <a:gs pos="0">
                <a:srgbClr val="E6E6E6">
                  <a:alpha val="69803"/>
                </a:srgbClr>
              </a:gs>
              <a:gs pos="22000">
                <a:schemeClr val="lt1"/>
              </a:gs>
              <a:gs pos="100000">
                <a:schemeClr val="lt1"/>
              </a:gs>
            </a:gsLst>
            <a:lin ang="5400000" scaled="0"/>
          </a:gra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None/>
            </a:pPr>
            <a:endParaRPr sz="1800">
              <a:solidFill>
                <a:schemeClr val="lt1"/>
              </a:solidFill>
              <a:latin typeface="Arial"/>
              <a:ea typeface="Arial"/>
              <a:cs typeface="Arial"/>
              <a:sym typeface="Arial"/>
            </a:endParaRPr>
          </a:p>
        </p:txBody>
      </p:sp>
      <p:sp>
        <p:nvSpPr>
          <p:cNvPr id="280" name="Google Shape;280;p71"/>
          <p:cNvSpPr/>
          <p:nvPr/>
        </p:nvSpPr>
        <p:spPr>
          <a:xfrm>
            <a:off x="904362" y="899160"/>
            <a:ext cx="2017852" cy="2017852"/>
          </a:xfrm>
          <a:prstGeom prst="donut">
            <a:avLst>
              <a:gd name="adj" fmla="val 3306"/>
            </a:avLst>
          </a:prstGeom>
          <a:gradFill>
            <a:gsLst>
              <a:gs pos="0">
                <a:schemeClr val="accent6"/>
              </a:gs>
              <a:gs pos="10000">
                <a:schemeClr val="accent6"/>
              </a:gs>
              <a:gs pos="40000">
                <a:schemeClr val="accent2"/>
              </a:gs>
              <a:gs pos="80000">
                <a:schemeClr val="accent1"/>
              </a:gs>
              <a:gs pos="100000">
                <a:schemeClr val="accent1"/>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u="sng">
              <a:solidFill>
                <a:schemeClr val="lt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p:txBody>
      </p:sp>
      <p:sp>
        <p:nvSpPr>
          <p:cNvPr id="281" name="Google Shape;281;p71"/>
          <p:cNvSpPr>
            <a:spLocks noGrp="1"/>
          </p:cNvSpPr>
          <p:nvPr>
            <p:ph type="pic" idx="2"/>
          </p:nvPr>
        </p:nvSpPr>
        <p:spPr>
          <a:xfrm>
            <a:off x="1408291" y="1404320"/>
            <a:ext cx="1009996" cy="1007532"/>
          </a:xfrm>
          <a:prstGeom prst="rect">
            <a:avLst/>
          </a:prstGeom>
          <a:noFill/>
          <a:ln>
            <a:noFill/>
          </a:ln>
        </p:spPr>
      </p:sp>
      <p:sp>
        <p:nvSpPr>
          <p:cNvPr id="282" name="Google Shape;282;p71"/>
          <p:cNvSpPr txBox="1">
            <a:spLocks noGrp="1"/>
          </p:cNvSpPr>
          <p:nvPr>
            <p:ph type="body" idx="1"/>
          </p:nvPr>
        </p:nvSpPr>
        <p:spPr>
          <a:xfrm>
            <a:off x="4530022" y="2156766"/>
            <a:ext cx="6976176" cy="3804808"/>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12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Font typeface="Arial"/>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17500" algn="l">
              <a:lnSpc>
                <a:spcPct val="120000"/>
              </a:lnSpc>
              <a:spcBef>
                <a:spcPts val="800"/>
              </a:spcBef>
              <a:spcAft>
                <a:spcPts val="0"/>
              </a:spcAft>
              <a:buClr>
                <a:schemeClr val="dk1"/>
              </a:buClr>
              <a:buSzPts val="1400"/>
              <a:buChar char="​"/>
              <a:defRPr>
                <a:latin typeface="Arial"/>
                <a:ea typeface="Arial"/>
                <a:cs typeface="Arial"/>
                <a:sym typeface="Arial"/>
              </a:defRPr>
            </a:lvl6pPr>
            <a:lvl7pPr marL="3200400" lvl="6" indent="-304800" algn="l">
              <a:lnSpc>
                <a:spcPct val="85000"/>
              </a:lnSpc>
              <a:spcBef>
                <a:spcPts val="600"/>
              </a:spcBef>
              <a:spcAft>
                <a:spcPts val="0"/>
              </a:spcAft>
              <a:buSzPts val="1200"/>
              <a:buChar char="•"/>
              <a:defRPr>
                <a:latin typeface="Arial"/>
                <a:ea typeface="Arial"/>
                <a:cs typeface="Arial"/>
                <a:sym typeface="Arial"/>
              </a:defRPr>
            </a:lvl7pPr>
            <a:lvl8pPr marL="3657600" lvl="7" indent="-368300" algn="l">
              <a:lnSpc>
                <a:spcPct val="100000"/>
              </a:lnSpc>
              <a:spcBef>
                <a:spcPts val="1200"/>
              </a:spcBef>
              <a:spcAft>
                <a:spcPts val="0"/>
              </a:spcAft>
              <a:buClr>
                <a:schemeClr val="dk1"/>
              </a:buClr>
              <a:buSzPts val="2200"/>
              <a:buFont typeface="Arial"/>
              <a:buChar char="“"/>
              <a:defRPr>
                <a:latin typeface="Arial"/>
                <a:ea typeface="Arial"/>
                <a:cs typeface="Arial"/>
                <a:sym typeface="Arial"/>
              </a:defRPr>
            </a:lvl8pPr>
            <a:lvl9pPr marL="4114800" lvl="8" indent="-317500" algn="l">
              <a:lnSpc>
                <a:spcPct val="85000"/>
              </a:lnSpc>
              <a:spcBef>
                <a:spcPts val="600"/>
              </a:spcBef>
              <a:spcAft>
                <a:spcPts val="1200"/>
              </a:spcAft>
              <a:buClr>
                <a:schemeClr val="dk1"/>
              </a:buClr>
              <a:buSzPts val="1400"/>
              <a:buChar char="​"/>
              <a:defRPr>
                <a:latin typeface="Arial"/>
                <a:ea typeface="Arial"/>
                <a:cs typeface="Arial"/>
                <a:sym typeface="Arial"/>
              </a:defRPr>
            </a:lvl9pPr>
          </a:lstStyle>
          <a:p>
            <a:endParaRPr/>
          </a:p>
        </p:txBody>
      </p:sp>
      <p:sp>
        <p:nvSpPr>
          <p:cNvPr id="283" name="Google Shape;283;p71"/>
          <p:cNvSpPr txBox="1">
            <a:spLocks noGrp="1"/>
          </p:cNvSpPr>
          <p:nvPr>
            <p:ph type="body" idx="3"/>
          </p:nvPr>
        </p:nvSpPr>
        <p:spPr>
          <a:xfrm>
            <a:off x="904362" y="4092790"/>
            <a:ext cx="2017852" cy="1907336"/>
          </a:xfrm>
          <a:prstGeom prst="rect">
            <a:avLst/>
          </a:prstGeom>
          <a:noFill/>
          <a:ln>
            <a:noFill/>
          </a:ln>
        </p:spPr>
        <p:txBody>
          <a:bodyPr spcFirstLastPara="1" wrap="square" lIns="0" tIns="0" rIns="0" bIns="0" anchor="t" anchorCtr="0">
            <a:noAutofit/>
          </a:bodyPr>
          <a:lstStyle>
            <a:lvl1pPr marL="457200" lvl="0" indent="-228600" algn="ctr">
              <a:lnSpc>
                <a:spcPct val="120000"/>
              </a:lnSpc>
              <a:spcBef>
                <a:spcPts val="1200"/>
              </a:spcBef>
              <a:spcAft>
                <a:spcPts val="0"/>
              </a:spcAft>
              <a:buClr>
                <a:schemeClr val="dk1"/>
              </a:buClr>
              <a:buSzPts val="1600"/>
              <a:buNone/>
              <a:defRPr sz="1600">
                <a:solidFill>
                  <a:schemeClr val="dk1"/>
                </a:solidFill>
                <a:latin typeface="Arial"/>
                <a:ea typeface="Arial"/>
                <a:cs typeface="Arial"/>
                <a:sym typeface="Arial"/>
              </a:defRPr>
            </a:lvl1pPr>
            <a:lvl2pPr marL="914400" lvl="1" indent="-228600" algn="l">
              <a:lnSpc>
                <a:spcPct val="90000"/>
              </a:lnSpc>
              <a:spcBef>
                <a:spcPts val="400"/>
              </a:spcBef>
              <a:spcAft>
                <a:spcPts val="0"/>
              </a:spcAft>
              <a:buSzPts val="1400"/>
              <a:buNone/>
              <a:defRPr sz="1400"/>
            </a:lvl2pPr>
            <a:lvl3pPr marL="1371600" lvl="2" indent="-228600" algn="l">
              <a:lnSpc>
                <a:spcPct val="85000"/>
              </a:lnSpc>
              <a:spcBef>
                <a:spcPts val="400"/>
              </a:spcBef>
              <a:spcAft>
                <a:spcPts val="0"/>
              </a:spcAft>
              <a:buClr>
                <a:schemeClr val="dk1"/>
              </a:buClr>
              <a:buSzPts val="1200"/>
              <a:buNone/>
              <a:defRPr sz="1200"/>
            </a:lvl3pPr>
            <a:lvl4pPr marL="1828800" lvl="3" indent="-228600" algn="l">
              <a:lnSpc>
                <a:spcPct val="90000"/>
              </a:lnSpc>
              <a:spcBef>
                <a:spcPts val="1200"/>
              </a:spcBef>
              <a:spcAft>
                <a:spcPts val="0"/>
              </a:spcAft>
              <a:buClr>
                <a:schemeClr val="dk1"/>
              </a:buClr>
              <a:buSzPts val="1000"/>
              <a:buNone/>
              <a:defRPr sz="1000"/>
            </a:lvl4pPr>
            <a:lvl5pPr marL="2286000" lvl="4" indent="-228600" algn="l">
              <a:lnSpc>
                <a:spcPct val="90000"/>
              </a:lnSpc>
              <a:spcBef>
                <a:spcPts val="0"/>
              </a:spcBef>
              <a:spcAft>
                <a:spcPts val="0"/>
              </a:spcAft>
              <a:buClr>
                <a:schemeClr val="accent1"/>
              </a:buClr>
              <a:buSzPts val="1000"/>
              <a:buNone/>
              <a:defRPr sz="1000"/>
            </a:lvl5pPr>
            <a:lvl6pPr marL="2743200" lvl="5" indent="-228600" algn="l">
              <a:lnSpc>
                <a:spcPct val="120000"/>
              </a:lnSpc>
              <a:spcBef>
                <a:spcPts val="800"/>
              </a:spcBef>
              <a:spcAft>
                <a:spcPts val="0"/>
              </a:spcAft>
              <a:buClr>
                <a:schemeClr val="dk1"/>
              </a:buClr>
              <a:buSzPts val="1000"/>
              <a:buNone/>
              <a:defRPr sz="1000"/>
            </a:lvl6pPr>
            <a:lvl7pPr marL="3200400" lvl="6" indent="-228600" algn="l">
              <a:lnSpc>
                <a:spcPct val="85000"/>
              </a:lnSpc>
              <a:spcBef>
                <a:spcPts val="600"/>
              </a:spcBef>
              <a:spcAft>
                <a:spcPts val="0"/>
              </a:spcAft>
              <a:buSzPts val="1000"/>
              <a:buNone/>
              <a:defRPr sz="1000"/>
            </a:lvl7pPr>
            <a:lvl8pPr marL="3657600" lvl="7" indent="-228600" algn="l">
              <a:lnSpc>
                <a:spcPct val="100000"/>
              </a:lnSpc>
              <a:spcBef>
                <a:spcPts val="1200"/>
              </a:spcBef>
              <a:spcAft>
                <a:spcPts val="0"/>
              </a:spcAft>
              <a:buClr>
                <a:schemeClr val="dk1"/>
              </a:buClr>
              <a:buSzPts val="1000"/>
              <a:buNone/>
              <a:defRPr sz="1000"/>
            </a:lvl8pPr>
            <a:lvl9pPr marL="4114800" lvl="8" indent="-228600" algn="l">
              <a:lnSpc>
                <a:spcPct val="85000"/>
              </a:lnSpc>
              <a:spcBef>
                <a:spcPts val="600"/>
              </a:spcBef>
              <a:spcAft>
                <a:spcPts val="1200"/>
              </a:spcAft>
              <a:buClr>
                <a:schemeClr val="dk1"/>
              </a:buClr>
              <a:buSzPts val="1000"/>
              <a:buNone/>
              <a:defRPr sz="1000"/>
            </a:lvl9pPr>
          </a:lstStyle>
          <a:p>
            <a:endParaRPr/>
          </a:p>
        </p:txBody>
      </p:sp>
      <p:sp>
        <p:nvSpPr>
          <p:cNvPr id="284" name="Google Shape;284;p71"/>
          <p:cNvSpPr txBox="1">
            <a:spLocks noGrp="1"/>
          </p:cNvSpPr>
          <p:nvPr>
            <p:ph type="title"/>
          </p:nvPr>
        </p:nvSpPr>
        <p:spPr>
          <a:xfrm>
            <a:off x="4530024" y="818777"/>
            <a:ext cx="6976176" cy="411394"/>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3200"/>
              <a:buFont typeface="Arial"/>
              <a:buNone/>
              <a:defRPr sz="3200">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5" name="Google Shape;285;p71"/>
          <p:cNvSpPr txBox="1">
            <a:spLocks noGrp="1"/>
          </p:cNvSpPr>
          <p:nvPr>
            <p:ph type="body" idx="4"/>
          </p:nvPr>
        </p:nvSpPr>
        <p:spPr>
          <a:xfrm>
            <a:off x="4530022" y="1283881"/>
            <a:ext cx="6976178" cy="255455"/>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000"/>
              <a:buNone/>
              <a:defRPr sz="2000" b="0">
                <a:solidFill>
                  <a:schemeClr val="dk2"/>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
        <p:nvSpPr>
          <p:cNvPr id="286" name="Google Shape;286;p71"/>
          <p:cNvSpPr txBox="1">
            <a:spLocks noGrp="1"/>
          </p:cNvSpPr>
          <p:nvPr>
            <p:ph type="body" idx="5"/>
          </p:nvPr>
        </p:nvSpPr>
        <p:spPr>
          <a:xfrm>
            <a:off x="904362" y="3313855"/>
            <a:ext cx="2017852" cy="689420"/>
          </a:xfrm>
          <a:prstGeom prst="rect">
            <a:avLst/>
          </a:prstGeom>
          <a:noFill/>
          <a:ln>
            <a:noFill/>
          </a:ln>
        </p:spPr>
        <p:txBody>
          <a:bodyPr spcFirstLastPara="1" wrap="square" lIns="0" tIns="0" rIns="0" bIns="0" anchor="ctr" anchorCtr="0">
            <a:spAutoFit/>
          </a:bodyPr>
          <a:lstStyle>
            <a:lvl1pPr marL="457200" lvl="0" indent="-228600" algn="ctr">
              <a:lnSpc>
                <a:spcPct val="80000"/>
              </a:lnSpc>
              <a:spcBef>
                <a:spcPts val="0"/>
              </a:spcBef>
              <a:spcAft>
                <a:spcPts val="0"/>
              </a:spcAft>
              <a:buClr>
                <a:schemeClr val="dk1"/>
              </a:buClr>
              <a:buSzPts val="2800"/>
              <a:buNone/>
              <a:defRPr sz="2800" b="1">
                <a:solidFill>
                  <a:schemeClr val="dk1"/>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a:solidFill>
                  <a:srgbClr val="888888"/>
                </a:solidFill>
              </a:defRPr>
            </a:lvl2pPr>
            <a:lvl3pPr marL="1371600" lvl="2" indent="-228600" algn="l">
              <a:lnSpc>
                <a:spcPct val="85000"/>
              </a:lnSpc>
              <a:spcBef>
                <a:spcPts val="400"/>
              </a:spcBef>
              <a:spcAft>
                <a:spcPts val="0"/>
              </a:spcAft>
              <a:buClr>
                <a:srgbClr val="888888"/>
              </a:buClr>
              <a:buSzPts val="1800"/>
              <a:buNone/>
              <a:defRPr sz="1800">
                <a:solidFill>
                  <a:srgbClr val="888888"/>
                </a:solidFill>
              </a:defRPr>
            </a:lvl3pPr>
            <a:lvl4pPr marL="1828800" lvl="3" indent="-228600" algn="l">
              <a:lnSpc>
                <a:spcPct val="90000"/>
              </a:lnSpc>
              <a:spcBef>
                <a:spcPts val="1200"/>
              </a:spcBef>
              <a:spcAft>
                <a:spcPts val="0"/>
              </a:spcAft>
              <a:buClr>
                <a:srgbClr val="888888"/>
              </a:buClr>
              <a:buSzPts val="1600"/>
              <a:buNone/>
              <a:defRPr sz="1600">
                <a:solidFill>
                  <a:srgbClr val="888888"/>
                </a:solidFill>
              </a:defRPr>
            </a:lvl4pPr>
            <a:lvl5pPr marL="2286000" lvl="4" indent="-228600" algn="l">
              <a:lnSpc>
                <a:spcPct val="90000"/>
              </a:lnSpc>
              <a:spcBef>
                <a:spcPts val="0"/>
              </a:spcBef>
              <a:spcAft>
                <a:spcPts val="0"/>
              </a:spcAft>
              <a:buClr>
                <a:srgbClr val="888888"/>
              </a:buClr>
              <a:buSzPts val="1600"/>
              <a:buNone/>
              <a:defRPr sz="1600">
                <a:solidFill>
                  <a:srgbClr val="888888"/>
                </a:solidFill>
              </a:defRPr>
            </a:lvl5pPr>
            <a:lvl6pPr marL="2743200" lvl="5" indent="-228600" algn="l">
              <a:lnSpc>
                <a:spcPct val="120000"/>
              </a:lnSpc>
              <a:spcBef>
                <a:spcPts val="800"/>
              </a:spcBef>
              <a:spcAft>
                <a:spcPts val="0"/>
              </a:spcAft>
              <a:buClr>
                <a:srgbClr val="888888"/>
              </a:buClr>
              <a:buSzPts val="1600"/>
              <a:buNone/>
              <a:defRPr sz="1600">
                <a:solidFill>
                  <a:srgbClr val="888888"/>
                </a:solidFill>
              </a:defRPr>
            </a:lvl6pPr>
            <a:lvl7pPr marL="3200400" lvl="6" indent="-228600" algn="l">
              <a:lnSpc>
                <a:spcPct val="85000"/>
              </a:lnSpc>
              <a:spcBef>
                <a:spcPts val="600"/>
              </a:spcBef>
              <a:spcAft>
                <a:spcPts val="0"/>
              </a:spcAft>
              <a:buSzPts val="1600"/>
              <a:buNone/>
              <a:defRPr sz="1600">
                <a:solidFill>
                  <a:srgbClr val="888888"/>
                </a:solidFill>
              </a:defRPr>
            </a:lvl7pPr>
            <a:lvl8pPr marL="3657600" lvl="7" indent="-228600" algn="l">
              <a:lnSpc>
                <a:spcPct val="100000"/>
              </a:lnSpc>
              <a:spcBef>
                <a:spcPts val="1200"/>
              </a:spcBef>
              <a:spcAft>
                <a:spcPts val="0"/>
              </a:spcAft>
              <a:buClr>
                <a:srgbClr val="888888"/>
              </a:buClr>
              <a:buSzPts val="1600"/>
              <a:buNone/>
              <a:defRPr sz="1600">
                <a:solidFill>
                  <a:srgbClr val="888888"/>
                </a:solidFill>
              </a:defRPr>
            </a:lvl8pPr>
            <a:lvl9pPr marL="4114800" lvl="8" indent="-228600" algn="l">
              <a:lnSpc>
                <a:spcPct val="85000"/>
              </a:lnSpc>
              <a:spcBef>
                <a:spcPts val="600"/>
              </a:spcBef>
              <a:spcAft>
                <a:spcPts val="1200"/>
              </a:spcAft>
              <a:buClr>
                <a:srgbClr val="888888"/>
              </a:buClr>
              <a:buSzPts val="1600"/>
              <a:buNone/>
              <a:defRPr sz="1600">
                <a:solidFill>
                  <a:srgbClr val="888888"/>
                </a:solidFill>
              </a:defRPr>
            </a:lvl9pPr>
          </a:lstStyle>
          <a:p>
            <a:endParaRPr/>
          </a:p>
        </p:txBody>
      </p:sp>
      <p:sp>
        <p:nvSpPr>
          <p:cNvPr id="287" name="Google Shape;287;p71"/>
          <p:cNvSpPr/>
          <p:nvPr/>
        </p:nvSpPr>
        <p:spPr>
          <a:xfrm>
            <a:off x="10848521" y="75561"/>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a:solidFill>
                  <a:schemeClr val="dk2"/>
                </a:solidFill>
                <a:latin typeface="Arial"/>
                <a:ea typeface="Arial"/>
                <a:cs typeface="Arial"/>
                <a:sym typeface="Arial"/>
              </a:rPr>
              <a:t>© 2022 SPLUNK INC.</a:t>
            </a:r>
            <a:endParaRPr sz="700">
              <a:solidFill>
                <a:schemeClr val="dk2"/>
              </a:solidFill>
              <a:latin typeface="Arial"/>
              <a:ea typeface="Arial"/>
              <a:cs typeface="Arial"/>
              <a:sym typeface="Arial"/>
            </a:endParaRPr>
          </a:p>
        </p:txBody>
      </p:sp>
      <p:pic>
        <p:nvPicPr>
          <p:cNvPr id="288" name="Google Shape;288;p71"/>
          <p:cNvPicPr preferRelativeResize="0"/>
          <p:nvPr/>
        </p:nvPicPr>
        <p:blipFill rotWithShape="1">
          <a:blip r:embed="rId3">
            <a:alphaModFix/>
          </a:blip>
          <a:srcRect/>
          <a:stretch/>
        </p:blipFill>
        <p:spPr>
          <a:xfrm>
            <a:off x="9651655" y="6280322"/>
            <a:ext cx="1976261" cy="47548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matchingName="Customer Story with Logo">
  <p:cSld name="Customer Story with Logo">
    <p:spTree>
      <p:nvGrpSpPr>
        <p:cNvPr id="1" name="Shape 289"/>
        <p:cNvGrpSpPr/>
        <p:nvPr/>
      </p:nvGrpSpPr>
      <p:grpSpPr>
        <a:xfrm>
          <a:off x="0" y="0"/>
          <a:ext cx="0" cy="0"/>
          <a:chOff x="0" y="0"/>
          <a:chExt cx="0" cy="0"/>
        </a:xfrm>
      </p:grpSpPr>
      <p:sp>
        <p:nvSpPr>
          <p:cNvPr id="290" name="Google Shape;290;p72"/>
          <p:cNvSpPr/>
          <p:nvPr/>
        </p:nvSpPr>
        <p:spPr>
          <a:xfrm>
            <a:off x="3826576" y="800100"/>
            <a:ext cx="261330" cy="6057900"/>
          </a:xfrm>
          <a:prstGeom prst="rect">
            <a:avLst/>
          </a:prstGeom>
          <a:gradFill>
            <a:gsLst>
              <a:gs pos="0">
                <a:srgbClr val="EC008C"/>
              </a:gs>
              <a:gs pos="1000">
                <a:srgbClr val="EC008C"/>
              </a:gs>
              <a:gs pos="45000">
                <a:schemeClr val="accent2"/>
              </a:gs>
              <a:gs pos="100000">
                <a:srgbClr val="F99D1C"/>
              </a:gs>
            </a:gsLst>
            <a:lin ang="16200000" scaled="0"/>
          </a:grad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chemeClr val="dk1"/>
              </a:buClr>
              <a:buSzPts val="800"/>
              <a:buFont typeface="Arial"/>
              <a:buNone/>
            </a:pPr>
            <a:endParaRPr sz="800" b="0" i="0" u="none" strike="noStrike" cap="none">
              <a:solidFill>
                <a:srgbClr val="FFFFFF"/>
              </a:solidFill>
              <a:latin typeface="Arial"/>
              <a:ea typeface="Arial"/>
              <a:cs typeface="Arial"/>
              <a:sym typeface="Arial"/>
            </a:endParaRPr>
          </a:p>
        </p:txBody>
      </p:sp>
      <p:sp>
        <p:nvSpPr>
          <p:cNvPr id="291" name="Google Shape;291;p72"/>
          <p:cNvSpPr/>
          <p:nvPr/>
        </p:nvSpPr>
        <p:spPr>
          <a:xfrm>
            <a:off x="0" y="-1"/>
            <a:ext cx="3826576" cy="6858000"/>
          </a:xfrm>
          <a:prstGeom prst="rect">
            <a:avLst/>
          </a:prstGeom>
          <a:gradFill>
            <a:gsLst>
              <a:gs pos="0">
                <a:srgbClr val="E6E6E6">
                  <a:alpha val="69803"/>
                </a:srgbClr>
              </a:gs>
              <a:gs pos="22000">
                <a:schemeClr val="lt1"/>
              </a:gs>
              <a:gs pos="100000">
                <a:schemeClr val="lt1"/>
              </a:gs>
            </a:gsLst>
            <a:lin ang="5400000" scaled="0"/>
          </a:gra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None/>
            </a:pPr>
            <a:endParaRPr sz="1800">
              <a:solidFill>
                <a:schemeClr val="lt1"/>
              </a:solidFill>
              <a:latin typeface="Arial"/>
              <a:ea typeface="Arial"/>
              <a:cs typeface="Arial"/>
              <a:sym typeface="Arial"/>
            </a:endParaRPr>
          </a:p>
        </p:txBody>
      </p:sp>
      <p:sp>
        <p:nvSpPr>
          <p:cNvPr id="292" name="Google Shape;292;p72"/>
          <p:cNvSpPr/>
          <p:nvPr/>
        </p:nvSpPr>
        <p:spPr>
          <a:xfrm>
            <a:off x="904363" y="899160"/>
            <a:ext cx="2017852" cy="2017852"/>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None/>
            </a:pPr>
            <a:endParaRPr sz="1800">
              <a:solidFill>
                <a:schemeClr val="lt1"/>
              </a:solidFill>
              <a:latin typeface="Arial"/>
              <a:ea typeface="Arial"/>
              <a:cs typeface="Arial"/>
              <a:sym typeface="Arial"/>
            </a:endParaRPr>
          </a:p>
        </p:txBody>
      </p:sp>
      <p:sp>
        <p:nvSpPr>
          <p:cNvPr id="293" name="Google Shape;293;p72"/>
          <p:cNvSpPr>
            <a:spLocks noGrp="1"/>
          </p:cNvSpPr>
          <p:nvPr>
            <p:ph type="pic" idx="2"/>
          </p:nvPr>
        </p:nvSpPr>
        <p:spPr>
          <a:xfrm>
            <a:off x="1190954" y="1324535"/>
            <a:ext cx="1444670" cy="1167102"/>
          </a:xfrm>
          <a:prstGeom prst="rect">
            <a:avLst/>
          </a:prstGeom>
          <a:noFill/>
          <a:ln>
            <a:noFill/>
          </a:ln>
        </p:spPr>
      </p:sp>
      <p:sp>
        <p:nvSpPr>
          <p:cNvPr id="294" name="Google Shape;294;p72"/>
          <p:cNvSpPr txBox="1">
            <a:spLocks noGrp="1"/>
          </p:cNvSpPr>
          <p:nvPr>
            <p:ph type="body" idx="1"/>
          </p:nvPr>
        </p:nvSpPr>
        <p:spPr>
          <a:xfrm>
            <a:off x="904362" y="4092790"/>
            <a:ext cx="2017852" cy="1907336"/>
          </a:xfrm>
          <a:prstGeom prst="rect">
            <a:avLst/>
          </a:prstGeom>
          <a:noFill/>
          <a:ln>
            <a:noFill/>
          </a:ln>
        </p:spPr>
        <p:txBody>
          <a:bodyPr spcFirstLastPara="1" wrap="square" lIns="0" tIns="0" rIns="0" bIns="0" anchor="t" anchorCtr="0">
            <a:noAutofit/>
          </a:bodyPr>
          <a:lstStyle>
            <a:lvl1pPr marL="457200" lvl="0" indent="-228600" algn="ctr">
              <a:lnSpc>
                <a:spcPct val="120000"/>
              </a:lnSpc>
              <a:spcBef>
                <a:spcPts val="1200"/>
              </a:spcBef>
              <a:spcAft>
                <a:spcPts val="0"/>
              </a:spcAft>
              <a:buClr>
                <a:schemeClr val="dk1"/>
              </a:buClr>
              <a:buSzPts val="1600"/>
              <a:buNone/>
              <a:defRPr sz="1600">
                <a:solidFill>
                  <a:schemeClr val="dk1"/>
                </a:solidFill>
                <a:latin typeface="Arial"/>
                <a:ea typeface="Arial"/>
                <a:cs typeface="Arial"/>
                <a:sym typeface="Arial"/>
              </a:defRPr>
            </a:lvl1pPr>
            <a:lvl2pPr marL="914400" lvl="1" indent="-228600" algn="l">
              <a:lnSpc>
                <a:spcPct val="90000"/>
              </a:lnSpc>
              <a:spcBef>
                <a:spcPts val="400"/>
              </a:spcBef>
              <a:spcAft>
                <a:spcPts val="0"/>
              </a:spcAft>
              <a:buSzPts val="1400"/>
              <a:buNone/>
              <a:defRPr sz="1400"/>
            </a:lvl2pPr>
            <a:lvl3pPr marL="1371600" lvl="2" indent="-228600" algn="l">
              <a:lnSpc>
                <a:spcPct val="85000"/>
              </a:lnSpc>
              <a:spcBef>
                <a:spcPts val="400"/>
              </a:spcBef>
              <a:spcAft>
                <a:spcPts val="0"/>
              </a:spcAft>
              <a:buClr>
                <a:schemeClr val="dk1"/>
              </a:buClr>
              <a:buSzPts val="1200"/>
              <a:buNone/>
              <a:defRPr sz="1200"/>
            </a:lvl3pPr>
            <a:lvl4pPr marL="1828800" lvl="3" indent="-228600" algn="l">
              <a:lnSpc>
                <a:spcPct val="90000"/>
              </a:lnSpc>
              <a:spcBef>
                <a:spcPts val="1200"/>
              </a:spcBef>
              <a:spcAft>
                <a:spcPts val="0"/>
              </a:spcAft>
              <a:buClr>
                <a:schemeClr val="dk1"/>
              </a:buClr>
              <a:buSzPts val="1000"/>
              <a:buNone/>
              <a:defRPr sz="1000"/>
            </a:lvl4pPr>
            <a:lvl5pPr marL="2286000" lvl="4" indent="-228600" algn="l">
              <a:lnSpc>
                <a:spcPct val="90000"/>
              </a:lnSpc>
              <a:spcBef>
                <a:spcPts val="0"/>
              </a:spcBef>
              <a:spcAft>
                <a:spcPts val="0"/>
              </a:spcAft>
              <a:buClr>
                <a:schemeClr val="accent1"/>
              </a:buClr>
              <a:buSzPts val="1000"/>
              <a:buNone/>
              <a:defRPr sz="1000"/>
            </a:lvl5pPr>
            <a:lvl6pPr marL="2743200" lvl="5" indent="-228600" algn="l">
              <a:lnSpc>
                <a:spcPct val="120000"/>
              </a:lnSpc>
              <a:spcBef>
                <a:spcPts val="800"/>
              </a:spcBef>
              <a:spcAft>
                <a:spcPts val="0"/>
              </a:spcAft>
              <a:buClr>
                <a:schemeClr val="dk1"/>
              </a:buClr>
              <a:buSzPts val="1000"/>
              <a:buNone/>
              <a:defRPr sz="1000"/>
            </a:lvl6pPr>
            <a:lvl7pPr marL="3200400" lvl="6" indent="-228600" algn="l">
              <a:lnSpc>
                <a:spcPct val="85000"/>
              </a:lnSpc>
              <a:spcBef>
                <a:spcPts val="600"/>
              </a:spcBef>
              <a:spcAft>
                <a:spcPts val="0"/>
              </a:spcAft>
              <a:buSzPts val="1000"/>
              <a:buNone/>
              <a:defRPr sz="1000"/>
            </a:lvl7pPr>
            <a:lvl8pPr marL="3657600" lvl="7" indent="-228600" algn="l">
              <a:lnSpc>
                <a:spcPct val="100000"/>
              </a:lnSpc>
              <a:spcBef>
                <a:spcPts val="1200"/>
              </a:spcBef>
              <a:spcAft>
                <a:spcPts val="0"/>
              </a:spcAft>
              <a:buClr>
                <a:schemeClr val="dk1"/>
              </a:buClr>
              <a:buSzPts val="1000"/>
              <a:buNone/>
              <a:defRPr sz="1000"/>
            </a:lvl8pPr>
            <a:lvl9pPr marL="4114800" lvl="8" indent="-228600" algn="l">
              <a:lnSpc>
                <a:spcPct val="85000"/>
              </a:lnSpc>
              <a:spcBef>
                <a:spcPts val="600"/>
              </a:spcBef>
              <a:spcAft>
                <a:spcPts val="1200"/>
              </a:spcAft>
              <a:buClr>
                <a:schemeClr val="dk1"/>
              </a:buClr>
              <a:buSzPts val="1000"/>
              <a:buNone/>
              <a:defRPr sz="1000"/>
            </a:lvl9pPr>
          </a:lstStyle>
          <a:p>
            <a:endParaRPr/>
          </a:p>
        </p:txBody>
      </p:sp>
      <p:sp>
        <p:nvSpPr>
          <p:cNvPr id="295" name="Google Shape;295;p72"/>
          <p:cNvSpPr txBox="1">
            <a:spLocks noGrp="1"/>
          </p:cNvSpPr>
          <p:nvPr>
            <p:ph type="body" idx="3"/>
          </p:nvPr>
        </p:nvSpPr>
        <p:spPr>
          <a:xfrm>
            <a:off x="4530022" y="1828800"/>
            <a:ext cx="6976176" cy="4343400"/>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12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Font typeface="Arial"/>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17500" algn="l">
              <a:lnSpc>
                <a:spcPct val="120000"/>
              </a:lnSpc>
              <a:spcBef>
                <a:spcPts val="800"/>
              </a:spcBef>
              <a:spcAft>
                <a:spcPts val="0"/>
              </a:spcAft>
              <a:buClr>
                <a:schemeClr val="dk1"/>
              </a:buClr>
              <a:buSzPts val="1400"/>
              <a:buChar char="​"/>
              <a:defRPr>
                <a:latin typeface="Arial"/>
                <a:ea typeface="Arial"/>
                <a:cs typeface="Arial"/>
                <a:sym typeface="Arial"/>
              </a:defRPr>
            </a:lvl6pPr>
            <a:lvl7pPr marL="3200400" lvl="6" indent="-304800" algn="l">
              <a:lnSpc>
                <a:spcPct val="85000"/>
              </a:lnSpc>
              <a:spcBef>
                <a:spcPts val="600"/>
              </a:spcBef>
              <a:spcAft>
                <a:spcPts val="0"/>
              </a:spcAft>
              <a:buSzPts val="1200"/>
              <a:buChar char="•"/>
              <a:defRPr>
                <a:latin typeface="Arial"/>
                <a:ea typeface="Arial"/>
                <a:cs typeface="Arial"/>
                <a:sym typeface="Arial"/>
              </a:defRPr>
            </a:lvl7pPr>
            <a:lvl8pPr marL="3657600" lvl="7" indent="-368300" algn="l">
              <a:lnSpc>
                <a:spcPct val="100000"/>
              </a:lnSpc>
              <a:spcBef>
                <a:spcPts val="1200"/>
              </a:spcBef>
              <a:spcAft>
                <a:spcPts val="0"/>
              </a:spcAft>
              <a:buClr>
                <a:schemeClr val="dk1"/>
              </a:buClr>
              <a:buSzPts val="2200"/>
              <a:buFont typeface="Arial"/>
              <a:buChar char="“"/>
              <a:defRPr>
                <a:latin typeface="Arial"/>
                <a:ea typeface="Arial"/>
                <a:cs typeface="Arial"/>
                <a:sym typeface="Arial"/>
              </a:defRPr>
            </a:lvl8pPr>
            <a:lvl9pPr marL="4114800" lvl="8" indent="-317500" algn="l">
              <a:lnSpc>
                <a:spcPct val="85000"/>
              </a:lnSpc>
              <a:spcBef>
                <a:spcPts val="600"/>
              </a:spcBef>
              <a:spcAft>
                <a:spcPts val="1200"/>
              </a:spcAft>
              <a:buClr>
                <a:schemeClr val="dk1"/>
              </a:buClr>
              <a:buSzPts val="1400"/>
              <a:buChar char="​"/>
              <a:defRPr>
                <a:latin typeface="Arial"/>
                <a:ea typeface="Arial"/>
                <a:cs typeface="Arial"/>
                <a:sym typeface="Arial"/>
              </a:defRPr>
            </a:lvl9pPr>
          </a:lstStyle>
          <a:p>
            <a:endParaRPr/>
          </a:p>
        </p:txBody>
      </p:sp>
      <p:sp>
        <p:nvSpPr>
          <p:cNvPr id="296" name="Google Shape;296;p72"/>
          <p:cNvSpPr txBox="1">
            <a:spLocks noGrp="1"/>
          </p:cNvSpPr>
          <p:nvPr>
            <p:ph type="title"/>
          </p:nvPr>
        </p:nvSpPr>
        <p:spPr>
          <a:xfrm>
            <a:off x="4530024" y="818777"/>
            <a:ext cx="6976176" cy="411394"/>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3200"/>
              <a:buFont typeface="Arial"/>
              <a:buNone/>
              <a:defRPr sz="3200">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7" name="Google Shape;297;p72"/>
          <p:cNvSpPr txBox="1">
            <a:spLocks noGrp="1"/>
          </p:cNvSpPr>
          <p:nvPr>
            <p:ph type="body" idx="4"/>
          </p:nvPr>
        </p:nvSpPr>
        <p:spPr>
          <a:xfrm>
            <a:off x="4530022" y="1283881"/>
            <a:ext cx="6976178" cy="255455"/>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000"/>
              <a:buNone/>
              <a:defRPr sz="2000" b="0">
                <a:solidFill>
                  <a:schemeClr val="dk2"/>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
        <p:nvSpPr>
          <p:cNvPr id="298" name="Google Shape;298;p72"/>
          <p:cNvSpPr txBox="1">
            <a:spLocks noGrp="1"/>
          </p:cNvSpPr>
          <p:nvPr>
            <p:ph type="body" idx="5"/>
          </p:nvPr>
        </p:nvSpPr>
        <p:spPr>
          <a:xfrm>
            <a:off x="904362" y="3313855"/>
            <a:ext cx="2017852" cy="689420"/>
          </a:xfrm>
          <a:prstGeom prst="rect">
            <a:avLst/>
          </a:prstGeom>
          <a:noFill/>
          <a:ln>
            <a:noFill/>
          </a:ln>
        </p:spPr>
        <p:txBody>
          <a:bodyPr spcFirstLastPara="1" wrap="square" lIns="0" tIns="0" rIns="0" bIns="0" anchor="ctr" anchorCtr="0">
            <a:spAutoFit/>
          </a:bodyPr>
          <a:lstStyle>
            <a:lvl1pPr marL="457200" lvl="0" indent="-228600" algn="ctr">
              <a:lnSpc>
                <a:spcPct val="80000"/>
              </a:lnSpc>
              <a:spcBef>
                <a:spcPts val="0"/>
              </a:spcBef>
              <a:spcAft>
                <a:spcPts val="0"/>
              </a:spcAft>
              <a:buClr>
                <a:schemeClr val="dk1"/>
              </a:buClr>
              <a:buSzPts val="2800"/>
              <a:buNone/>
              <a:defRPr sz="2800" b="1">
                <a:solidFill>
                  <a:schemeClr val="dk1"/>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a:solidFill>
                  <a:srgbClr val="888888"/>
                </a:solidFill>
              </a:defRPr>
            </a:lvl2pPr>
            <a:lvl3pPr marL="1371600" lvl="2" indent="-228600" algn="l">
              <a:lnSpc>
                <a:spcPct val="85000"/>
              </a:lnSpc>
              <a:spcBef>
                <a:spcPts val="400"/>
              </a:spcBef>
              <a:spcAft>
                <a:spcPts val="0"/>
              </a:spcAft>
              <a:buClr>
                <a:srgbClr val="888888"/>
              </a:buClr>
              <a:buSzPts val="1800"/>
              <a:buNone/>
              <a:defRPr sz="1800">
                <a:solidFill>
                  <a:srgbClr val="888888"/>
                </a:solidFill>
              </a:defRPr>
            </a:lvl3pPr>
            <a:lvl4pPr marL="1828800" lvl="3" indent="-228600" algn="l">
              <a:lnSpc>
                <a:spcPct val="90000"/>
              </a:lnSpc>
              <a:spcBef>
                <a:spcPts val="1200"/>
              </a:spcBef>
              <a:spcAft>
                <a:spcPts val="0"/>
              </a:spcAft>
              <a:buClr>
                <a:srgbClr val="888888"/>
              </a:buClr>
              <a:buSzPts val="1600"/>
              <a:buNone/>
              <a:defRPr sz="1600">
                <a:solidFill>
                  <a:srgbClr val="888888"/>
                </a:solidFill>
              </a:defRPr>
            </a:lvl4pPr>
            <a:lvl5pPr marL="2286000" lvl="4" indent="-228600" algn="l">
              <a:lnSpc>
                <a:spcPct val="90000"/>
              </a:lnSpc>
              <a:spcBef>
                <a:spcPts val="0"/>
              </a:spcBef>
              <a:spcAft>
                <a:spcPts val="0"/>
              </a:spcAft>
              <a:buClr>
                <a:srgbClr val="888888"/>
              </a:buClr>
              <a:buSzPts val="1600"/>
              <a:buNone/>
              <a:defRPr sz="1600">
                <a:solidFill>
                  <a:srgbClr val="888888"/>
                </a:solidFill>
              </a:defRPr>
            </a:lvl5pPr>
            <a:lvl6pPr marL="2743200" lvl="5" indent="-228600" algn="l">
              <a:lnSpc>
                <a:spcPct val="120000"/>
              </a:lnSpc>
              <a:spcBef>
                <a:spcPts val="800"/>
              </a:spcBef>
              <a:spcAft>
                <a:spcPts val="0"/>
              </a:spcAft>
              <a:buClr>
                <a:srgbClr val="888888"/>
              </a:buClr>
              <a:buSzPts val="1600"/>
              <a:buNone/>
              <a:defRPr sz="1600">
                <a:solidFill>
                  <a:srgbClr val="888888"/>
                </a:solidFill>
              </a:defRPr>
            </a:lvl6pPr>
            <a:lvl7pPr marL="3200400" lvl="6" indent="-228600" algn="l">
              <a:lnSpc>
                <a:spcPct val="85000"/>
              </a:lnSpc>
              <a:spcBef>
                <a:spcPts val="600"/>
              </a:spcBef>
              <a:spcAft>
                <a:spcPts val="0"/>
              </a:spcAft>
              <a:buSzPts val="1600"/>
              <a:buNone/>
              <a:defRPr sz="1600">
                <a:solidFill>
                  <a:srgbClr val="888888"/>
                </a:solidFill>
              </a:defRPr>
            </a:lvl7pPr>
            <a:lvl8pPr marL="3657600" lvl="7" indent="-228600" algn="l">
              <a:lnSpc>
                <a:spcPct val="100000"/>
              </a:lnSpc>
              <a:spcBef>
                <a:spcPts val="1200"/>
              </a:spcBef>
              <a:spcAft>
                <a:spcPts val="0"/>
              </a:spcAft>
              <a:buClr>
                <a:srgbClr val="888888"/>
              </a:buClr>
              <a:buSzPts val="1600"/>
              <a:buNone/>
              <a:defRPr sz="1600">
                <a:solidFill>
                  <a:srgbClr val="888888"/>
                </a:solidFill>
              </a:defRPr>
            </a:lvl8pPr>
            <a:lvl9pPr marL="4114800" lvl="8" indent="-228600" algn="l">
              <a:lnSpc>
                <a:spcPct val="85000"/>
              </a:lnSpc>
              <a:spcBef>
                <a:spcPts val="600"/>
              </a:spcBef>
              <a:spcAft>
                <a:spcPts val="1200"/>
              </a:spcAft>
              <a:buClr>
                <a:srgbClr val="888888"/>
              </a:buClr>
              <a:buSzPts val="1600"/>
              <a:buNone/>
              <a:defRPr sz="1600">
                <a:solidFill>
                  <a:srgbClr val="888888"/>
                </a:solidFill>
              </a:defRPr>
            </a:lvl9pPr>
          </a:lstStyle>
          <a:p>
            <a:endParaRPr/>
          </a:p>
        </p:txBody>
      </p:sp>
      <p:sp>
        <p:nvSpPr>
          <p:cNvPr id="299" name="Google Shape;299;p72"/>
          <p:cNvSpPr/>
          <p:nvPr/>
        </p:nvSpPr>
        <p:spPr>
          <a:xfrm>
            <a:off x="10848521" y="75561"/>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a:solidFill>
                  <a:schemeClr val="dk2"/>
                </a:solidFill>
                <a:latin typeface="Arial"/>
                <a:ea typeface="Arial"/>
                <a:cs typeface="Arial"/>
                <a:sym typeface="Arial"/>
              </a:rPr>
              <a:t>© 2022 SPLUNK INC.</a:t>
            </a:r>
            <a:endParaRPr sz="700">
              <a:solidFill>
                <a:schemeClr val="dk2"/>
              </a:solidFill>
              <a:latin typeface="Arial"/>
              <a:ea typeface="Arial"/>
              <a:cs typeface="Arial"/>
              <a:sym typeface="Arial"/>
            </a:endParaRPr>
          </a:p>
        </p:txBody>
      </p:sp>
      <p:pic>
        <p:nvPicPr>
          <p:cNvPr id="300" name="Google Shape;300;p72"/>
          <p:cNvPicPr preferRelativeResize="0"/>
          <p:nvPr/>
        </p:nvPicPr>
        <p:blipFill rotWithShape="1">
          <a:blip r:embed="rId2">
            <a:alphaModFix/>
          </a:blip>
          <a:srcRect/>
          <a:stretch/>
        </p:blipFill>
        <p:spPr>
          <a:xfrm>
            <a:off x="9651655" y="6280322"/>
            <a:ext cx="1976261" cy="47548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Customer Story with Photo">
  <p:cSld name="Customer Story with Photo">
    <p:spTree>
      <p:nvGrpSpPr>
        <p:cNvPr id="1" name="Shape 301"/>
        <p:cNvGrpSpPr/>
        <p:nvPr/>
      </p:nvGrpSpPr>
      <p:grpSpPr>
        <a:xfrm>
          <a:off x="0" y="0"/>
          <a:ext cx="0" cy="0"/>
          <a:chOff x="0" y="0"/>
          <a:chExt cx="0" cy="0"/>
        </a:xfrm>
      </p:grpSpPr>
      <p:sp>
        <p:nvSpPr>
          <p:cNvPr id="302" name="Google Shape;302;p73"/>
          <p:cNvSpPr>
            <a:spLocks noGrp="1"/>
          </p:cNvSpPr>
          <p:nvPr>
            <p:ph type="pic" idx="2"/>
          </p:nvPr>
        </p:nvSpPr>
        <p:spPr>
          <a:xfrm>
            <a:off x="1" y="234176"/>
            <a:ext cx="3826576" cy="6623823"/>
          </a:xfrm>
          <a:prstGeom prst="rect">
            <a:avLst/>
          </a:prstGeom>
          <a:gradFill>
            <a:gsLst>
              <a:gs pos="0">
                <a:srgbClr val="E6E6E6">
                  <a:alpha val="69803"/>
                </a:srgbClr>
              </a:gs>
              <a:gs pos="22000">
                <a:schemeClr val="lt1"/>
              </a:gs>
              <a:gs pos="100000">
                <a:schemeClr val="lt1"/>
              </a:gs>
            </a:gsLst>
            <a:lin ang="5400000" scaled="0"/>
          </a:gradFill>
          <a:ln>
            <a:noFill/>
          </a:ln>
        </p:spPr>
      </p:sp>
      <p:sp>
        <p:nvSpPr>
          <p:cNvPr id="303" name="Google Shape;303;p73"/>
          <p:cNvSpPr txBox="1">
            <a:spLocks noGrp="1"/>
          </p:cNvSpPr>
          <p:nvPr>
            <p:ph type="body" idx="1"/>
          </p:nvPr>
        </p:nvSpPr>
        <p:spPr>
          <a:xfrm>
            <a:off x="4530022" y="2156766"/>
            <a:ext cx="6976176" cy="3804808"/>
          </a:xfrm>
          <a:prstGeom prst="rect">
            <a:avLst/>
          </a:prstGeom>
          <a:noFill/>
          <a:ln>
            <a:noFill/>
          </a:ln>
        </p:spPr>
        <p:txBody>
          <a:bodyPr spcFirstLastPara="1" wrap="square" lIns="0" tIns="0" rIns="0" bIns="0" anchor="t" anchorCtr="0">
            <a:noAutofit/>
          </a:bodyPr>
          <a:lstStyle>
            <a:lvl1pPr marL="457200" lvl="0" indent="-368300" algn="l">
              <a:lnSpc>
                <a:spcPct val="95000"/>
              </a:lnSpc>
              <a:spcBef>
                <a:spcPts val="1200"/>
              </a:spcBef>
              <a:spcAft>
                <a:spcPts val="0"/>
              </a:spcAft>
              <a:buClr>
                <a:schemeClr val="dk1"/>
              </a:buClr>
              <a:buSzPts val="2200"/>
              <a:buChar char="​"/>
              <a:defRPr>
                <a:latin typeface="Arial"/>
                <a:ea typeface="Arial"/>
                <a:cs typeface="Arial"/>
                <a:sym typeface="Arial"/>
              </a:defRPr>
            </a:lvl1pPr>
            <a:lvl2pPr marL="914400" lvl="1" indent="-342900" algn="l">
              <a:lnSpc>
                <a:spcPct val="90000"/>
              </a:lnSpc>
              <a:spcBef>
                <a:spcPts val="400"/>
              </a:spcBef>
              <a:spcAft>
                <a:spcPts val="0"/>
              </a:spcAft>
              <a:buSzPts val="1800"/>
              <a:buChar char="•"/>
              <a:defRPr>
                <a:latin typeface="Arial"/>
                <a:ea typeface="Arial"/>
                <a:cs typeface="Arial"/>
                <a:sym typeface="Arial"/>
              </a:defRPr>
            </a:lvl2pPr>
            <a:lvl3pPr marL="1371600" lvl="2" indent="-317500" algn="l">
              <a:lnSpc>
                <a:spcPct val="85000"/>
              </a:lnSpc>
              <a:spcBef>
                <a:spcPts val="400"/>
              </a:spcBef>
              <a:spcAft>
                <a:spcPts val="0"/>
              </a:spcAft>
              <a:buClr>
                <a:schemeClr val="dk1"/>
              </a:buClr>
              <a:buSzPts val="1400"/>
              <a:buFont typeface="Arial"/>
              <a:buChar char="–"/>
              <a:defRPr>
                <a:latin typeface="Arial"/>
                <a:ea typeface="Arial"/>
                <a:cs typeface="Arial"/>
                <a:sym typeface="Arial"/>
              </a:defRPr>
            </a:lvl3pPr>
            <a:lvl4pPr marL="1828800" lvl="3" indent="-355600" algn="l">
              <a:lnSpc>
                <a:spcPct val="90000"/>
              </a:lnSpc>
              <a:spcBef>
                <a:spcPts val="1200"/>
              </a:spcBef>
              <a:spcAft>
                <a:spcPts val="0"/>
              </a:spcAft>
              <a:buClr>
                <a:schemeClr val="dk1"/>
              </a:buClr>
              <a:buSzPts val="2000"/>
              <a:buChar char="​"/>
              <a:defRPr>
                <a:latin typeface="Arial"/>
                <a:ea typeface="Arial"/>
                <a:cs typeface="Arial"/>
                <a:sym typeface="Arial"/>
              </a:defRPr>
            </a:lvl4pPr>
            <a:lvl5pPr marL="2286000" lvl="4" indent="-228600" algn="l">
              <a:lnSpc>
                <a:spcPct val="90000"/>
              </a:lnSpc>
              <a:spcBef>
                <a:spcPts val="0"/>
              </a:spcBef>
              <a:spcAft>
                <a:spcPts val="0"/>
              </a:spcAft>
              <a:buClr>
                <a:schemeClr val="accent1"/>
              </a:buClr>
              <a:buSzPts val="1400"/>
              <a:buNone/>
              <a:defRPr>
                <a:latin typeface="Arial"/>
                <a:ea typeface="Arial"/>
                <a:cs typeface="Arial"/>
                <a:sym typeface="Arial"/>
              </a:defRPr>
            </a:lvl5pPr>
            <a:lvl6pPr marL="2743200" lvl="5" indent="-317500" algn="l">
              <a:lnSpc>
                <a:spcPct val="120000"/>
              </a:lnSpc>
              <a:spcBef>
                <a:spcPts val="800"/>
              </a:spcBef>
              <a:spcAft>
                <a:spcPts val="0"/>
              </a:spcAft>
              <a:buClr>
                <a:schemeClr val="dk1"/>
              </a:buClr>
              <a:buSzPts val="1400"/>
              <a:buChar char="​"/>
              <a:defRPr>
                <a:latin typeface="Arial"/>
                <a:ea typeface="Arial"/>
                <a:cs typeface="Arial"/>
                <a:sym typeface="Arial"/>
              </a:defRPr>
            </a:lvl6pPr>
            <a:lvl7pPr marL="3200400" lvl="6" indent="-304800" algn="l">
              <a:lnSpc>
                <a:spcPct val="85000"/>
              </a:lnSpc>
              <a:spcBef>
                <a:spcPts val="600"/>
              </a:spcBef>
              <a:spcAft>
                <a:spcPts val="0"/>
              </a:spcAft>
              <a:buSzPts val="1200"/>
              <a:buChar char="•"/>
              <a:defRPr>
                <a:latin typeface="Arial"/>
                <a:ea typeface="Arial"/>
                <a:cs typeface="Arial"/>
                <a:sym typeface="Arial"/>
              </a:defRPr>
            </a:lvl7pPr>
            <a:lvl8pPr marL="3657600" lvl="7" indent="-368300" algn="l">
              <a:lnSpc>
                <a:spcPct val="100000"/>
              </a:lnSpc>
              <a:spcBef>
                <a:spcPts val="1200"/>
              </a:spcBef>
              <a:spcAft>
                <a:spcPts val="0"/>
              </a:spcAft>
              <a:buClr>
                <a:schemeClr val="dk1"/>
              </a:buClr>
              <a:buSzPts val="2200"/>
              <a:buFont typeface="Arial"/>
              <a:buChar char="“"/>
              <a:defRPr>
                <a:latin typeface="Arial"/>
                <a:ea typeface="Arial"/>
                <a:cs typeface="Arial"/>
                <a:sym typeface="Arial"/>
              </a:defRPr>
            </a:lvl8pPr>
            <a:lvl9pPr marL="4114800" lvl="8" indent="-317500" algn="l">
              <a:lnSpc>
                <a:spcPct val="85000"/>
              </a:lnSpc>
              <a:spcBef>
                <a:spcPts val="600"/>
              </a:spcBef>
              <a:spcAft>
                <a:spcPts val="1200"/>
              </a:spcAft>
              <a:buClr>
                <a:schemeClr val="dk1"/>
              </a:buClr>
              <a:buSzPts val="1400"/>
              <a:buChar char="​"/>
              <a:defRPr>
                <a:latin typeface="Arial"/>
                <a:ea typeface="Arial"/>
                <a:cs typeface="Arial"/>
                <a:sym typeface="Arial"/>
              </a:defRPr>
            </a:lvl9pPr>
          </a:lstStyle>
          <a:p>
            <a:endParaRPr/>
          </a:p>
        </p:txBody>
      </p:sp>
      <p:sp>
        <p:nvSpPr>
          <p:cNvPr id="304" name="Google Shape;304;p73"/>
          <p:cNvSpPr txBox="1">
            <a:spLocks noGrp="1"/>
          </p:cNvSpPr>
          <p:nvPr>
            <p:ph type="title"/>
          </p:nvPr>
        </p:nvSpPr>
        <p:spPr>
          <a:xfrm>
            <a:off x="4530024" y="818777"/>
            <a:ext cx="6976176" cy="411394"/>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3200"/>
              <a:buFont typeface="Arial"/>
              <a:buNone/>
              <a:defRPr sz="3200">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5" name="Google Shape;305;p73"/>
          <p:cNvSpPr txBox="1">
            <a:spLocks noGrp="1"/>
          </p:cNvSpPr>
          <p:nvPr>
            <p:ph type="body" idx="3"/>
          </p:nvPr>
        </p:nvSpPr>
        <p:spPr>
          <a:xfrm>
            <a:off x="4530022" y="1283881"/>
            <a:ext cx="6976178" cy="255455"/>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2000"/>
              <a:buNone/>
              <a:defRPr sz="2000" b="0">
                <a:solidFill>
                  <a:schemeClr val="dk2"/>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matchingName="Full Photo">
  <p:cSld name="Full Photo">
    <p:bg>
      <p:bgPr>
        <a:blipFill>
          <a:blip r:embed="rId2">
            <a:alphaModFix/>
          </a:blip>
          <a:stretch>
            <a:fillRect/>
          </a:stretch>
        </a:blipFill>
        <a:effectLst/>
      </p:bgPr>
    </p:bg>
    <p:spTree>
      <p:nvGrpSpPr>
        <p:cNvPr id="1" name="Shape 306"/>
        <p:cNvGrpSpPr/>
        <p:nvPr/>
      </p:nvGrpSpPr>
      <p:grpSpPr>
        <a:xfrm>
          <a:off x="0" y="0"/>
          <a:ext cx="0" cy="0"/>
          <a:chOff x="0" y="0"/>
          <a:chExt cx="0" cy="0"/>
        </a:xfrm>
      </p:grpSpPr>
      <p:sp>
        <p:nvSpPr>
          <p:cNvPr id="307" name="Google Shape;307;p74"/>
          <p:cNvSpPr/>
          <p:nvPr/>
        </p:nvSpPr>
        <p:spPr>
          <a:xfrm>
            <a:off x="10848521" y="75561"/>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a:solidFill>
                  <a:schemeClr val="lt1"/>
                </a:solidFill>
                <a:latin typeface="Arial"/>
                <a:ea typeface="Arial"/>
                <a:cs typeface="Arial"/>
                <a:sym typeface="Arial"/>
              </a:rPr>
              <a:t>© 2022 SPLUNK INC.</a:t>
            </a:r>
            <a:endParaRPr sz="700">
              <a:solidFill>
                <a:schemeClr val="lt1"/>
              </a:solidFill>
              <a:latin typeface="Arial"/>
              <a:ea typeface="Arial"/>
              <a:cs typeface="Arial"/>
              <a:sym typeface="Arial"/>
            </a:endParaRPr>
          </a:p>
        </p:txBody>
      </p:sp>
      <p:sp>
        <p:nvSpPr>
          <p:cNvPr id="308" name="Google Shape;308;p74"/>
          <p:cNvSpPr/>
          <p:nvPr/>
        </p:nvSpPr>
        <p:spPr>
          <a:xfrm>
            <a:off x="2339787" y="1050324"/>
            <a:ext cx="3646028" cy="4871652"/>
          </a:xfrm>
          <a:prstGeom prst="rect">
            <a:avLst/>
          </a:prstGeom>
          <a:gradFill>
            <a:gsLst>
              <a:gs pos="0">
                <a:srgbClr val="EC008C"/>
              </a:gs>
              <a:gs pos="1000">
                <a:srgbClr val="EC008C"/>
              </a:gs>
              <a:gs pos="45000">
                <a:schemeClr val="accent2"/>
              </a:gs>
              <a:gs pos="100000">
                <a:srgbClr val="F99D1C"/>
              </a:gs>
            </a:gsLst>
            <a:lin ang="16200000" scaled="0"/>
          </a:grad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chemeClr val="dk1"/>
              </a:buClr>
              <a:buSzPts val="800"/>
              <a:buFont typeface="Arial"/>
              <a:buNone/>
            </a:pPr>
            <a:endParaRPr sz="800" b="0" i="0" u="none" strike="noStrike" cap="none">
              <a:solidFill>
                <a:srgbClr val="FFFFFF"/>
              </a:solidFill>
              <a:latin typeface="Arial"/>
              <a:ea typeface="Arial"/>
              <a:cs typeface="Arial"/>
              <a:sym typeface="Arial"/>
            </a:endParaRPr>
          </a:p>
        </p:txBody>
      </p:sp>
      <p:sp>
        <p:nvSpPr>
          <p:cNvPr id="309" name="Google Shape;309;p74"/>
          <p:cNvSpPr/>
          <p:nvPr/>
        </p:nvSpPr>
        <p:spPr>
          <a:xfrm>
            <a:off x="0" y="800100"/>
            <a:ext cx="5753100" cy="5372100"/>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None/>
            </a:pPr>
            <a:endParaRPr sz="1800">
              <a:solidFill>
                <a:schemeClr val="lt1"/>
              </a:solidFill>
              <a:latin typeface="Arial"/>
              <a:ea typeface="Arial"/>
              <a:cs typeface="Arial"/>
              <a:sym typeface="Arial"/>
            </a:endParaRPr>
          </a:p>
        </p:txBody>
      </p:sp>
      <p:sp>
        <p:nvSpPr>
          <p:cNvPr id="310" name="Google Shape;310;p74"/>
          <p:cNvSpPr txBox="1">
            <a:spLocks noGrp="1"/>
          </p:cNvSpPr>
          <p:nvPr>
            <p:ph type="body" idx="1"/>
          </p:nvPr>
        </p:nvSpPr>
        <p:spPr>
          <a:xfrm>
            <a:off x="664533" y="1460833"/>
            <a:ext cx="4502890" cy="3983034"/>
          </a:xfrm>
          <a:prstGeom prst="rect">
            <a:avLst/>
          </a:prstGeom>
          <a:noFill/>
          <a:ln>
            <a:noFill/>
          </a:ln>
        </p:spPr>
        <p:txBody>
          <a:bodyPr spcFirstLastPara="1" wrap="square" lIns="0" tIns="0" rIns="0" bIns="0" anchor="ctr" anchorCtr="0">
            <a:normAutofit/>
          </a:bodyPr>
          <a:lstStyle>
            <a:lvl1pPr marL="457200" lvl="0" indent="-495300" algn="l">
              <a:lnSpc>
                <a:spcPct val="90000"/>
              </a:lnSpc>
              <a:spcBef>
                <a:spcPts val="1200"/>
              </a:spcBef>
              <a:spcAft>
                <a:spcPts val="0"/>
              </a:spcAft>
              <a:buClr>
                <a:schemeClr val="dk1"/>
              </a:buClr>
              <a:buSzPts val="4200"/>
              <a:buFont typeface="Arial"/>
              <a:buChar char="​"/>
              <a:defRPr sz="4200" b="1">
                <a:solidFill>
                  <a:schemeClr val="dk1"/>
                </a:solidFill>
                <a:latin typeface="Arial"/>
                <a:ea typeface="Arial"/>
                <a:cs typeface="Arial"/>
                <a:sym typeface="Arial"/>
              </a:defRPr>
            </a:lvl1pPr>
            <a:lvl2pPr marL="914400" lvl="1" indent="-368300" algn="l">
              <a:lnSpc>
                <a:spcPct val="83000"/>
              </a:lnSpc>
              <a:spcBef>
                <a:spcPts val="300"/>
              </a:spcBef>
              <a:spcAft>
                <a:spcPts val="0"/>
              </a:spcAft>
              <a:buSzPts val="2200"/>
              <a:buFont typeface="Arial"/>
              <a:buChar char="​"/>
              <a:defRPr sz="2200">
                <a:solidFill>
                  <a:schemeClr val="dk2"/>
                </a:solidFill>
                <a:latin typeface="Arial"/>
                <a:ea typeface="Arial"/>
                <a:cs typeface="Arial"/>
                <a:sym typeface="Arial"/>
              </a:defRPr>
            </a:lvl2pPr>
            <a:lvl3pPr marL="1371600" lvl="2" indent="-342900" algn="l">
              <a:lnSpc>
                <a:spcPct val="120000"/>
              </a:lnSpc>
              <a:spcBef>
                <a:spcPts val="3000"/>
              </a:spcBef>
              <a:spcAft>
                <a:spcPts val="0"/>
              </a:spcAft>
              <a:buClr>
                <a:schemeClr val="dk1"/>
              </a:buClr>
              <a:buSzPts val="1800"/>
              <a:buFont typeface="Arial"/>
              <a:buChar char="​"/>
              <a:defRPr sz="1800">
                <a:solidFill>
                  <a:schemeClr val="dk1"/>
                </a:solidFill>
                <a:latin typeface="Arial"/>
                <a:ea typeface="Arial"/>
                <a:cs typeface="Arial"/>
                <a:sym typeface="Arial"/>
              </a:defRPr>
            </a:lvl3pPr>
            <a:lvl4pPr marL="1828800" lvl="3" indent="-317500" algn="l">
              <a:lnSpc>
                <a:spcPct val="90000"/>
              </a:lnSpc>
              <a:spcBef>
                <a:spcPts val="400"/>
              </a:spcBef>
              <a:spcAft>
                <a:spcPts val="0"/>
              </a:spcAft>
              <a:buClr>
                <a:schemeClr val="accent1"/>
              </a:buClr>
              <a:buSzPts val="1400"/>
              <a:buFont typeface="Arial"/>
              <a:buChar char="•"/>
              <a:defRPr sz="1400" b="0">
                <a:solidFill>
                  <a:schemeClr val="dk1"/>
                </a:solidFill>
                <a:latin typeface="Arial"/>
                <a:ea typeface="Arial"/>
                <a:cs typeface="Arial"/>
                <a:sym typeface="Arial"/>
              </a:defRPr>
            </a:lvl4pPr>
            <a:lvl5pPr marL="2286000" lvl="4" indent="-304800" algn="l">
              <a:lnSpc>
                <a:spcPct val="85000"/>
              </a:lnSpc>
              <a:spcBef>
                <a:spcPts val="400"/>
              </a:spcBef>
              <a:spcAft>
                <a:spcPts val="0"/>
              </a:spcAft>
              <a:buClr>
                <a:schemeClr val="dk1"/>
              </a:buClr>
              <a:buSzPts val="1200"/>
              <a:buFont typeface="Arial"/>
              <a:buChar char="–"/>
              <a:defRPr sz="1200">
                <a:solidFill>
                  <a:schemeClr val="dk1"/>
                </a:solidFill>
                <a:latin typeface="Arial"/>
                <a:ea typeface="Arial"/>
                <a:cs typeface="Arial"/>
                <a:sym typeface="Arial"/>
              </a:defRPr>
            </a:lvl5pPr>
            <a:lvl6pPr marL="2743200" lvl="5" indent="-355600" algn="l">
              <a:lnSpc>
                <a:spcPct val="90000"/>
              </a:lnSpc>
              <a:spcBef>
                <a:spcPts val="1200"/>
              </a:spcBef>
              <a:spcAft>
                <a:spcPts val="0"/>
              </a:spcAft>
              <a:buClr>
                <a:schemeClr val="lt1"/>
              </a:buClr>
              <a:buSzPts val="2000"/>
              <a:buFont typeface="Arial"/>
              <a:buChar char="​"/>
              <a:defRPr sz="2000" b="1">
                <a:solidFill>
                  <a:schemeClr val="lt1"/>
                </a:solidFill>
                <a:latin typeface="Arial"/>
                <a:ea typeface="Arial"/>
                <a:cs typeface="Arial"/>
                <a:sym typeface="Arial"/>
              </a:defRPr>
            </a:lvl6pPr>
            <a:lvl7pPr marL="3200400" lvl="6" indent="-317500" algn="l">
              <a:lnSpc>
                <a:spcPct val="90000"/>
              </a:lnSpc>
              <a:spcBef>
                <a:spcPts val="0"/>
              </a:spcBef>
              <a:spcAft>
                <a:spcPts val="0"/>
              </a:spcAft>
              <a:buSzPts val="1400"/>
              <a:buFont typeface="Arial"/>
              <a:buChar char="​"/>
              <a:defRPr sz="1400">
                <a:solidFill>
                  <a:schemeClr val="lt1"/>
                </a:solidFill>
                <a:latin typeface="Arial"/>
                <a:ea typeface="Arial"/>
                <a:cs typeface="Arial"/>
                <a:sym typeface="Arial"/>
              </a:defRPr>
            </a:lvl7pPr>
            <a:lvl8pPr marL="3657600" lvl="7" indent="-317500" algn="l">
              <a:lnSpc>
                <a:spcPct val="120000"/>
              </a:lnSpc>
              <a:spcBef>
                <a:spcPts val="400"/>
              </a:spcBef>
              <a:spcAft>
                <a:spcPts val="0"/>
              </a:spcAft>
              <a:buClr>
                <a:schemeClr val="lt1"/>
              </a:buClr>
              <a:buSzPts val="1400"/>
              <a:buFont typeface="Arial"/>
              <a:buChar char="​"/>
              <a:defRPr sz="1400">
                <a:solidFill>
                  <a:schemeClr val="lt1"/>
                </a:solidFill>
                <a:latin typeface="Arial"/>
                <a:ea typeface="Arial"/>
                <a:cs typeface="Arial"/>
                <a:sym typeface="Arial"/>
              </a:defRPr>
            </a:lvl8pPr>
            <a:lvl9pPr marL="4114800" lvl="8" indent="-304800" algn="l">
              <a:lnSpc>
                <a:spcPct val="80000"/>
              </a:lnSpc>
              <a:spcBef>
                <a:spcPts val="600"/>
              </a:spcBef>
              <a:spcAft>
                <a:spcPts val="0"/>
              </a:spcAft>
              <a:buClr>
                <a:schemeClr val="lt1"/>
              </a:buClr>
              <a:buSzPts val="1200"/>
              <a:buFont typeface="Arial"/>
              <a:buChar char="•"/>
              <a:defRPr sz="1200" b="0">
                <a:solidFill>
                  <a:schemeClr val="lt1"/>
                </a:solidFill>
                <a:latin typeface="Arial"/>
                <a:ea typeface="Arial"/>
                <a:cs typeface="Arial"/>
                <a:sym typeface="Arial"/>
              </a:defRPr>
            </a:lvl9pPr>
          </a:lstStyle>
          <a:p>
            <a:endParaRPr/>
          </a:p>
        </p:txBody>
      </p:sp>
      <p:pic>
        <p:nvPicPr>
          <p:cNvPr id="311" name="Google Shape;311;p74"/>
          <p:cNvPicPr preferRelativeResize="0"/>
          <p:nvPr/>
        </p:nvPicPr>
        <p:blipFill rotWithShape="1">
          <a:blip r:embed="rId3">
            <a:alphaModFix/>
          </a:blip>
          <a:srcRect/>
          <a:stretch/>
        </p:blipFill>
        <p:spPr>
          <a:xfrm>
            <a:off x="3593755" y="5625620"/>
            <a:ext cx="1976261" cy="47548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matchingName="Full Photo 2">
  <p:cSld name="Full Photo 2">
    <p:bg>
      <p:bgPr>
        <a:blipFill>
          <a:blip r:embed="rId2">
            <a:alphaModFix/>
          </a:blip>
          <a:stretch>
            <a:fillRect/>
          </a:stretch>
        </a:blipFill>
        <a:effectLst/>
      </p:bgPr>
    </p:bg>
    <p:spTree>
      <p:nvGrpSpPr>
        <p:cNvPr id="1" name="Shape 312"/>
        <p:cNvGrpSpPr/>
        <p:nvPr/>
      </p:nvGrpSpPr>
      <p:grpSpPr>
        <a:xfrm>
          <a:off x="0" y="0"/>
          <a:ext cx="0" cy="0"/>
          <a:chOff x="0" y="0"/>
          <a:chExt cx="0" cy="0"/>
        </a:xfrm>
      </p:grpSpPr>
      <p:sp>
        <p:nvSpPr>
          <p:cNvPr id="313" name="Google Shape;313;p75"/>
          <p:cNvSpPr/>
          <p:nvPr/>
        </p:nvSpPr>
        <p:spPr>
          <a:xfrm>
            <a:off x="2339787" y="1050324"/>
            <a:ext cx="3646028" cy="4871652"/>
          </a:xfrm>
          <a:prstGeom prst="rect">
            <a:avLst/>
          </a:prstGeom>
          <a:gradFill>
            <a:gsLst>
              <a:gs pos="0">
                <a:srgbClr val="EC008C"/>
              </a:gs>
              <a:gs pos="1000">
                <a:srgbClr val="EC008C"/>
              </a:gs>
              <a:gs pos="45000">
                <a:schemeClr val="accent2"/>
              </a:gs>
              <a:gs pos="100000">
                <a:srgbClr val="F99D1C"/>
              </a:gs>
            </a:gsLst>
            <a:lin ang="16200000" scaled="0"/>
          </a:grad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chemeClr val="dk1"/>
              </a:buClr>
              <a:buSzPts val="800"/>
              <a:buFont typeface="Arial"/>
              <a:buNone/>
            </a:pPr>
            <a:endParaRPr sz="800" b="0" i="0" u="none" strike="noStrike" cap="none">
              <a:solidFill>
                <a:srgbClr val="FFFFFF"/>
              </a:solidFill>
              <a:latin typeface="Arial"/>
              <a:ea typeface="Arial"/>
              <a:cs typeface="Arial"/>
              <a:sym typeface="Arial"/>
            </a:endParaRPr>
          </a:p>
        </p:txBody>
      </p:sp>
      <p:sp>
        <p:nvSpPr>
          <p:cNvPr id="314" name="Google Shape;314;p75"/>
          <p:cNvSpPr/>
          <p:nvPr/>
        </p:nvSpPr>
        <p:spPr>
          <a:xfrm>
            <a:off x="0" y="800100"/>
            <a:ext cx="5753100" cy="5372100"/>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None/>
            </a:pPr>
            <a:endParaRPr sz="1800">
              <a:solidFill>
                <a:schemeClr val="lt1"/>
              </a:solidFill>
              <a:latin typeface="Arial"/>
              <a:ea typeface="Arial"/>
              <a:cs typeface="Arial"/>
              <a:sym typeface="Arial"/>
            </a:endParaRPr>
          </a:p>
        </p:txBody>
      </p:sp>
      <p:sp>
        <p:nvSpPr>
          <p:cNvPr id="315" name="Google Shape;315;p75"/>
          <p:cNvSpPr txBox="1">
            <a:spLocks noGrp="1"/>
          </p:cNvSpPr>
          <p:nvPr>
            <p:ph type="body" idx="1"/>
          </p:nvPr>
        </p:nvSpPr>
        <p:spPr>
          <a:xfrm>
            <a:off x="664533" y="1460833"/>
            <a:ext cx="4502890" cy="3983034"/>
          </a:xfrm>
          <a:prstGeom prst="rect">
            <a:avLst/>
          </a:prstGeom>
          <a:noFill/>
          <a:ln>
            <a:noFill/>
          </a:ln>
        </p:spPr>
        <p:txBody>
          <a:bodyPr spcFirstLastPara="1" wrap="square" lIns="0" tIns="0" rIns="0" bIns="0" anchor="ctr" anchorCtr="0">
            <a:normAutofit/>
          </a:bodyPr>
          <a:lstStyle>
            <a:lvl1pPr marL="457200" lvl="0" indent="-495300" algn="l">
              <a:lnSpc>
                <a:spcPct val="90000"/>
              </a:lnSpc>
              <a:spcBef>
                <a:spcPts val="1200"/>
              </a:spcBef>
              <a:spcAft>
                <a:spcPts val="0"/>
              </a:spcAft>
              <a:buClr>
                <a:schemeClr val="dk1"/>
              </a:buClr>
              <a:buSzPts val="4200"/>
              <a:buFont typeface="Arial"/>
              <a:buChar char="​"/>
              <a:defRPr sz="4200" b="1">
                <a:solidFill>
                  <a:schemeClr val="dk1"/>
                </a:solidFill>
                <a:latin typeface="Arial"/>
                <a:ea typeface="Arial"/>
                <a:cs typeface="Arial"/>
                <a:sym typeface="Arial"/>
              </a:defRPr>
            </a:lvl1pPr>
            <a:lvl2pPr marL="914400" lvl="1" indent="-368300" algn="l">
              <a:lnSpc>
                <a:spcPct val="83000"/>
              </a:lnSpc>
              <a:spcBef>
                <a:spcPts val="300"/>
              </a:spcBef>
              <a:spcAft>
                <a:spcPts val="0"/>
              </a:spcAft>
              <a:buSzPts val="2200"/>
              <a:buFont typeface="Arial"/>
              <a:buChar char="​"/>
              <a:defRPr sz="2200">
                <a:solidFill>
                  <a:schemeClr val="dk2"/>
                </a:solidFill>
                <a:latin typeface="Arial"/>
                <a:ea typeface="Arial"/>
                <a:cs typeface="Arial"/>
                <a:sym typeface="Arial"/>
              </a:defRPr>
            </a:lvl2pPr>
            <a:lvl3pPr marL="1371600" lvl="2" indent="-342900" algn="l">
              <a:lnSpc>
                <a:spcPct val="120000"/>
              </a:lnSpc>
              <a:spcBef>
                <a:spcPts val="3000"/>
              </a:spcBef>
              <a:spcAft>
                <a:spcPts val="0"/>
              </a:spcAft>
              <a:buClr>
                <a:schemeClr val="dk1"/>
              </a:buClr>
              <a:buSzPts val="1800"/>
              <a:buFont typeface="Arial"/>
              <a:buChar char="​"/>
              <a:defRPr sz="1800">
                <a:solidFill>
                  <a:schemeClr val="dk1"/>
                </a:solidFill>
                <a:latin typeface="Arial"/>
                <a:ea typeface="Arial"/>
                <a:cs typeface="Arial"/>
                <a:sym typeface="Arial"/>
              </a:defRPr>
            </a:lvl3pPr>
            <a:lvl4pPr marL="1828800" lvl="3" indent="-317500" algn="l">
              <a:lnSpc>
                <a:spcPct val="90000"/>
              </a:lnSpc>
              <a:spcBef>
                <a:spcPts val="400"/>
              </a:spcBef>
              <a:spcAft>
                <a:spcPts val="0"/>
              </a:spcAft>
              <a:buClr>
                <a:schemeClr val="accent1"/>
              </a:buClr>
              <a:buSzPts val="1400"/>
              <a:buFont typeface="Arial"/>
              <a:buChar char="•"/>
              <a:defRPr sz="1400" b="0">
                <a:solidFill>
                  <a:schemeClr val="dk1"/>
                </a:solidFill>
                <a:latin typeface="Arial"/>
                <a:ea typeface="Arial"/>
                <a:cs typeface="Arial"/>
                <a:sym typeface="Arial"/>
              </a:defRPr>
            </a:lvl4pPr>
            <a:lvl5pPr marL="2286000" lvl="4" indent="-304800" algn="l">
              <a:lnSpc>
                <a:spcPct val="85000"/>
              </a:lnSpc>
              <a:spcBef>
                <a:spcPts val="400"/>
              </a:spcBef>
              <a:spcAft>
                <a:spcPts val="0"/>
              </a:spcAft>
              <a:buClr>
                <a:schemeClr val="dk1"/>
              </a:buClr>
              <a:buSzPts val="1200"/>
              <a:buFont typeface="Arial"/>
              <a:buChar char="–"/>
              <a:defRPr sz="1200">
                <a:solidFill>
                  <a:schemeClr val="dk1"/>
                </a:solidFill>
                <a:latin typeface="Arial"/>
                <a:ea typeface="Arial"/>
                <a:cs typeface="Arial"/>
                <a:sym typeface="Arial"/>
              </a:defRPr>
            </a:lvl5pPr>
            <a:lvl6pPr marL="2743200" lvl="5" indent="-355600" algn="l">
              <a:lnSpc>
                <a:spcPct val="90000"/>
              </a:lnSpc>
              <a:spcBef>
                <a:spcPts val="1200"/>
              </a:spcBef>
              <a:spcAft>
                <a:spcPts val="0"/>
              </a:spcAft>
              <a:buClr>
                <a:schemeClr val="lt1"/>
              </a:buClr>
              <a:buSzPts val="2000"/>
              <a:buFont typeface="Arial"/>
              <a:buChar char="​"/>
              <a:defRPr sz="2000" b="1">
                <a:solidFill>
                  <a:schemeClr val="lt1"/>
                </a:solidFill>
                <a:latin typeface="Arial"/>
                <a:ea typeface="Arial"/>
                <a:cs typeface="Arial"/>
                <a:sym typeface="Arial"/>
              </a:defRPr>
            </a:lvl6pPr>
            <a:lvl7pPr marL="3200400" lvl="6" indent="-317500" algn="l">
              <a:lnSpc>
                <a:spcPct val="90000"/>
              </a:lnSpc>
              <a:spcBef>
                <a:spcPts val="0"/>
              </a:spcBef>
              <a:spcAft>
                <a:spcPts val="0"/>
              </a:spcAft>
              <a:buSzPts val="1400"/>
              <a:buFont typeface="Arial"/>
              <a:buChar char="​"/>
              <a:defRPr sz="1400">
                <a:solidFill>
                  <a:schemeClr val="lt1"/>
                </a:solidFill>
                <a:latin typeface="Arial"/>
                <a:ea typeface="Arial"/>
                <a:cs typeface="Arial"/>
                <a:sym typeface="Arial"/>
              </a:defRPr>
            </a:lvl7pPr>
            <a:lvl8pPr marL="3657600" lvl="7" indent="-317500" algn="l">
              <a:lnSpc>
                <a:spcPct val="120000"/>
              </a:lnSpc>
              <a:spcBef>
                <a:spcPts val="400"/>
              </a:spcBef>
              <a:spcAft>
                <a:spcPts val="0"/>
              </a:spcAft>
              <a:buClr>
                <a:schemeClr val="lt1"/>
              </a:buClr>
              <a:buSzPts val="1400"/>
              <a:buFont typeface="Arial"/>
              <a:buChar char="​"/>
              <a:defRPr sz="1400">
                <a:solidFill>
                  <a:schemeClr val="lt1"/>
                </a:solidFill>
                <a:latin typeface="Arial"/>
                <a:ea typeface="Arial"/>
                <a:cs typeface="Arial"/>
                <a:sym typeface="Arial"/>
              </a:defRPr>
            </a:lvl8pPr>
            <a:lvl9pPr marL="4114800" lvl="8" indent="-304800" algn="l">
              <a:lnSpc>
                <a:spcPct val="80000"/>
              </a:lnSpc>
              <a:spcBef>
                <a:spcPts val="600"/>
              </a:spcBef>
              <a:spcAft>
                <a:spcPts val="0"/>
              </a:spcAft>
              <a:buClr>
                <a:schemeClr val="lt1"/>
              </a:buClr>
              <a:buSzPts val="1200"/>
              <a:buFont typeface="Arial"/>
              <a:buChar char="•"/>
              <a:defRPr sz="1200" b="0">
                <a:solidFill>
                  <a:schemeClr val="lt1"/>
                </a:solidFill>
                <a:latin typeface="Arial"/>
                <a:ea typeface="Arial"/>
                <a:cs typeface="Arial"/>
                <a:sym typeface="Arial"/>
              </a:defRPr>
            </a:lvl9pPr>
          </a:lstStyle>
          <a:p>
            <a:endParaRPr/>
          </a:p>
        </p:txBody>
      </p:sp>
      <p:sp>
        <p:nvSpPr>
          <p:cNvPr id="316" name="Google Shape;316;p75"/>
          <p:cNvSpPr/>
          <p:nvPr/>
        </p:nvSpPr>
        <p:spPr>
          <a:xfrm>
            <a:off x="10848521" y="75561"/>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a:solidFill>
                  <a:schemeClr val="lt1"/>
                </a:solidFill>
                <a:latin typeface="Arial"/>
                <a:ea typeface="Arial"/>
                <a:cs typeface="Arial"/>
                <a:sym typeface="Arial"/>
              </a:rPr>
              <a:t>© 2022 SPLUNK INC.</a:t>
            </a:r>
            <a:endParaRPr sz="700">
              <a:solidFill>
                <a:schemeClr val="lt1"/>
              </a:solidFill>
              <a:latin typeface="Arial"/>
              <a:ea typeface="Arial"/>
              <a:cs typeface="Arial"/>
              <a:sym typeface="Arial"/>
            </a:endParaRPr>
          </a:p>
        </p:txBody>
      </p:sp>
      <p:pic>
        <p:nvPicPr>
          <p:cNvPr id="317" name="Google Shape;317;p75"/>
          <p:cNvPicPr preferRelativeResize="0"/>
          <p:nvPr/>
        </p:nvPicPr>
        <p:blipFill rotWithShape="1">
          <a:blip r:embed="rId3">
            <a:alphaModFix/>
          </a:blip>
          <a:srcRect/>
          <a:stretch/>
        </p:blipFill>
        <p:spPr>
          <a:xfrm>
            <a:off x="3593755" y="5625620"/>
            <a:ext cx="1976261" cy="47548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matchingName="Half Photo Right">
  <p:cSld name="Half Photo Right">
    <p:spTree>
      <p:nvGrpSpPr>
        <p:cNvPr id="1" name="Shape 318"/>
        <p:cNvGrpSpPr/>
        <p:nvPr/>
      </p:nvGrpSpPr>
      <p:grpSpPr>
        <a:xfrm>
          <a:off x="0" y="0"/>
          <a:ext cx="0" cy="0"/>
          <a:chOff x="0" y="0"/>
          <a:chExt cx="0" cy="0"/>
        </a:xfrm>
      </p:grpSpPr>
      <p:sp>
        <p:nvSpPr>
          <p:cNvPr id="319" name="Google Shape;319;p76"/>
          <p:cNvSpPr/>
          <p:nvPr/>
        </p:nvSpPr>
        <p:spPr>
          <a:xfrm>
            <a:off x="6212541" y="406400"/>
            <a:ext cx="242047" cy="6451600"/>
          </a:xfrm>
          <a:prstGeom prst="rect">
            <a:avLst/>
          </a:prstGeom>
          <a:gradFill>
            <a:gsLst>
              <a:gs pos="0">
                <a:srgbClr val="EC008C"/>
              </a:gs>
              <a:gs pos="1000">
                <a:srgbClr val="EC008C"/>
              </a:gs>
              <a:gs pos="45000">
                <a:schemeClr val="accent2"/>
              </a:gs>
              <a:gs pos="100000">
                <a:srgbClr val="F99D1C"/>
              </a:gs>
            </a:gsLst>
            <a:lin ang="16200000" scaled="0"/>
          </a:grad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chemeClr val="dk1"/>
              </a:buClr>
              <a:buSzPts val="800"/>
              <a:buFont typeface="Arial"/>
              <a:buNone/>
            </a:pPr>
            <a:endParaRPr sz="800" b="0" i="0" u="none" strike="noStrike" cap="none">
              <a:solidFill>
                <a:srgbClr val="FFFFFF"/>
              </a:solidFill>
              <a:latin typeface="Arial"/>
              <a:ea typeface="Arial"/>
              <a:cs typeface="Arial"/>
              <a:sym typeface="Arial"/>
            </a:endParaRPr>
          </a:p>
        </p:txBody>
      </p:sp>
      <p:sp>
        <p:nvSpPr>
          <p:cNvPr id="320" name="Google Shape;320;p76"/>
          <p:cNvSpPr>
            <a:spLocks noGrp="1"/>
          </p:cNvSpPr>
          <p:nvPr>
            <p:ph type="pic" idx="2"/>
          </p:nvPr>
        </p:nvSpPr>
        <p:spPr>
          <a:xfrm>
            <a:off x="6454588" y="1"/>
            <a:ext cx="5737412" cy="6858000"/>
          </a:xfrm>
          <a:prstGeom prst="rect">
            <a:avLst/>
          </a:prstGeom>
          <a:gradFill>
            <a:gsLst>
              <a:gs pos="0">
                <a:srgbClr val="E6E6E6">
                  <a:alpha val="69803"/>
                </a:srgbClr>
              </a:gs>
              <a:gs pos="22000">
                <a:schemeClr val="lt1"/>
              </a:gs>
              <a:gs pos="100000">
                <a:schemeClr val="lt1"/>
              </a:gs>
            </a:gsLst>
            <a:lin ang="5400000" scaled="0"/>
          </a:gradFill>
          <a:ln>
            <a:noFill/>
          </a:ln>
        </p:spPr>
      </p:sp>
      <p:sp>
        <p:nvSpPr>
          <p:cNvPr id="321" name="Google Shape;321;p76"/>
          <p:cNvSpPr txBox="1">
            <a:spLocks noGrp="1"/>
          </p:cNvSpPr>
          <p:nvPr>
            <p:ph type="body" idx="1"/>
          </p:nvPr>
        </p:nvSpPr>
        <p:spPr>
          <a:xfrm>
            <a:off x="692274" y="812801"/>
            <a:ext cx="5060825" cy="5364162"/>
          </a:xfrm>
          <a:prstGeom prst="rect">
            <a:avLst/>
          </a:prstGeom>
          <a:noFill/>
          <a:ln>
            <a:noFill/>
          </a:ln>
        </p:spPr>
        <p:txBody>
          <a:bodyPr spcFirstLastPara="1" wrap="square" lIns="0" tIns="0" rIns="0" bIns="0" anchor="ctr" anchorCtr="0">
            <a:normAutofit/>
          </a:bodyPr>
          <a:lstStyle>
            <a:lvl1pPr marL="457200" lvl="0" indent="-609600" algn="l">
              <a:lnSpc>
                <a:spcPct val="90000"/>
              </a:lnSpc>
              <a:spcBef>
                <a:spcPts val="1200"/>
              </a:spcBef>
              <a:spcAft>
                <a:spcPts val="0"/>
              </a:spcAft>
              <a:buClr>
                <a:schemeClr val="dk1"/>
              </a:buClr>
              <a:buSzPts val="6000"/>
              <a:buFont typeface="Arial"/>
              <a:buChar char="​"/>
              <a:defRPr sz="6000" b="1">
                <a:solidFill>
                  <a:schemeClr val="dk1"/>
                </a:solidFill>
                <a:latin typeface="Arial"/>
                <a:ea typeface="Arial"/>
                <a:cs typeface="Arial"/>
                <a:sym typeface="Arial"/>
              </a:defRPr>
            </a:lvl1pPr>
            <a:lvl2pPr marL="914400" lvl="1" indent="-419100" algn="l">
              <a:lnSpc>
                <a:spcPct val="83000"/>
              </a:lnSpc>
              <a:spcBef>
                <a:spcPts val="300"/>
              </a:spcBef>
              <a:spcAft>
                <a:spcPts val="0"/>
              </a:spcAft>
              <a:buSzPts val="3000"/>
              <a:buFont typeface="Arial"/>
              <a:buChar char="​"/>
              <a:defRPr sz="3000">
                <a:solidFill>
                  <a:schemeClr val="dk2"/>
                </a:solidFill>
                <a:latin typeface="Arial"/>
                <a:ea typeface="Arial"/>
                <a:cs typeface="Arial"/>
                <a:sym typeface="Arial"/>
              </a:defRPr>
            </a:lvl2pPr>
            <a:lvl3pPr marL="1371600" lvl="2" indent="-342900" algn="l">
              <a:lnSpc>
                <a:spcPct val="120000"/>
              </a:lnSpc>
              <a:spcBef>
                <a:spcPts val="3000"/>
              </a:spcBef>
              <a:spcAft>
                <a:spcPts val="0"/>
              </a:spcAft>
              <a:buClr>
                <a:schemeClr val="dk1"/>
              </a:buClr>
              <a:buSzPts val="1800"/>
              <a:buFont typeface="Arial"/>
              <a:buChar char="​"/>
              <a:defRPr sz="1800">
                <a:solidFill>
                  <a:schemeClr val="dk1"/>
                </a:solidFill>
                <a:latin typeface="Arial"/>
                <a:ea typeface="Arial"/>
                <a:cs typeface="Arial"/>
                <a:sym typeface="Arial"/>
              </a:defRPr>
            </a:lvl3pPr>
            <a:lvl4pPr marL="1828800" lvl="3" indent="-317500" algn="l">
              <a:lnSpc>
                <a:spcPct val="90000"/>
              </a:lnSpc>
              <a:spcBef>
                <a:spcPts val="400"/>
              </a:spcBef>
              <a:spcAft>
                <a:spcPts val="0"/>
              </a:spcAft>
              <a:buClr>
                <a:schemeClr val="accent1"/>
              </a:buClr>
              <a:buSzPts val="1400"/>
              <a:buFont typeface="Arial"/>
              <a:buChar char="•"/>
              <a:defRPr sz="1400" b="0">
                <a:solidFill>
                  <a:schemeClr val="dk1"/>
                </a:solidFill>
                <a:latin typeface="Arial"/>
                <a:ea typeface="Arial"/>
                <a:cs typeface="Arial"/>
                <a:sym typeface="Arial"/>
              </a:defRPr>
            </a:lvl4pPr>
            <a:lvl5pPr marL="2286000" lvl="4" indent="-304800" algn="l">
              <a:lnSpc>
                <a:spcPct val="85000"/>
              </a:lnSpc>
              <a:spcBef>
                <a:spcPts val="400"/>
              </a:spcBef>
              <a:spcAft>
                <a:spcPts val="0"/>
              </a:spcAft>
              <a:buClr>
                <a:schemeClr val="dk1"/>
              </a:buClr>
              <a:buSzPts val="1200"/>
              <a:buFont typeface="Arial"/>
              <a:buChar char="–"/>
              <a:defRPr sz="1200">
                <a:solidFill>
                  <a:schemeClr val="dk1"/>
                </a:solidFill>
                <a:latin typeface="Arial"/>
                <a:ea typeface="Arial"/>
                <a:cs typeface="Arial"/>
                <a:sym typeface="Arial"/>
              </a:defRPr>
            </a:lvl5pPr>
            <a:lvl6pPr marL="2743200" lvl="5" indent="-355600" algn="l">
              <a:lnSpc>
                <a:spcPct val="90000"/>
              </a:lnSpc>
              <a:spcBef>
                <a:spcPts val="1200"/>
              </a:spcBef>
              <a:spcAft>
                <a:spcPts val="0"/>
              </a:spcAft>
              <a:buClr>
                <a:schemeClr val="dk1"/>
              </a:buClr>
              <a:buSzPts val="2000"/>
              <a:buFont typeface="Arial"/>
              <a:buChar char="​"/>
              <a:defRPr sz="2000" b="1">
                <a:solidFill>
                  <a:schemeClr val="dk1"/>
                </a:solidFill>
                <a:latin typeface="Arial"/>
                <a:ea typeface="Arial"/>
                <a:cs typeface="Arial"/>
                <a:sym typeface="Arial"/>
              </a:defRPr>
            </a:lvl6pPr>
            <a:lvl7pPr marL="3200400" lvl="6" indent="-317500" algn="l">
              <a:lnSpc>
                <a:spcPct val="90000"/>
              </a:lnSpc>
              <a:spcBef>
                <a:spcPts val="0"/>
              </a:spcBef>
              <a:spcAft>
                <a:spcPts val="0"/>
              </a:spcAft>
              <a:buSzPts val="1400"/>
              <a:buFont typeface="Arial"/>
              <a:buChar char="​"/>
              <a:defRPr sz="1400">
                <a:solidFill>
                  <a:schemeClr val="accent1"/>
                </a:solidFill>
                <a:latin typeface="Arial"/>
                <a:ea typeface="Arial"/>
                <a:cs typeface="Arial"/>
                <a:sym typeface="Arial"/>
              </a:defRPr>
            </a:lvl7pPr>
            <a:lvl8pPr marL="3657600" lvl="7" indent="-317500" algn="l">
              <a:lnSpc>
                <a:spcPct val="120000"/>
              </a:lnSpc>
              <a:spcBef>
                <a:spcPts val="400"/>
              </a:spcBef>
              <a:spcAft>
                <a:spcPts val="0"/>
              </a:spcAft>
              <a:buClr>
                <a:schemeClr val="dk1"/>
              </a:buClr>
              <a:buSzPts val="1400"/>
              <a:buFont typeface="Arial"/>
              <a:buChar char="​"/>
              <a:defRPr sz="1400">
                <a:solidFill>
                  <a:schemeClr val="dk1"/>
                </a:solidFill>
                <a:latin typeface="Arial"/>
                <a:ea typeface="Arial"/>
                <a:cs typeface="Arial"/>
                <a:sym typeface="Arial"/>
              </a:defRPr>
            </a:lvl8pPr>
            <a:lvl9pPr marL="4114800" lvl="8" indent="-304800" algn="l">
              <a:lnSpc>
                <a:spcPct val="80000"/>
              </a:lnSpc>
              <a:spcBef>
                <a:spcPts val="600"/>
              </a:spcBef>
              <a:spcAft>
                <a:spcPts val="0"/>
              </a:spcAft>
              <a:buClr>
                <a:schemeClr val="accent4"/>
              </a:buClr>
              <a:buSzPts val="1200"/>
              <a:buFont typeface="Arial"/>
              <a:buChar char="•"/>
              <a:defRPr sz="1200" b="0">
                <a:solidFill>
                  <a:schemeClr val="dk1"/>
                </a:solidFill>
                <a:latin typeface="Arial"/>
                <a:ea typeface="Arial"/>
                <a:cs typeface="Arial"/>
                <a:sym typeface="Arial"/>
              </a:defRPr>
            </a:lvl9pPr>
          </a:lstStyle>
          <a:p>
            <a:endParaRPr/>
          </a:p>
        </p:txBody>
      </p:sp>
      <p:sp>
        <p:nvSpPr>
          <p:cNvPr id="322" name="Google Shape;322;p76"/>
          <p:cNvSpPr/>
          <p:nvPr/>
        </p:nvSpPr>
        <p:spPr>
          <a:xfrm>
            <a:off x="28121" y="40640"/>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a:solidFill>
                  <a:schemeClr val="dk2"/>
                </a:solidFill>
                <a:latin typeface="Arial"/>
                <a:ea typeface="Arial"/>
                <a:cs typeface="Arial"/>
                <a:sym typeface="Arial"/>
              </a:rPr>
              <a:t>© 2022 SPLUNK INC.</a:t>
            </a:r>
            <a:endParaRPr sz="700">
              <a:solidFill>
                <a:schemeClr val="dk2"/>
              </a:solidFill>
              <a:latin typeface="Arial"/>
              <a:ea typeface="Arial"/>
              <a:cs typeface="Arial"/>
              <a:sym typeface="Arial"/>
            </a:endParaRPr>
          </a:p>
        </p:txBody>
      </p:sp>
      <p:pic>
        <p:nvPicPr>
          <p:cNvPr id="323" name="Google Shape;323;p76"/>
          <p:cNvPicPr preferRelativeResize="0"/>
          <p:nvPr/>
        </p:nvPicPr>
        <p:blipFill rotWithShape="1">
          <a:blip r:embed="rId2">
            <a:alphaModFix/>
          </a:blip>
          <a:srcRect/>
          <a:stretch/>
        </p:blipFill>
        <p:spPr>
          <a:xfrm>
            <a:off x="572531" y="6276200"/>
            <a:ext cx="1976261" cy="47548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Photo Banner Right">
  <p:cSld name="Photo Banner Right">
    <p:spTree>
      <p:nvGrpSpPr>
        <p:cNvPr id="1" name="Shape 324"/>
        <p:cNvGrpSpPr/>
        <p:nvPr/>
      </p:nvGrpSpPr>
      <p:grpSpPr>
        <a:xfrm>
          <a:off x="0" y="0"/>
          <a:ext cx="0" cy="0"/>
          <a:chOff x="0" y="0"/>
          <a:chExt cx="0" cy="0"/>
        </a:xfrm>
      </p:grpSpPr>
      <p:sp>
        <p:nvSpPr>
          <p:cNvPr id="325" name="Google Shape;325;p77"/>
          <p:cNvSpPr/>
          <p:nvPr/>
        </p:nvSpPr>
        <p:spPr>
          <a:xfrm>
            <a:off x="10739120" y="231111"/>
            <a:ext cx="1452880" cy="246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None/>
            </a:pPr>
            <a:endParaRPr sz="1800">
              <a:solidFill>
                <a:schemeClr val="lt1"/>
              </a:solidFill>
              <a:latin typeface="Arial"/>
              <a:ea typeface="Arial"/>
              <a:cs typeface="Arial"/>
              <a:sym typeface="Arial"/>
            </a:endParaRPr>
          </a:p>
        </p:txBody>
      </p:sp>
      <p:sp>
        <p:nvSpPr>
          <p:cNvPr id="326" name="Google Shape;326;p77"/>
          <p:cNvSpPr/>
          <p:nvPr/>
        </p:nvSpPr>
        <p:spPr>
          <a:xfrm>
            <a:off x="6438898" y="231111"/>
            <a:ext cx="5067300" cy="5405313"/>
          </a:xfrm>
          <a:prstGeom prst="rect">
            <a:avLst/>
          </a:prstGeom>
          <a:gradFill>
            <a:gsLst>
              <a:gs pos="0">
                <a:srgbClr val="E6E6E6">
                  <a:alpha val="69803"/>
                </a:srgbClr>
              </a:gs>
              <a:gs pos="22000">
                <a:schemeClr val="lt1"/>
              </a:gs>
              <a:gs pos="100000">
                <a:schemeClr val="lt1"/>
              </a:gs>
            </a:gsLst>
            <a:lin ang="5400000" scaled="0"/>
          </a:gradFill>
          <a:ln>
            <a:noFill/>
          </a:ln>
        </p:spPr>
        <p:txBody>
          <a:bodyPr spcFirstLastPara="1" wrap="square" lIns="0" tIns="274300" rIns="0" bIns="0" anchor="t" anchorCtr="0">
            <a:noAutofit/>
          </a:bodyPr>
          <a:lstStyle/>
          <a:p>
            <a:pPr marL="0" marR="0" lvl="0" indent="0" algn="ctr" rtl="0">
              <a:lnSpc>
                <a:spcPct val="85000"/>
              </a:lnSpc>
              <a:spcBef>
                <a:spcPts val="0"/>
              </a:spcBef>
              <a:spcAft>
                <a:spcPts val="0"/>
              </a:spcAft>
              <a:buClr>
                <a:schemeClr val="dk1"/>
              </a:buClr>
              <a:buSzPts val="1800"/>
              <a:buFont typeface="Arial"/>
              <a:buNone/>
            </a:pPr>
            <a:endParaRPr sz="1800">
              <a:solidFill>
                <a:schemeClr val="dk2"/>
              </a:solidFill>
              <a:latin typeface="Arial"/>
              <a:ea typeface="Arial"/>
              <a:cs typeface="Arial"/>
              <a:sym typeface="Arial"/>
            </a:endParaRPr>
          </a:p>
        </p:txBody>
      </p:sp>
      <p:sp>
        <p:nvSpPr>
          <p:cNvPr id="327" name="Google Shape;327;p77"/>
          <p:cNvSpPr>
            <a:spLocks noGrp="1"/>
          </p:cNvSpPr>
          <p:nvPr>
            <p:ph type="pic" idx="2"/>
          </p:nvPr>
        </p:nvSpPr>
        <p:spPr>
          <a:xfrm>
            <a:off x="6438898" y="231112"/>
            <a:ext cx="5067299" cy="5405313"/>
          </a:xfrm>
          <a:prstGeom prst="rect">
            <a:avLst/>
          </a:prstGeom>
          <a:gradFill>
            <a:gsLst>
              <a:gs pos="0">
                <a:srgbClr val="E6E6E6">
                  <a:alpha val="69803"/>
                </a:srgbClr>
              </a:gs>
              <a:gs pos="22000">
                <a:schemeClr val="lt1"/>
              </a:gs>
              <a:gs pos="100000">
                <a:schemeClr val="lt1"/>
              </a:gs>
            </a:gsLst>
            <a:lin ang="5400000" scaled="0"/>
          </a:gradFill>
          <a:ln>
            <a:noFill/>
          </a:ln>
        </p:spPr>
      </p:sp>
      <p:sp>
        <p:nvSpPr>
          <p:cNvPr id="328" name="Google Shape;328;p77"/>
          <p:cNvSpPr txBox="1">
            <a:spLocks noGrp="1"/>
          </p:cNvSpPr>
          <p:nvPr>
            <p:ph type="body" idx="1"/>
          </p:nvPr>
        </p:nvSpPr>
        <p:spPr>
          <a:xfrm>
            <a:off x="685801" y="812801"/>
            <a:ext cx="5067300" cy="5364162"/>
          </a:xfrm>
          <a:prstGeom prst="rect">
            <a:avLst/>
          </a:prstGeom>
          <a:noFill/>
          <a:ln>
            <a:noFill/>
          </a:ln>
        </p:spPr>
        <p:txBody>
          <a:bodyPr spcFirstLastPara="1" wrap="square" lIns="0" tIns="0" rIns="0" bIns="0" anchor="ctr" anchorCtr="0">
            <a:normAutofit/>
          </a:bodyPr>
          <a:lstStyle>
            <a:lvl1pPr marL="457200" lvl="0" indent="-609600" algn="l">
              <a:lnSpc>
                <a:spcPct val="90000"/>
              </a:lnSpc>
              <a:spcBef>
                <a:spcPts val="1200"/>
              </a:spcBef>
              <a:spcAft>
                <a:spcPts val="0"/>
              </a:spcAft>
              <a:buClr>
                <a:schemeClr val="dk1"/>
              </a:buClr>
              <a:buSzPts val="6000"/>
              <a:buFont typeface="Arial"/>
              <a:buChar char="​"/>
              <a:defRPr sz="6000" b="1">
                <a:solidFill>
                  <a:schemeClr val="dk1"/>
                </a:solidFill>
                <a:latin typeface="Arial"/>
                <a:ea typeface="Arial"/>
                <a:cs typeface="Arial"/>
                <a:sym typeface="Arial"/>
              </a:defRPr>
            </a:lvl1pPr>
            <a:lvl2pPr marL="914400" lvl="1" indent="-419100" algn="l">
              <a:lnSpc>
                <a:spcPct val="83000"/>
              </a:lnSpc>
              <a:spcBef>
                <a:spcPts val="300"/>
              </a:spcBef>
              <a:spcAft>
                <a:spcPts val="0"/>
              </a:spcAft>
              <a:buSzPts val="3000"/>
              <a:buFont typeface="Arial"/>
              <a:buChar char="​"/>
              <a:defRPr sz="3000">
                <a:solidFill>
                  <a:schemeClr val="dk2"/>
                </a:solidFill>
                <a:latin typeface="Arial"/>
                <a:ea typeface="Arial"/>
                <a:cs typeface="Arial"/>
                <a:sym typeface="Arial"/>
              </a:defRPr>
            </a:lvl2pPr>
            <a:lvl3pPr marL="1371600" lvl="2" indent="-342900" algn="l">
              <a:lnSpc>
                <a:spcPct val="120000"/>
              </a:lnSpc>
              <a:spcBef>
                <a:spcPts val="3000"/>
              </a:spcBef>
              <a:spcAft>
                <a:spcPts val="0"/>
              </a:spcAft>
              <a:buClr>
                <a:schemeClr val="dk1"/>
              </a:buClr>
              <a:buSzPts val="1800"/>
              <a:buFont typeface="Arial"/>
              <a:buChar char="​"/>
              <a:defRPr sz="1800">
                <a:solidFill>
                  <a:schemeClr val="dk1"/>
                </a:solidFill>
                <a:latin typeface="Arial"/>
                <a:ea typeface="Arial"/>
                <a:cs typeface="Arial"/>
                <a:sym typeface="Arial"/>
              </a:defRPr>
            </a:lvl3pPr>
            <a:lvl4pPr marL="1828800" lvl="3" indent="-317500" algn="l">
              <a:lnSpc>
                <a:spcPct val="90000"/>
              </a:lnSpc>
              <a:spcBef>
                <a:spcPts val="400"/>
              </a:spcBef>
              <a:spcAft>
                <a:spcPts val="0"/>
              </a:spcAft>
              <a:buClr>
                <a:schemeClr val="accent1"/>
              </a:buClr>
              <a:buSzPts val="1400"/>
              <a:buFont typeface="Arial"/>
              <a:buChar char="•"/>
              <a:defRPr sz="1400" b="0">
                <a:solidFill>
                  <a:schemeClr val="dk1"/>
                </a:solidFill>
                <a:latin typeface="Arial"/>
                <a:ea typeface="Arial"/>
                <a:cs typeface="Arial"/>
                <a:sym typeface="Arial"/>
              </a:defRPr>
            </a:lvl4pPr>
            <a:lvl5pPr marL="2286000" lvl="4" indent="-304800" algn="l">
              <a:lnSpc>
                <a:spcPct val="85000"/>
              </a:lnSpc>
              <a:spcBef>
                <a:spcPts val="400"/>
              </a:spcBef>
              <a:spcAft>
                <a:spcPts val="0"/>
              </a:spcAft>
              <a:buClr>
                <a:schemeClr val="dk1"/>
              </a:buClr>
              <a:buSzPts val="1200"/>
              <a:buFont typeface="Arial"/>
              <a:buChar char="–"/>
              <a:defRPr sz="1200">
                <a:solidFill>
                  <a:schemeClr val="dk1"/>
                </a:solidFill>
                <a:latin typeface="Arial"/>
                <a:ea typeface="Arial"/>
                <a:cs typeface="Arial"/>
                <a:sym typeface="Arial"/>
              </a:defRPr>
            </a:lvl5pPr>
            <a:lvl6pPr marL="2743200" lvl="5" indent="-355600" algn="l">
              <a:lnSpc>
                <a:spcPct val="90000"/>
              </a:lnSpc>
              <a:spcBef>
                <a:spcPts val="1200"/>
              </a:spcBef>
              <a:spcAft>
                <a:spcPts val="0"/>
              </a:spcAft>
              <a:buClr>
                <a:schemeClr val="dk1"/>
              </a:buClr>
              <a:buSzPts val="2000"/>
              <a:buFont typeface="Arial"/>
              <a:buChar char="​"/>
              <a:defRPr sz="2000" b="1">
                <a:solidFill>
                  <a:schemeClr val="dk1"/>
                </a:solidFill>
                <a:latin typeface="Arial"/>
                <a:ea typeface="Arial"/>
                <a:cs typeface="Arial"/>
                <a:sym typeface="Arial"/>
              </a:defRPr>
            </a:lvl6pPr>
            <a:lvl7pPr marL="3200400" lvl="6" indent="-317500" algn="l">
              <a:lnSpc>
                <a:spcPct val="90000"/>
              </a:lnSpc>
              <a:spcBef>
                <a:spcPts val="0"/>
              </a:spcBef>
              <a:spcAft>
                <a:spcPts val="0"/>
              </a:spcAft>
              <a:buSzPts val="1400"/>
              <a:buFont typeface="Arial"/>
              <a:buChar char="​"/>
              <a:defRPr sz="1400">
                <a:solidFill>
                  <a:schemeClr val="accent1"/>
                </a:solidFill>
                <a:latin typeface="Arial"/>
                <a:ea typeface="Arial"/>
                <a:cs typeface="Arial"/>
                <a:sym typeface="Arial"/>
              </a:defRPr>
            </a:lvl7pPr>
            <a:lvl8pPr marL="3657600" lvl="7" indent="-317500" algn="l">
              <a:lnSpc>
                <a:spcPct val="120000"/>
              </a:lnSpc>
              <a:spcBef>
                <a:spcPts val="400"/>
              </a:spcBef>
              <a:spcAft>
                <a:spcPts val="0"/>
              </a:spcAft>
              <a:buClr>
                <a:schemeClr val="dk1"/>
              </a:buClr>
              <a:buSzPts val="1400"/>
              <a:buFont typeface="Arial"/>
              <a:buChar char="​"/>
              <a:defRPr sz="1400" b="0">
                <a:solidFill>
                  <a:schemeClr val="dk1"/>
                </a:solidFill>
                <a:latin typeface="Arial"/>
                <a:ea typeface="Arial"/>
                <a:cs typeface="Arial"/>
                <a:sym typeface="Arial"/>
              </a:defRPr>
            </a:lvl8pPr>
            <a:lvl9pPr marL="4114800" lvl="8" indent="-304800" algn="l">
              <a:lnSpc>
                <a:spcPct val="80000"/>
              </a:lnSpc>
              <a:spcBef>
                <a:spcPts val="600"/>
              </a:spcBef>
              <a:spcAft>
                <a:spcPts val="0"/>
              </a:spcAft>
              <a:buClr>
                <a:schemeClr val="accent4"/>
              </a:buClr>
              <a:buSzPts val="1200"/>
              <a:buFont typeface="Arial"/>
              <a:buChar char="•"/>
              <a:defRPr sz="1200" b="0">
                <a:solidFill>
                  <a:schemeClr val="dk1"/>
                </a:solidFill>
                <a:latin typeface="Arial"/>
                <a:ea typeface="Arial"/>
                <a:cs typeface="Arial"/>
                <a:sym typeface="Arial"/>
              </a:defRPr>
            </a:lvl9pPr>
          </a:lstStyle>
          <a:p>
            <a:endParaRPr/>
          </a:p>
        </p:txBody>
      </p:sp>
      <p:sp>
        <p:nvSpPr>
          <p:cNvPr id="329" name="Google Shape;329;p77"/>
          <p:cNvSpPr/>
          <p:nvPr/>
        </p:nvSpPr>
        <p:spPr>
          <a:xfrm>
            <a:off x="28121" y="6497961"/>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a:solidFill>
                  <a:schemeClr val="dk2"/>
                </a:solidFill>
                <a:latin typeface="Arial"/>
                <a:ea typeface="Arial"/>
                <a:cs typeface="Arial"/>
                <a:sym typeface="Arial"/>
              </a:rPr>
              <a:t>© 2022 SPLUNK INC.</a:t>
            </a:r>
            <a:endParaRPr sz="700">
              <a:solidFill>
                <a:schemeClr val="dk2"/>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Photo Banner Left">
  <p:cSld name="Photo Banner Left">
    <p:spTree>
      <p:nvGrpSpPr>
        <p:cNvPr id="1" name="Shape 330"/>
        <p:cNvGrpSpPr/>
        <p:nvPr/>
      </p:nvGrpSpPr>
      <p:grpSpPr>
        <a:xfrm>
          <a:off x="0" y="0"/>
          <a:ext cx="0" cy="0"/>
          <a:chOff x="0" y="0"/>
          <a:chExt cx="0" cy="0"/>
        </a:xfrm>
      </p:grpSpPr>
      <p:sp>
        <p:nvSpPr>
          <p:cNvPr id="331" name="Google Shape;331;p78"/>
          <p:cNvSpPr/>
          <p:nvPr/>
        </p:nvSpPr>
        <p:spPr>
          <a:xfrm>
            <a:off x="685802" y="227463"/>
            <a:ext cx="5067300" cy="5408962"/>
          </a:xfrm>
          <a:prstGeom prst="rect">
            <a:avLst/>
          </a:prstGeom>
          <a:gradFill>
            <a:gsLst>
              <a:gs pos="0">
                <a:srgbClr val="E6E6E6">
                  <a:alpha val="69803"/>
                </a:srgbClr>
              </a:gs>
              <a:gs pos="22000">
                <a:schemeClr val="lt1"/>
              </a:gs>
              <a:gs pos="100000">
                <a:schemeClr val="lt1"/>
              </a:gs>
            </a:gsLst>
            <a:lin ang="5400000" scaled="0"/>
          </a:gradFill>
          <a:ln>
            <a:noFill/>
          </a:ln>
        </p:spPr>
        <p:txBody>
          <a:bodyPr spcFirstLastPara="1" wrap="square" lIns="0" tIns="274300" rIns="0" bIns="0" anchor="t" anchorCtr="0">
            <a:noAutofit/>
          </a:bodyPr>
          <a:lstStyle/>
          <a:p>
            <a:pPr marL="0" marR="0" lvl="0" indent="0" algn="ctr" rtl="0">
              <a:lnSpc>
                <a:spcPct val="85000"/>
              </a:lnSpc>
              <a:spcBef>
                <a:spcPts val="0"/>
              </a:spcBef>
              <a:spcAft>
                <a:spcPts val="0"/>
              </a:spcAft>
              <a:buClr>
                <a:schemeClr val="dk1"/>
              </a:buClr>
              <a:buSzPts val="1800"/>
              <a:buFont typeface="Arial"/>
              <a:buNone/>
            </a:pPr>
            <a:endParaRPr sz="1800">
              <a:solidFill>
                <a:schemeClr val="dk2"/>
              </a:solidFill>
              <a:latin typeface="Arial"/>
              <a:ea typeface="Arial"/>
              <a:cs typeface="Arial"/>
              <a:sym typeface="Arial"/>
            </a:endParaRPr>
          </a:p>
        </p:txBody>
      </p:sp>
      <p:sp>
        <p:nvSpPr>
          <p:cNvPr id="332" name="Google Shape;332;p78"/>
          <p:cNvSpPr txBox="1">
            <a:spLocks noGrp="1"/>
          </p:cNvSpPr>
          <p:nvPr>
            <p:ph type="body" idx="1"/>
          </p:nvPr>
        </p:nvSpPr>
        <p:spPr>
          <a:xfrm>
            <a:off x="6438900" y="812801"/>
            <a:ext cx="5067300" cy="5364162"/>
          </a:xfrm>
          <a:prstGeom prst="rect">
            <a:avLst/>
          </a:prstGeom>
          <a:noFill/>
          <a:ln>
            <a:noFill/>
          </a:ln>
        </p:spPr>
        <p:txBody>
          <a:bodyPr spcFirstLastPara="1" wrap="square" lIns="0" tIns="0" rIns="0" bIns="0" anchor="ctr" anchorCtr="0">
            <a:normAutofit/>
          </a:bodyPr>
          <a:lstStyle>
            <a:lvl1pPr marL="457200" lvl="0" indent="-609600" algn="l">
              <a:lnSpc>
                <a:spcPct val="90000"/>
              </a:lnSpc>
              <a:spcBef>
                <a:spcPts val="1200"/>
              </a:spcBef>
              <a:spcAft>
                <a:spcPts val="0"/>
              </a:spcAft>
              <a:buClr>
                <a:schemeClr val="dk1"/>
              </a:buClr>
              <a:buSzPts val="6000"/>
              <a:buFont typeface="Arial"/>
              <a:buChar char="​"/>
              <a:defRPr sz="6000" b="1">
                <a:solidFill>
                  <a:schemeClr val="dk1"/>
                </a:solidFill>
                <a:latin typeface="Arial"/>
                <a:ea typeface="Arial"/>
                <a:cs typeface="Arial"/>
                <a:sym typeface="Arial"/>
              </a:defRPr>
            </a:lvl1pPr>
            <a:lvl2pPr marL="914400" lvl="1" indent="-419100" algn="l">
              <a:lnSpc>
                <a:spcPct val="83000"/>
              </a:lnSpc>
              <a:spcBef>
                <a:spcPts val="300"/>
              </a:spcBef>
              <a:spcAft>
                <a:spcPts val="0"/>
              </a:spcAft>
              <a:buSzPts val="3000"/>
              <a:buFont typeface="Arial"/>
              <a:buChar char="​"/>
              <a:defRPr sz="3000">
                <a:solidFill>
                  <a:schemeClr val="dk2"/>
                </a:solidFill>
                <a:latin typeface="Arial"/>
                <a:ea typeface="Arial"/>
                <a:cs typeface="Arial"/>
                <a:sym typeface="Arial"/>
              </a:defRPr>
            </a:lvl2pPr>
            <a:lvl3pPr marL="1371600" lvl="2" indent="-342900" algn="l">
              <a:lnSpc>
                <a:spcPct val="120000"/>
              </a:lnSpc>
              <a:spcBef>
                <a:spcPts val="3000"/>
              </a:spcBef>
              <a:spcAft>
                <a:spcPts val="0"/>
              </a:spcAft>
              <a:buClr>
                <a:schemeClr val="dk1"/>
              </a:buClr>
              <a:buSzPts val="1800"/>
              <a:buFont typeface="Arial"/>
              <a:buChar char="​"/>
              <a:defRPr sz="1800">
                <a:solidFill>
                  <a:schemeClr val="dk1"/>
                </a:solidFill>
                <a:latin typeface="Arial"/>
                <a:ea typeface="Arial"/>
                <a:cs typeface="Arial"/>
                <a:sym typeface="Arial"/>
              </a:defRPr>
            </a:lvl3pPr>
            <a:lvl4pPr marL="1828800" lvl="3" indent="-317500" algn="l">
              <a:lnSpc>
                <a:spcPct val="90000"/>
              </a:lnSpc>
              <a:spcBef>
                <a:spcPts val="400"/>
              </a:spcBef>
              <a:spcAft>
                <a:spcPts val="0"/>
              </a:spcAft>
              <a:buClr>
                <a:schemeClr val="accent1"/>
              </a:buClr>
              <a:buSzPts val="1400"/>
              <a:buFont typeface="Arial"/>
              <a:buChar char="•"/>
              <a:defRPr sz="1400" b="0">
                <a:solidFill>
                  <a:schemeClr val="dk1"/>
                </a:solidFill>
                <a:latin typeface="Arial"/>
                <a:ea typeface="Arial"/>
                <a:cs typeface="Arial"/>
                <a:sym typeface="Arial"/>
              </a:defRPr>
            </a:lvl4pPr>
            <a:lvl5pPr marL="2286000" lvl="4" indent="-304800" algn="l">
              <a:lnSpc>
                <a:spcPct val="85000"/>
              </a:lnSpc>
              <a:spcBef>
                <a:spcPts val="400"/>
              </a:spcBef>
              <a:spcAft>
                <a:spcPts val="0"/>
              </a:spcAft>
              <a:buClr>
                <a:schemeClr val="dk1"/>
              </a:buClr>
              <a:buSzPts val="1200"/>
              <a:buFont typeface="Arial"/>
              <a:buChar char="–"/>
              <a:defRPr sz="1200">
                <a:solidFill>
                  <a:schemeClr val="dk1"/>
                </a:solidFill>
                <a:latin typeface="Arial"/>
                <a:ea typeface="Arial"/>
                <a:cs typeface="Arial"/>
                <a:sym typeface="Arial"/>
              </a:defRPr>
            </a:lvl5pPr>
            <a:lvl6pPr marL="2743200" lvl="5" indent="-355600" algn="l">
              <a:lnSpc>
                <a:spcPct val="90000"/>
              </a:lnSpc>
              <a:spcBef>
                <a:spcPts val="1200"/>
              </a:spcBef>
              <a:spcAft>
                <a:spcPts val="0"/>
              </a:spcAft>
              <a:buClr>
                <a:schemeClr val="dk1"/>
              </a:buClr>
              <a:buSzPts val="2000"/>
              <a:buFont typeface="Arial"/>
              <a:buChar char="​"/>
              <a:defRPr sz="2000" b="1">
                <a:solidFill>
                  <a:schemeClr val="dk1"/>
                </a:solidFill>
                <a:latin typeface="Arial"/>
                <a:ea typeface="Arial"/>
                <a:cs typeface="Arial"/>
                <a:sym typeface="Arial"/>
              </a:defRPr>
            </a:lvl6pPr>
            <a:lvl7pPr marL="3200400" lvl="6" indent="-317500" algn="l">
              <a:lnSpc>
                <a:spcPct val="90000"/>
              </a:lnSpc>
              <a:spcBef>
                <a:spcPts val="0"/>
              </a:spcBef>
              <a:spcAft>
                <a:spcPts val="0"/>
              </a:spcAft>
              <a:buSzPts val="1400"/>
              <a:buFont typeface="Arial"/>
              <a:buChar char="​"/>
              <a:defRPr sz="1400">
                <a:solidFill>
                  <a:schemeClr val="accent1"/>
                </a:solidFill>
                <a:latin typeface="Arial"/>
                <a:ea typeface="Arial"/>
                <a:cs typeface="Arial"/>
                <a:sym typeface="Arial"/>
              </a:defRPr>
            </a:lvl7pPr>
            <a:lvl8pPr marL="3657600" lvl="7" indent="-317500" algn="l">
              <a:lnSpc>
                <a:spcPct val="120000"/>
              </a:lnSpc>
              <a:spcBef>
                <a:spcPts val="400"/>
              </a:spcBef>
              <a:spcAft>
                <a:spcPts val="0"/>
              </a:spcAft>
              <a:buClr>
                <a:schemeClr val="dk1"/>
              </a:buClr>
              <a:buSzPts val="1400"/>
              <a:buFont typeface="Arial"/>
              <a:buChar char="​"/>
              <a:defRPr sz="1400">
                <a:solidFill>
                  <a:schemeClr val="dk1"/>
                </a:solidFill>
                <a:latin typeface="Arial"/>
                <a:ea typeface="Arial"/>
                <a:cs typeface="Arial"/>
                <a:sym typeface="Arial"/>
              </a:defRPr>
            </a:lvl8pPr>
            <a:lvl9pPr marL="4114800" lvl="8" indent="-304800" algn="l">
              <a:lnSpc>
                <a:spcPct val="80000"/>
              </a:lnSpc>
              <a:spcBef>
                <a:spcPts val="600"/>
              </a:spcBef>
              <a:spcAft>
                <a:spcPts val="0"/>
              </a:spcAft>
              <a:buClr>
                <a:schemeClr val="accent4"/>
              </a:buClr>
              <a:buSzPts val="1200"/>
              <a:buFont typeface="Arial"/>
              <a:buChar char="•"/>
              <a:defRPr sz="1200" b="0">
                <a:solidFill>
                  <a:schemeClr val="dk1"/>
                </a:solidFill>
                <a:latin typeface="Arial"/>
                <a:ea typeface="Arial"/>
                <a:cs typeface="Arial"/>
                <a:sym typeface="Arial"/>
              </a:defRPr>
            </a:lvl9pPr>
          </a:lstStyle>
          <a:p>
            <a:endParaRPr/>
          </a:p>
        </p:txBody>
      </p:sp>
      <p:sp>
        <p:nvSpPr>
          <p:cNvPr id="333" name="Google Shape;333;p78"/>
          <p:cNvSpPr>
            <a:spLocks noGrp="1"/>
          </p:cNvSpPr>
          <p:nvPr>
            <p:ph type="pic" idx="2"/>
          </p:nvPr>
        </p:nvSpPr>
        <p:spPr>
          <a:xfrm>
            <a:off x="685802" y="227463"/>
            <a:ext cx="5067299" cy="5408963"/>
          </a:xfrm>
          <a:prstGeom prst="rect">
            <a:avLst/>
          </a:prstGeom>
          <a:gradFill>
            <a:gsLst>
              <a:gs pos="0">
                <a:srgbClr val="E6E6E6">
                  <a:alpha val="69803"/>
                </a:srgbClr>
              </a:gs>
              <a:gs pos="22000">
                <a:schemeClr val="lt1"/>
              </a:gs>
              <a:gs pos="100000">
                <a:schemeClr val="lt1"/>
              </a:gs>
            </a:gsLst>
            <a:lin ang="5400000" scaled="0"/>
          </a:gradFill>
          <a:ln>
            <a:noFill/>
          </a:ln>
        </p:spPr>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matchingName="Photo Bottom">
  <p:cSld name="Photo Bottom">
    <p:spTree>
      <p:nvGrpSpPr>
        <p:cNvPr id="1" name="Shape 334"/>
        <p:cNvGrpSpPr/>
        <p:nvPr/>
      </p:nvGrpSpPr>
      <p:grpSpPr>
        <a:xfrm>
          <a:off x="0" y="0"/>
          <a:ext cx="0" cy="0"/>
          <a:chOff x="0" y="0"/>
          <a:chExt cx="0" cy="0"/>
        </a:xfrm>
      </p:grpSpPr>
      <p:sp>
        <p:nvSpPr>
          <p:cNvPr id="335" name="Google Shape;335;p79"/>
          <p:cNvSpPr txBox="1">
            <a:spLocks noGrp="1"/>
          </p:cNvSpPr>
          <p:nvPr>
            <p:ph type="title"/>
          </p:nvPr>
        </p:nvSpPr>
        <p:spPr>
          <a:xfrm>
            <a:off x="685800" y="812566"/>
            <a:ext cx="10820400" cy="738664"/>
          </a:xfrm>
          <a:prstGeom prst="rect">
            <a:avLst/>
          </a:prstGeom>
          <a:noFill/>
          <a:ln>
            <a:noFill/>
          </a:ln>
        </p:spPr>
        <p:txBody>
          <a:bodyPr spcFirstLastPara="1" wrap="square" lIns="0" tIns="0" rIns="0" bIns="0" anchor="b" anchorCtr="0">
            <a:spAutoFit/>
          </a:bodyPr>
          <a:lstStyle>
            <a:lvl1pPr lvl="0" algn="l">
              <a:lnSpc>
                <a:spcPct val="90000"/>
              </a:lnSpc>
              <a:spcBef>
                <a:spcPts val="0"/>
              </a:spcBef>
              <a:spcAft>
                <a:spcPts val="0"/>
              </a:spcAft>
              <a:buClr>
                <a:schemeClr val="dk1"/>
              </a:buClr>
              <a:buSzPts val="6000"/>
              <a:buFont typeface="Arial"/>
              <a:buNone/>
              <a:defRPr sz="6000" b="1">
                <a:solidFill>
                  <a:schemeClr val="dk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6" name="Google Shape;336;p79"/>
          <p:cNvSpPr txBox="1">
            <a:spLocks noGrp="1"/>
          </p:cNvSpPr>
          <p:nvPr>
            <p:ph type="body" idx="1"/>
          </p:nvPr>
        </p:nvSpPr>
        <p:spPr>
          <a:xfrm>
            <a:off x="685800" y="1614084"/>
            <a:ext cx="10820400" cy="383182"/>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3000"/>
              <a:buNone/>
              <a:defRPr sz="3000" b="0">
                <a:solidFill>
                  <a:schemeClr val="dk2"/>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
        <p:nvSpPr>
          <p:cNvPr id="337" name="Google Shape;337;p79"/>
          <p:cNvSpPr/>
          <p:nvPr/>
        </p:nvSpPr>
        <p:spPr>
          <a:xfrm>
            <a:off x="-2" y="3220266"/>
            <a:ext cx="12192000" cy="3644084"/>
          </a:xfrm>
          <a:custGeom>
            <a:avLst/>
            <a:gdLst/>
            <a:ahLst/>
            <a:cxnLst/>
            <a:rect l="l" t="t" r="r" b="b"/>
            <a:pathLst>
              <a:path w="12192000" h="3644084" extrusionOk="0">
                <a:moveTo>
                  <a:pt x="12192000" y="0"/>
                </a:moveTo>
                <a:lnTo>
                  <a:pt x="12192000" y="3644084"/>
                </a:lnTo>
                <a:lnTo>
                  <a:pt x="0" y="3644084"/>
                </a:lnTo>
                <a:lnTo>
                  <a:pt x="0" y="380558"/>
                </a:lnTo>
                <a:close/>
              </a:path>
            </a:pathLst>
          </a:custGeom>
          <a:noFill/>
          <a:ln>
            <a:noFill/>
          </a:ln>
        </p:spPr>
        <p:txBody>
          <a:bodyPr spcFirstLastPara="1" wrap="square" lIns="457200" tIns="457200" rIns="457200" bIns="457200" anchor="t" anchorCtr="0">
            <a:noAutofit/>
          </a:bodyPr>
          <a:lstStyle/>
          <a:p>
            <a:pPr marL="0" marR="0" lvl="0" indent="0" algn="ctr" rtl="0">
              <a:lnSpc>
                <a:spcPct val="95000"/>
              </a:lnSpc>
              <a:spcBef>
                <a:spcPts val="0"/>
              </a:spcBef>
              <a:spcAft>
                <a:spcPts val="0"/>
              </a:spcAft>
              <a:buClr>
                <a:schemeClr val="lt1"/>
              </a:buClr>
              <a:buSzPts val="2400"/>
              <a:buFont typeface="Arial"/>
              <a:buNone/>
            </a:pPr>
            <a:endParaRPr sz="2400" b="0" i="0" u="none" strike="noStrike" cap="none">
              <a:solidFill>
                <a:srgbClr val="FFFFFF"/>
              </a:solidFill>
              <a:latin typeface="Arial"/>
              <a:ea typeface="Arial"/>
              <a:cs typeface="Arial"/>
              <a:sym typeface="Arial"/>
            </a:endParaRPr>
          </a:p>
        </p:txBody>
      </p:sp>
      <p:pic>
        <p:nvPicPr>
          <p:cNvPr id="338" name="Google Shape;338;p79"/>
          <p:cNvPicPr preferRelativeResize="0"/>
          <p:nvPr/>
        </p:nvPicPr>
        <p:blipFill rotWithShape="1">
          <a:blip r:embed="rId2">
            <a:alphaModFix/>
          </a:blip>
          <a:srcRect/>
          <a:stretch/>
        </p:blipFill>
        <p:spPr>
          <a:xfrm>
            <a:off x="9768417" y="6398745"/>
            <a:ext cx="1737783" cy="232711"/>
          </a:xfrm>
          <a:prstGeom prst="rect">
            <a:avLst/>
          </a:prstGeom>
          <a:noFill/>
          <a:ln>
            <a:noFill/>
          </a:ln>
        </p:spPr>
      </p:pic>
      <p:sp>
        <p:nvSpPr>
          <p:cNvPr id="339" name="Google Shape;339;p79"/>
          <p:cNvSpPr/>
          <p:nvPr/>
        </p:nvSpPr>
        <p:spPr>
          <a:xfrm rot="5400000">
            <a:off x="5968627" y="-2108573"/>
            <a:ext cx="254748" cy="10820401"/>
          </a:xfrm>
          <a:prstGeom prst="rect">
            <a:avLst/>
          </a:prstGeom>
          <a:gradFill>
            <a:gsLst>
              <a:gs pos="0">
                <a:srgbClr val="EC008C"/>
              </a:gs>
              <a:gs pos="1000">
                <a:srgbClr val="EC008C"/>
              </a:gs>
              <a:gs pos="45000">
                <a:schemeClr val="accent2"/>
              </a:gs>
              <a:gs pos="100000">
                <a:srgbClr val="F99D1C"/>
              </a:gs>
            </a:gsLst>
            <a:lin ang="16200000" scaled="0"/>
          </a:grad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chemeClr val="dk1"/>
              </a:buClr>
              <a:buSzPts val="800"/>
              <a:buFont typeface="Arial"/>
              <a:buNone/>
            </a:pPr>
            <a:endParaRPr sz="800" b="0" i="0" u="none" strike="noStrike" cap="none">
              <a:solidFill>
                <a:srgbClr val="FFFFFF"/>
              </a:solidFill>
              <a:latin typeface="Arial"/>
              <a:ea typeface="Arial"/>
              <a:cs typeface="Arial"/>
              <a:sym typeface="Arial"/>
            </a:endParaRPr>
          </a:p>
        </p:txBody>
      </p:sp>
      <p:sp>
        <p:nvSpPr>
          <p:cNvPr id="340" name="Google Shape;340;p79"/>
          <p:cNvSpPr>
            <a:spLocks noGrp="1"/>
          </p:cNvSpPr>
          <p:nvPr>
            <p:ph type="pic" idx="2"/>
          </p:nvPr>
        </p:nvSpPr>
        <p:spPr>
          <a:xfrm>
            <a:off x="0" y="3429000"/>
            <a:ext cx="12192000" cy="3429000"/>
          </a:xfrm>
          <a:prstGeom prst="rect">
            <a:avLst/>
          </a:prstGeom>
          <a:gradFill>
            <a:gsLst>
              <a:gs pos="0">
                <a:srgbClr val="E6E6E6">
                  <a:alpha val="69803"/>
                </a:srgbClr>
              </a:gs>
              <a:gs pos="22000">
                <a:schemeClr val="lt1"/>
              </a:gs>
              <a:gs pos="100000">
                <a:schemeClr val="lt1"/>
              </a:gs>
            </a:gsLst>
            <a:lin ang="5400000" scaled="0"/>
          </a:gradFill>
          <a:ln>
            <a:noFill/>
          </a:ln>
        </p:spPr>
      </p:sp>
      <p:sp>
        <p:nvSpPr>
          <p:cNvPr id="341" name="Google Shape;341;p79"/>
          <p:cNvSpPr/>
          <p:nvPr/>
        </p:nvSpPr>
        <p:spPr>
          <a:xfrm>
            <a:off x="10848521" y="75561"/>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a:solidFill>
                  <a:schemeClr val="dk2"/>
                </a:solidFill>
                <a:latin typeface="Arial"/>
                <a:ea typeface="Arial"/>
                <a:cs typeface="Arial"/>
                <a:sym typeface="Arial"/>
              </a:rPr>
              <a:t>© 2022 SPLUNK INC.</a:t>
            </a:r>
            <a:endParaRPr sz="700">
              <a:solidFill>
                <a:schemeClr val="dk2"/>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matchingName="Photo Top">
  <p:cSld name="Photo Top">
    <p:spTree>
      <p:nvGrpSpPr>
        <p:cNvPr id="1" name="Shape 342"/>
        <p:cNvGrpSpPr/>
        <p:nvPr/>
      </p:nvGrpSpPr>
      <p:grpSpPr>
        <a:xfrm>
          <a:off x="0" y="0"/>
          <a:ext cx="0" cy="0"/>
          <a:chOff x="0" y="0"/>
          <a:chExt cx="0" cy="0"/>
        </a:xfrm>
      </p:grpSpPr>
      <p:sp>
        <p:nvSpPr>
          <p:cNvPr id="343" name="Google Shape;343;p80"/>
          <p:cNvSpPr/>
          <p:nvPr/>
        </p:nvSpPr>
        <p:spPr>
          <a:xfrm>
            <a:off x="-2" y="-6350"/>
            <a:ext cx="12192000" cy="3644084"/>
          </a:xfrm>
          <a:custGeom>
            <a:avLst/>
            <a:gdLst/>
            <a:ahLst/>
            <a:cxnLst/>
            <a:rect l="l" t="t" r="r" b="b"/>
            <a:pathLst>
              <a:path w="12192000" h="3644084" extrusionOk="0">
                <a:moveTo>
                  <a:pt x="0" y="0"/>
                </a:moveTo>
                <a:lnTo>
                  <a:pt x="12192000" y="0"/>
                </a:lnTo>
                <a:lnTo>
                  <a:pt x="12192000" y="3263526"/>
                </a:lnTo>
                <a:lnTo>
                  <a:pt x="0" y="3644084"/>
                </a:lnTo>
                <a:close/>
              </a:path>
            </a:pathLst>
          </a:custGeom>
          <a:noFill/>
          <a:ln>
            <a:noFill/>
          </a:ln>
        </p:spPr>
        <p:txBody>
          <a:bodyPr spcFirstLastPara="1" wrap="square" lIns="457200" tIns="457200" rIns="457200" bIns="457200" anchor="t" anchorCtr="0">
            <a:noAutofit/>
          </a:bodyPr>
          <a:lstStyle/>
          <a:p>
            <a:pPr marL="0" marR="0" lvl="0" indent="0" algn="ctr" rtl="0">
              <a:lnSpc>
                <a:spcPct val="95000"/>
              </a:lnSpc>
              <a:spcBef>
                <a:spcPts val="0"/>
              </a:spcBef>
              <a:spcAft>
                <a:spcPts val="0"/>
              </a:spcAft>
              <a:buClr>
                <a:schemeClr val="lt1"/>
              </a:buClr>
              <a:buSzPts val="2400"/>
              <a:buFont typeface="Arial"/>
              <a:buNone/>
            </a:pPr>
            <a:endParaRPr sz="2400" b="0" i="0" u="none" strike="noStrike" cap="none">
              <a:solidFill>
                <a:srgbClr val="FFFFFF"/>
              </a:solidFill>
              <a:latin typeface="Arial"/>
              <a:ea typeface="Arial"/>
              <a:cs typeface="Arial"/>
              <a:sym typeface="Arial"/>
            </a:endParaRPr>
          </a:p>
        </p:txBody>
      </p:sp>
      <p:sp>
        <p:nvSpPr>
          <p:cNvPr id="344" name="Google Shape;344;p80"/>
          <p:cNvSpPr txBox="1">
            <a:spLocks noGrp="1"/>
          </p:cNvSpPr>
          <p:nvPr>
            <p:ph type="title"/>
          </p:nvPr>
        </p:nvSpPr>
        <p:spPr>
          <a:xfrm>
            <a:off x="685800" y="4599706"/>
            <a:ext cx="10820400" cy="738664"/>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6000"/>
              <a:buFont typeface="Arial"/>
              <a:buNone/>
              <a:defRPr sz="6000" b="1">
                <a:solidFill>
                  <a:schemeClr val="dk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5" name="Google Shape;345;p80"/>
          <p:cNvSpPr txBox="1">
            <a:spLocks noGrp="1"/>
          </p:cNvSpPr>
          <p:nvPr>
            <p:ph type="body" idx="1"/>
          </p:nvPr>
        </p:nvSpPr>
        <p:spPr>
          <a:xfrm>
            <a:off x="685800" y="5401224"/>
            <a:ext cx="10820400" cy="383182"/>
          </a:xfrm>
          <a:prstGeom prst="rect">
            <a:avLst/>
          </a:prstGeom>
          <a:noFill/>
          <a:ln>
            <a:noFill/>
          </a:ln>
        </p:spPr>
        <p:txBody>
          <a:bodyPr spcFirstLastPara="1" wrap="square" lIns="0" tIns="0" rIns="0" bIns="0" anchor="t" anchorCtr="0">
            <a:spAutoFit/>
          </a:bodyPr>
          <a:lstStyle>
            <a:lvl1pPr marL="457200" lvl="0" indent="-228600" algn="l">
              <a:lnSpc>
                <a:spcPct val="83000"/>
              </a:lnSpc>
              <a:spcBef>
                <a:spcPts val="0"/>
              </a:spcBef>
              <a:spcAft>
                <a:spcPts val="0"/>
              </a:spcAft>
              <a:buClr>
                <a:schemeClr val="dk2"/>
              </a:buClr>
              <a:buSzPts val="3000"/>
              <a:buNone/>
              <a:defRPr sz="3000" b="0">
                <a:solidFill>
                  <a:schemeClr val="dk2"/>
                </a:solidFill>
                <a:latin typeface="Arial"/>
                <a:ea typeface="Arial"/>
                <a:cs typeface="Arial"/>
                <a:sym typeface="Arial"/>
              </a:defRPr>
            </a:lvl1pPr>
            <a:lvl2pPr marL="914400" lvl="1" indent="-228600" algn="l">
              <a:lnSpc>
                <a:spcPct val="90000"/>
              </a:lnSpc>
              <a:spcBef>
                <a:spcPts val="400"/>
              </a:spcBef>
              <a:spcAft>
                <a:spcPts val="0"/>
              </a:spcAft>
              <a:buSzPts val="2000"/>
              <a:buNone/>
              <a:defRPr sz="2000" b="1"/>
            </a:lvl2pPr>
            <a:lvl3pPr marL="1371600" lvl="2" indent="-228600" algn="l">
              <a:lnSpc>
                <a:spcPct val="85000"/>
              </a:lnSpc>
              <a:spcBef>
                <a:spcPts val="400"/>
              </a:spcBef>
              <a:spcAft>
                <a:spcPts val="0"/>
              </a:spcAft>
              <a:buClr>
                <a:schemeClr val="dk1"/>
              </a:buClr>
              <a:buSzPts val="1800"/>
              <a:buNone/>
              <a:defRPr sz="1800" b="1"/>
            </a:lvl3pPr>
            <a:lvl4pPr marL="1828800" lvl="3" indent="-228600" algn="l">
              <a:lnSpc>
                <a:spcPct val="90000"/>
              </a:lnSpc>
              <a:spcBef>
                <a:spcPts val="1200"/>
              </a:spcBef>
              <a:spcAft>
                <a:spcPts val="0"/>
              </a:spcAft>
              <a:buClr>
                <a:schemeClr val="dk1"/>
              </a:buClr>
              <a:buSzPts val="1600"/>
              <a:buNone/>
              <a:defRPr sz="1600" b="1"/>
            </a:lvl4pPr>
            <a:lvl5pPr marL="2286000" lvl="4" indent="-228600" algn="l">
              <a:lnSpc>
                <a:spcPct val="90000"/>
              </a:lnSpc>
              <a:spcBef>
                <a:spcPts val="0"/>
              </a:spcBef>
              <a:spcAft>
                <a:spcPts val="0"/>
              </a:spcAft>
              <a:buClr>
                <a:schemeClr val="accent1"/>
              </a:buClr>
              <a:buSzPts val="1600"/>
              <a:buNone/>
              <a:defRPr sz="1600" b="1"/>
            </a:lvl5pPr>
            <a:lvl6pPr marL="2743200" lvl="5" indent="-228600" algn="l">
              <a:lnSpc>
                <a:spcPct val="120000"/>
              </a:lnSpc>
              <a:spcBef>
                <a:spcPts val="800"/>
              </a:spcBef>
              <a:spcAft>
                <a:spcPts val="0"/>
              </a:spcAft>
              <a:buClr>
                <a:schemeClr val="dk1"/>
              </a:buClr>
              <a:buSzPts val="1600"/>
              <a:buNone/>
              <a:defRPr sz="1600" b="1"/>
            </a:lvl6pPr>
            <a:lvl7pPr marL="3200400" lvl="6" indent="-228600" algn="l">
              <a:lnSpc>
                <a:spcPct val="85000"/>
              </a:lnSpc>
              <a:spcBef>
                <a:spcPts val="600"/>
              </a:spcBef>
              <a:spcAft>
                <a:spcPts val="0"/>
              </a:spcAft>
              <a:buSzPts val="1600"/>
              <a:buNone/>
              <a:defRPr sz="1600" b="1"/>
            </a:lvl7pPr>
            <a:lvl8pPr marL="3657600" lvl="7" indent="-228600" algn="l">
              <a:lnSpc>
                <a:spcPct val="100000"/>
              </a:lnSpc>
              <a:spcBef>
                <a:spcPts val="1200"/>
              </a:spcBef>
              <a:spcAft>
                <a:spcPts val="0"/>
              </a:spcAft>
              <a:buClr>
                <a:schemeClr val="dk1"/>
              </a:buClr>
              <a:buSzPts val="1600"/>
              <a:buNone/>
              <a:defRPr sz="1600" b="1"/>
            </a:lvl8pPr>
            <a:lvl9pPr marL="4114800" lvl="8" indent="-228600" algn="l">
              <a:lnSpc>
                <a:spcPct val="85000"/>
              </a:lnSpc>
              <a:spcBef>
                <a:spcPts val="600"/>
              </a:spcBef>
              <a:spcAft>
                <a:spcPts val="1200"/>
              </a:spcAft>
              <a:buClr>
                <a:schemeClr val="dk1"/>
              </a:buClr>
              <a:buSzPts val="1600"/>
              <a:buNone/>
              <a:defRPr sz="1600" b="1"/>
            </a:lvl9pPr>
          </a:lstStyle>
          <a:p>
            <a:endParaRPr/>
          </a:p>
        </p:txBody>
      </p:sp>
      <p:sp>
        <p:nvSpPr>
          <p:cNvPr id="346" name="Google Shape;346;p80"/>
          <p:cNvSpPr/>
          <p:nvPr/>
        </p:nvSpPr>
        <p:spPr>
          <a:xfrm>
            <a:off x="28121" y="6619881"/>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a:solidFill>
                  <a:schemeClr val="dk2"/>
                </a:solidFill>
                <a:latin typeface="Arial"/>
                <a:ea typeface="Arial"/>
                <a:cs typeface="Arial"/>
                <a:sym typeface="Arial"/>
              </a:rPr>
              <a:t>© 2022 SPLUNK INC.</a:t>
            </a:r>
            <a:endParaRPr sz="700">
              <a:solidFill>
                <a:schemeClr val="dk2"/>
              </a:solidFill>
              <a:latin typeface="Arial"/>
              <a:ea typeface="Arial"/>
              <a:cs typeface="Arial"/>
              <a:sym typeface="Arial"/>
            </a:endParaRPr>
          </a:p>
        </p:txBody>
      </p:sp>
      <p:sp>
        <p:nvSpPr>
          <p:cNvPr id="347" name="Google Shape;347;p80"/>
          <p:cNvSpPr/>
          <p:nvPr/>
        </p:nvSpPr>
        <p:spPr>
          <a:xfrm rot="5400000">
            <a:off x="5979643" y="-1864845"/>
            <a:ext cx="232710" cy="10820401"/>
          </a:xfrm>
          <a:prstGeom prst="rect">
            <a:avLst/>
          </a:prstGeom>
          <a:gradFill>
            <a:gsLst>
              <a:gs pos="0">
                <a:srgbClr val="EC008C"/>
              </a:gs>
              <a:gs pos="1000">
                <a:srgbClr val="EC008C"/>
              </a:gs>
              <a:gs pos="45000">
                <a:schemeClr val="accent2"/>
              </a:gs>
              <a:gs pos="100000">
                <a:srgbClr val="F99D1C"/>
              </a:gs>
            </a:gsLst>
            <a:lin ang="16200000" scaled="0"/>
          </a:grad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chemeClr val="dk1"/>
              </a:buClr>
              <a:buSzPts val="800"/>
              <a:buFont typeface="Arial"/>
              <a:buNone/>
            </a:pPr>
            <a:endParaRPr sz="800" b="0" i="0" u="none" strike="noStrike" cap="none">
              <a:solidFill>
                <a:srgbClr val="FFFFFF"/>
              </a:solidFill>
              <a:latin typeface="Arial"/>
              <a:ea typeface="Arial"/>
              <a:cs typeface="Arial"/>
              <a:sym typeface="Arial"/>
            </a:endParaRPr>
          </a:p>
        </p:txBody>
      </p:sp>
      <p:sp>
        <p:nvSpPr>
          <p:cNvPr id="348" name="Google Shape;348;p80"/>
          <p:cNvSpPr>
            <a:spLocks noGrp="1"/>
          </p:cNvSpPr>
          <p:nvPr>
            <p:ph type="pic" idx="2"/>
          </p:nvPr>
        </p:nvSpPr>
        <p:spPr>
          <a:xfrm>
            <a:off x="0" y="0"/>
            <a:ext cx="12192000" cy="3429000"/>
          </a:xfrm>
          <a:prstGeom prst="rect">
            <a:avLst/>
          </a:prstGeom>
          <a:gradFill>
            <a:gsLst>
              <a:gs pos="0">
                <a:srgbClr val="E6E6E6">
                  <a:alpha val="69803"/>
                </a:srgbClr>
              </a:gs>
              <a:gs pos="22000">
                <a:schemeClr val="lt1"/>
              </a:gs>
              <a:gs pos="100000">
                <a:schemeClr val="lt1"/>
              </a:gs>
            </a:gsLst>
            <a:lin ang="5400000" scaled="0"/>
          </a:gradFill>
          <a:ln>
            <a:noFill/>
          </a:ln>
        </p:spPr>
      </p:sp>
      <p:pic>
        <p:nvPicPr>
          <p:cNvPr id="349" name="Google Shape;349;p80"/>
          <p:cNvPicPr preferRelativeResize="0"/>
          <p:nvPr/>
        </p:nvPicPr>
        <p:blipFill rotWithShape="1">
          <a:blip r:embed="rId2">
            <a:alphaModFix/>
          </a:blip>
          <a:srcRect/>
          <a:stretch/>
        </p:blipFill>
        <p:spPr>
          <a:xfrm>
            <a:off x="9651655" y="6280322"/>
            <a:ext cx="1976261" cy="47548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73D0E02-00DB-4FF6-93B6-F40F47DB9107}"/>
              </a:ext>
            </a:extLst>
          </p:cNvPr>
          <p:cNvSpPr>
            <a:spLocks noGrp="1"/>
          </p:cNvSpPr>
          <p:nvPr>
            <p:ph type="title"/>
          </p:nvPr>
        </p:nvSpPr>
        <p:spPr/>
        <p:txBody>
          <a:bodyPr/>
          <a:lstStyle/>
          <a:p>
            <a:r>
              <a:rPr lang="en-US"/>
              <a:t>Click to edit Master title style</a:t>
            </a:r>
            <a:endParaRPr lang="en-US" dirty="0"/>
          </a:p>
        </p:txBody>
      </p:sp>
      <p:sp>
        <p:nvSpPr>
          <p:cNvPr id="5" name="Text Placeholder 2">
            <a:extLst>
              <a:ext uri="{FF2B5EF4-FFF2-40B4-BE49-F238E27FC236}">
                <a16:creationId xmlns:a16="http://schemas.microsoft.com/office/drawing/2014/main" id="{2BEDAF15-3316-41D5-98B7-69594B77B24B}"/>
              </a:ext>
            </a:extLst>
          </p:cNvPr>
          <p:cNvSpPr>
            <a:spLocks noGrp="1"/>
          </p:cNvSpPr>
          <p:nvPr>
            <p:ph type="body" idx="13"/>
          </p:nvPr>
        </p:nvSpPr>
        <p:spPr>
          <a:xfrm>
            <a:off x="685800" y="1592812"/>
            <a:ext cx="10820400" cy="280974"/>
          </a:xfrm>
        </p:spPr>
        <p:txBody>
          <a:bodyPr anchor="t">
            <a:spAutoFit/>
          </a:bodyPr>
          <a:lstStyle>
            <a:lvl1pPr marL="0" indent="0">
              <a:lnSpc>
                <a:spcPct val="83000"/>
              </a:lnSpc>
              <a:spcBef>
                <a:spcPts val="0"/>
              </a:spcBef>
              <a:spcAft>
                <a:spcPts val="0"/>
              </a:spcAft>
              <a:buNone/>
              <a:defRPr sz="2200" b="0" spc="-3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Tree>
    <p:extLst>
      <p:ext uri="{BB962C8B-B14F-4D97-AF65-F5344CB8AC3E}">
        <p14:creationId xmlns:p14="http://schemas.microsoft.com/office/powerpoint/2010/main" val="3825125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6064" y="1401330"/>
            <a:ext cx="5355906" cy="67357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6386696" y="1401330"/>
            <a:ext cx="5349240" cy="67357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2"/>
          <p:cNvSpPr>
            <a:spLocks noGrp="1"/>
          </p:cNvSpPr>
          <p:nvPr>
            <p:ph sz="half" idx="10"/>
          </p:nvPr>
        </p:nvSpPr>
        <p:spPr>
          <a:xfrm>
            <a:off x="456062" y="1961304"/>
            <a:ext cx="5349240" cy="394257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sz="half" idx="11"/>
          </p:nvPr>
        </p:nvSpPr>
        <p:spPr>
          <a:xfrm>
            <a:off x="6386696" y="1961304"/>
            <a:ext cx="5349240" cy="394257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1"/>
          <p:cNvSpPr>
            <a:spLocks noGrp="1"/>
          </p:cNvSpPr>
          <p:nvPr>
            <p:ph type="title" hasCustomPrompt="1"/>
          </p:nvPr>
        </p:nvSpPr>
        <p:spPr>
          <a:xfrm>
            <a:off x="456063" y="310394"/>
            <a:ext cx="11279874" cy="443586"/>
          </a:xfrm>
        </p:spPr>
        <p:txBody>
          <a:bodyPr/>
          <a:lstStyle/>
          <a:p>
            <a:r>
              <a:rPr lang="en-US" dirty="0"/>
              <a:t>Subject: Slide Title</a:t>
            </a:r>
          </a:p>
        </p:txBody>
      </p:sp>
      <p:sp>
        <p:nvSpPr>
          <p:cNvPr id="12" name="Subtitle 2"/>
          <p:cNvSpPr>
            <a:spLocks noGrp="1"/>
          </p:cNvSpPr>
          <p:nvPr>
            <p:ph type="subTitle" idx="12" hasCustomPrompt="1"/>
          </p:nvPr>
        </p:nvSpPr>
        <p:spPr>
          <a:xfrm>
            <a:off x="456063" y="880004"/>
            <a:ext cx="11279873" cy="274600"/>
          </a:xfrm>
        </p:spPr>
        <p:txBody>
          <a:bodyPr tIns="0"/>
          <a:lstStyle>
            <a:lvl1pPr marL="0" indent="0" algn="ctr">
              <a:buNone/>
              <a:defRPr sz="2400">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A Subhead Would Help Explain Context and Topic</a:t>
            </a:r>
          </a:p>
        </p:txBody>
      </p:sp>
    </p:spTree>
    <p:extLst>
      <p:ext uri="{BB962C8B-B14F-4D97-AF65-F5344CB8AC3E}">
        <p14:creationId xmlns:p14="http://schemas.microsoft.com/office/powerpoint/2010/main" val="367993880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0"/>
          <p:cNvSpPr txBox="1">
            <a:spLocks noGrp="1"/>
          </p:cNvSpPr>
          <p:nvPr>
            <p:ph type="title"/>
          </p:nvPr>
        </p:nvSpPr>
        <p:spPr>
          <a:xfrm>
            <a:off x="685800" y="521208"/>
            <a:ext cx="10817352" cy="1033272"/>
          </a:xfrm>
          <a:prstGeom prst="rect">
            <a:avLst/>
          </a:prstGeom>
          <a:noFill/>
          <a:ln>
            <a:noFill/>
          </a:ln>
        </p:spPr>
        <p:txBody>
          <a:bodyPr spcFirstLastPara="1" wrap="square" lIns="0" tIns="0" rIns="0" bIns="0" anchor="b" anchorCtr="0">
            <a:noAutofit/>
          </a:bodyPr>
          <a:lstStyle>
            <a:lvl1pPr marR="0" lvl="0" algn="l" rtl="0">
              <a:lnSpc>
                <a:spcPct val="90000"/>
              </a:lnSpc>
              <a:spcBef>
                <a:spcPts val="0"/>
              </a:spcBef>
              <a:spcAft>
                <a:spcPts val="0"/>
              </a:spcAft>
              <a:buClr>
                <a:schemeClr val="dk1"/>
              </a:buClr>
              <a:buSzPts val="4200"/>
              <a:buFont typeface="Arial"/>
              <a:buNone/>
              <a:defRPr sz="4200" b="1"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0"/>
          <p:cNvSpPr txBox="1">
            <a:spLocks noGrp="1"/>
          </p:cNvSpPr>
          <p:nvPr>
            <p:ph type="body" idx="1"/>
          </p:nvPr>
        </p:nvSpPr>
        <p:spPr>
          <a:xfrm>
            <a:off x="685800" y="2368296"/>
            <a:ext cx="10817352" cy="3803904"/>
          </a:xfrm>
          <a:prstGeom prst="rect">
            <a:avLst/>
          </a:prstGeom>
          <a:noFill/>
          <a:ln>
            <a:noFill/>
          </a:ln>
        </p:spPr>
        <p:txBody>
          <a:bodyPr spcFirstLastPara="1" wrap="square" lIns="0" tIns="0" rIns="0" bIns="0" anchor="t" anchorCtr="0">
            <a:noAutofit/>
          </a:bodyPr>
          <a:lstStyle>
            <a:lvl1pPr marL="457200" marR="0" lvl="0" indent="-368300" algn="l" rtl="0">
              <a:lnSpc>
                <a:spcPct val="95000"/>
              </a:lnSpc>
              <a:spcBef>
                <a:spcPts val="1200"/>
              </a:spcBef>
              <a:spcAft>
                <a:spcPts val="0"/>
              </a:spcAft>
              <a:buClr>
                <a:schemeClr val="dk1"/>
              </a:buClr>
              <a:buSzPts val="2200"/>
              <a:buFont typeface="Arial"/>
              <a:buChar char="​"/>
              <a:defRPr sz="2200" b="0" i="0" u="none" strike="noStrike" cap="none">
                <a:solidFill>
                  <a:schemeClr val="dk1"/>
                </a:solidFill>
                <a:latin typeface="Arial"/>
                <a:ea typeface="Arial"/>
                <a:cs typeface="Arial"/>
                <a:sym typeface="Arial"/>
              </a:defRPr>
            </a:lvl1pPr>
            <a:lvl2pPr marL="914400" marR="0" lvl="1" indent="-342900" algn="l" rtl="0">
              <a:lnSpc>
                <a:spcPct val="90000"/>
              </a:lnSpc>
              <a:spcBef>
                <a:spcPts val="400"/>
              </a:spcBef>
              <a:spcAft>
                <a:spcPts val="0"/>
              </a:spcAft>
              <a:buClr>
                <a:schemeClr val="accent1"/>
              </a:buClr>
              <a:buSzPts val="1800"/>
              <a:buFont typeface="Arial"/>
              <a:buChar char="•"/>
              <a:defRPr sz="1800" b="0" i="0" u="none" strike="noStrike" cap="none">
                <a:solidFill>
                  <a:schemeClr val="dk1"/>
                </a:solidFill>
                <a:latin typeface="Arial"/>
                <a:ea typeface="Arial"/>
                <a:cs typeface="Arial"/>
                <a:sym typeface="Arial"/>
              </a:defRPr>
            </a:lvl2pPr>
            <a:lvl3pPr marL="1371600" marR="0" lvl="2" indent="-317500" algn="l" rtl="0">
              <a:lnSpc>
                <a:spcPct val="85000"/>
              </a:lnSpc>
              <a:spcBef>
                <a:spcPts val="40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3pPr>
            <a:lvl4pPr marL="1828800" marR="0" lvl="3" indent="-355600" algn="l" rtl="0">
              <a:lnSpc>
                <a:spcPct val="90000"/>
              </a:lnSpc>
              <a:spcBef>
                <a:spcPts val="1200"/>
              </a:spcBef>
              <a:spcAft>
                <a:spcPts val="0"/>
              </a:spcAft>
              <a:buClr>
                <a:schemeClr val="dk1"/>
              </a:buClr>
              <a:buSzPts val="2000"/>
              <a:buFont typeface="Arial"/>
              <a:buChar char="​"/>
              <a:defRPr sz="2000" b="1" i="0" u="none" strike="noStrike" cap="none">
                <a:solidFill>
                  <a:schemeClr val="dk1"/>
                </a:solidFill>
                <a:latin typeface="Arial"/>
                <a:ea typeface="Arial"/>
                <a:cs typeface="Arial"/>
                <a:sym typeface="Arial"/>
              </a:defRPr>
            </a:lvl4pPr>
            <a:lvl5pPr marL="2286000" marR="0" lvl="4" indent="-228600" algn="l" rtl="0">
              <a:lnSpc>
                <a:spcPct val="90000"/>
              </a:lnSpc>
              <a:spcBef>
                <a:spcPts val="0"/>
              </a:spcBef>
              <a:spcAft>
                <a:spcPts val="0"/>
              </a:spcAft>
              <a:buClr>
                <a:schemeClr val="accent1"/>
              </a:buClr>
              <a:buSzPts val="1400"/>
              <a:buFont typeface="Arial"/>
              <a:buNone/>
              <a:defRPr sz="1400" b="0" i="0" u="none" strike="noStrike" cap="none">
                <a:solidFill>
                  <a:schemeClr val="accent1"/>
                </a:solidFill>
                <a:latin typeface="Arial"/>
                <a:ea typeface="Arial"/>
                <a:cs typeface="Arial"/>
                <a:sym typeface="Arial"/>
              </a:defRPr>
            </a:lvl5pPr>
            <a:lvl6pPr marL="2743200" marR="0" lvl="5" indent="-317500" algn="l" rtl="0">
              <a:lnSpc>
                <a:spcPct val="120000"/>
              </a:lnSpc>
              <a:spcBef>
                <a:spcPts val="80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6pPr>
            <a:lvl7pPr marL="3200400" marR="0" lvl="6" indent="-304800" algn="l" rtl="0">
              <a:lnSpc>
                <a:spcPct val="85000"/>
              </a:lnSpc>
              <a:spcBef>
                <a:spcPts val="600"/>
              </a:spcBef>
              <a:spcAft>
                <a:spcPts val="0"/>
              </a:spcAft>
              <a:buClr>
                <a:schemeClr val="accent4"/>
              </a:buClr>
              <a:buSzPts val="1200"/>
              <a:buFont typeface="Arial"/>
              <a:buChar char="•"/>
              <a:defRPr sz="1200" b="0" i="0" u="none" strike="noStrike" cap="none">
                <a:solidFill>
                  <a:schemeClr val="dk1"/>
                </a:solidFill>
                <a:latin typeface="Arial"/>
                <a:ea typeface="Arial"/>
                <a:cs typeface="Arial"/>
                <a:sym typeface="Arial"/>
              </a:defRPr>
            </a:lvl7pPr>
            <a:lvl8pPr marL="3657600" marR="0" lvl="7" indent="-368300" algn="l" rtl="0">
              <a:lnSpc>
                <a:spcPct val="100000"/>
              </a:lnSpc>
              <a:spcBef>
                <a:spcPts val="1200"/>
              </a:spcBef>
              <a:spcAft>
                <a:spcPts val="0"/>
              </a:spcAft>
              <a:buClr>
                <a:schemeClr val="dk1"/>
              </a:buClr>
              <a:buSzPts val="2200"/>
              <a:buFont typeface="Arial"/>
              <a:buChar char="“"/>
              <a:defRPr sz="2200" b="0" i="0" u="none" strike="noStrike" cap="none">
                <a:solidFill>
                  <a:schemeClr val="dk1"/>
                </a:solidFill>
                <a:latin typeface="Arial"/>
                <a:ea typeface="Arial"/>
                <a:cs typeface="Arial"/>
                <a:sym typeface="Arial"/>
              </a:defRPr>
            </a:lvl8pPr>
            <a:lvl9pPr marL="4114800" marR="0" lvl="8" indent="-317500" algn="l" rtl="0">
              <a:lnSpc>
                <a:spcPct val="85000"/>
              </a:lnSpc>
              <a:spcBef>
                <a:spcPts val="600"/>
              </a:spcBef>
              <a:spcAft>
                <a:spcPts val="1200"/>
              </a:spcAft>
              <a:buClr>
                <a:schemeClr val="dk1"/>
              </a:buClr>
              <a:buSzPts val="1400"/>
              <a:buFont typeface="Arial"/>
              <a:buChar char="​"/>
              <a:defRPr sz="1400" b="1" i="0" u="none" strike="noStrike" cap="none">
                <a:solidFill>
                  <a:schemeClr val="dk1"/>
                </a:solidFill>
                <a:latin typeface="Arial"/>
                <a:ea typeface="Arial"/>
                <a:cs typeface="Arial"/>
                <a:sym typeface="Arial"/>
              </a:defRPr>
            </a:lvl9pPr>
          </a:lstStyle>
          <a:p>
            <a:endParaRPr/>
          </a:p>
        </p:txBody>
      </p:sp>
      <p:sp>
        <p:nvSpPr>
          <p:cNvPr id="12" name="Google Shape;12;p30"/>
          <p:cNvSpPr/>
          <p:nvPr/>
        </p:nvSpPr>
        <p:spPr>
          <a:xfrm>
            <a:off x="10863754" y="267363"/>
            <a:ext cx="1338508" cy="18186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700" b="0" i="0" u="none" strike="noStrike" cap="none">
                <a:solidFill>
                  <a:schemeClr val="dk2"/>
                </a:solidFill>
                <a:latin typeface="Arial"/>
                <a:ea typeface="Arial"/>
                <a:cs typeface="Arial"/>
                <a:sym typeface="Arial"/>
              </a:rPr>
              <a:t>© 2022 SPLUNK INC.</a:t>
            </a:r>
            <a:endParaRPr sz="700" b="0" i="0" u="none" strike="noStrike" cap="none">
              <a:solidFill>
                <a:schemeClr val="dk2"/>
              </a:solidFill>
              <a:latin typeface="Arial"/>
              <a:ea typeface="Arial"/>
              <a:cs typeface="Arial"/>
              <a:sym typeface="Arial"/>
            </a:endParaRPr>
          </a:p>
        </p:txBody>
      </p:sp>
      <p:sp>
        <p:nvSpPr>
          <p:cNvPr id="13" name="Google Shape;13;p30"/>
          <p:cNvSpPr txBox="1"/>
          <p:nvPr/>
        </p:nvSpPr>
        <p:spPr>
          <a:xfrm>
            <a:off x="0" y="-303489"/>
            <a:ext cx="404368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000" b="0" i="0" u="none" strike="noStrike" cap="none">
                <a:solidFill>
                  <a:schemeClr val="dk2"/>
                </a:solidFill>
                <a:latin typeface="Arial"/>
                <a:ea typeface="Arial"/>
                <a:cs typeface="Arial"/>
                <a:sym typeface="Arial"/>
              </a:rPr>
              <a:t>Splunk Corporate Template  |  TMPLT-FY22-101</a:t>
            </a:r>
            <a:endParaRPr/>
          </a:p>
        </p:txBody>
      </p:sp>
      <p:sp>
        <p:nvSpPr>
          <p:cNvPr id="14" name="Google Shape;14;p30"/>
          <p:cNvSpPr/>
          <p:nvPr/>
        </p:nvSpPr>
        <p:spPr>
          <a:xfrm>
            <a:off x="3048" y="0"/>
            <a:ext cx="12188952" cy="228600"/>
          </a:xfrm>
          <a:prstGeom prst="rect">
            <a:avLst/>
          </a:prstGeom>
          <a:gradFill>
            <a:gsLst>
              <a:gs pos="0">
                <a:schemeClr val="accent6"/>
              </a:gs>
              <a:gs pos="10000">
                <a:schemeClr val="accent6"/>
              </a:gs>
              <a:gs pos="40000">
                <a:schemeClr val="accent2"/>
              </a:gs>
              <a:gs pos="80000">
                <a:schemeClr val="accent1"/>
              </a:gs>
              <a:gs pos="100000">
                <a:schemeClr val="accent1"/>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5" name="Google Shape;15;p30"/>
          <p:cNvPicPr preferRelativeResize="0"/>
          <p:nvPr/>
        </p:nvPicPr>
        <p:blipFill rotWithShape="1">
          <a:blip r:embed="rId46">
            <a:alphaModFix/>
          </a:blip>
          <a:srcRect/>
          <a:stretch/>
        </p:blipFill>
        <p:spPr>
          <a:xfrm>
            <a:off x="9651655" y="6280322"/>
            <a:ext cx="1976261" cy="475488"/>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9" r:id="rId4"/>
    <p:sldLayoutId id="2147483661" r:id="rId5"/>
    <p:sldLayoutId id="2147483662" r:id="rId6"/>
    <p:sldLayoutId id="2147483663" r:id="rId7"/>
    <p:sldLayoutId id="2147483664" r:id="rId8"/>
    <p:sldLayoutId id="2147483665" r:id="rId9"/>
    <p:sldLayoutId id="2147483666" r:id="rId10"/>
    <p:sldLayoutId id="2147483667" r:id="rId11"/>
    <p:sldLayoutId id="2147483668" r:id="rId12"/>
    <p:sldLayoutId id="2147483669" r:id="rId13"/>
    <p:sldLayoutId id="2147483670" r:id="rId14"/>
    <p:sldLayoutId id="2147483671" r:id="rId15"/>
    <p:sldLayoutId id="2147483672" r:id="rId16"/>
    <p:sldLayoutId id="2147483673" r:id="rId17"/>
    <p:sldLayoutId id="2147483674" r:id="rId18"/>
    <p:sldLayoutId id="2147483675" r:id="rId19"/>
    <p:sldLayoutId id="2147483676" r:id="rId20"/>
    <p:sldLayoutId id="2147483677" r:id="rId21"/>
    <p:sldLayoutId id="2147483678" r:id="rId22"/>
    <p:sldLayoutId id="2147483679" r:id="rId23"/>
    <p:sldLayoutId id="2147483680" r:id="rId24"/>
    <p:sldLayoutId id="2147483681" r:id="rId25"/>
    <p:sldLayoutId id="2147483682" r:id="rId26"/>
    <p:sldLayoutId id="2147483683" r:id="rId27"/>
    <p:sldLayoutId id="2147483684" r:id="rId28"/>
    <p:sldLayoutId id="2147483685" r:id="rId29"/>
    <p:sldLayoutId id="2147483686" r:id="rId30"/>
    <p:sldLayoutId id="2147483687" r:id="rId31"/>
    <p:sldLayoutId id="2147483688" r:id="rId32"/>
    <p:sldLayoutId id="2147483689" r:id="rId33"/>
    <p:sldLayoutId id="2147483690" r:id="rId34"/>
    <p:sldLayoutId id="2147483691" r:id="rId35"/>
    <p:sldLayoutId id="2147483692" r:id="rId36"/>
    <p:sldLayoutId id="2147483693" r:id="rId37"/>
    <p:sldLayoutId id="2147483694" r:id="rId38"/>
    <p:sldLayoutId id="2147483695" r:id="rId39"/>
    <p:sldLayoutId id="2147483696" r:id="rId40"/>
    <p:sldLayoutId id="2147483697" r:id="rId41"/>
    <p:sldLayoutId id="2147483698" r:id="rId42"/>
    <p:sldLayoutId id="2147483699" r:id="rId43"/>
    <p:sldLayoutId id="2147483700" r:id="rId44"/>
  </p:sldLayoutIdLst>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152">
          <p15:clr>
            <a:srgbClr val="F26B43"/>
          </p15:clr>
        </p15:guide>
        <p15:guide id="2" orient="horz" pos="912">
          <p15:clr>
            <a:srgbClr val="F26B43"/>
          </p15:clr>
        </p15:guide>
        <p15:guide id="3" orient="horz" pos="504">
          <p15:clr>
            <a:srgbClr val="F26B43"/>
          </p15:clr>
        </p15:guide>
        <p15:guide id="4" orient="horz" pos="144">
          <p15:clr>
            <a:srgbClr val="F26B43"/>
          </p15:clr>
        </p15:guide>
        <p15:guide id="5" orient="horz">
          <p15:clr>
            <a:srgbClr val="F26B43"/>
          </p15:clr>
        </p15:guide>
        <p15:guide id="6" orient="horz" pos="3888">
          <p15:clr>
            <a:srgbClr val="F26B43"/>
          </p15:clr>
        </p15:guide>
        <p15:guide id="7" orient="horz" pos="4320">
          <p15:clr>
            <a:srgbClr val="F26B43"/>
          </p15:clr>
        </p15:guide>
        <p15:guide id="8" pos="3624">
          <p15:clr>
            <a:srgbClr val="F26B43"/>
          </p15:clr>
        </p15:guide>
        <p15:guide id="9" pos="2243">
          <p15:clr>
            <a:srgbClr val="F26B43"/>
          </p15:clr>
        </p15:guide>
        <p15:guide id="10" pos="1812">
          <p15:clr>
            <a:srgbClr val="F26B43"/>
          </p15:clr>
        </p15:guide>
        <p15:guide id="11" pos="432">
          <p15:clr>
            <a:srgbClr val="F26B43"/>
          </p15:clr>
        </p15:guide>
        <p15:guide id="12">
          <p15:clr>
            <a:srgbClr val="F26B43"/>
          </p15:clr>
        </p15:guide>
        <p15:guide id="13" pos="4055">
          <p15:clr>
            <a:srgbClr val="F26B43"/>
          </p15:clr>
        </p15:guide>
        <p15:guide id="14" pos="5436">
          <p15:clr>
            <a:srgbClr val="F26B43"/>
          </p15:clr>
        </p15:guide>
        <p15:guide id="15" pos="5867">
          <p15:clr>
            <a:srgbClr val="F26B43"/>
          </p15:clr>
        </p15:guide>
        <p15:guide id="16" pos="7248">
          <p15:clr>
            <a:srgbClr val="F26B43"/>
          </p15:clr>
        </p15:guide>
        <p15:guide id="17" pos="7680">
          <p15:clr>
            <a:srgbClr val="F26B43"/>
          </p15:clr>
        </p15:guide>
        <p15:guide id="18" orient="horz" pos="148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3" Type="http://schemas.openxmlformats.org/officeDocument/2006/relationships/image" Target="../media/image26.png"/><Relationship Id="rId18" Type="http://schemas.openxmlformats.org/officeDocument/2006/relationships/image" Target="../media/image31.png"/><Relationship Id="rId26" Type="http://schemas.openxmlformats.org/officeDocument/2006/relationships/image" Target="../media/image39.png"/><Relationship Id="rId39" Type="http://schemas.openxmlformats.org/officeDocument/2006/relationships/image" Target="../media/image52.png"/><Relationship Id="rId21" Type="http://schemas.openxmlformats.org/officeDocument/2006/relationships/image" Target="../media/image34.png"/><Relationship Id="rId34" Type="http://schemas.openxmlformats.org/officeDocument/2006/relationships/image" Target="../media/image47.png"/><Relationship Id="rId42" Type="http://schemas.openxmlformats.org/officeDocument/2006/relationships/image" Target="../media/image55.png"/><Relationship Id="rId47" Type="http://schemas.openxmlformats.org/officeDocument/2006/relationships/image" Target="../media/image60.png"/><Relationship Id="rId50" Type="http://schemas.openxmlformats.org/officeDocument/2006/relationships/image" Target="../media/image63.png"/><Relationship Id="rId55" Type="http://schemas.openxmlformats.org/officeDocument/2006/relationships/image" Target="../media/image68.png"/><Relationship Id="rId63" Type="http://schemas.openxmlformats.org/officeDocument/2006/relationships/image" Target="../media/image76.png"/><Relationship Id="rId7" Type="http://schemas.openxmlformats.org/officeDocument/2006/relationships/image" Target="../media/image20.png"/><Relationship Id="rId2" Type="http://schemas.openxmlformats.org/officeDocument/2006/relationships/notesSlide" Target="../notesSlides/notesSlide3.xml"/><Relationship Id="rId16" Type="http://schemas.openxmlformats.org/officeDocument/2006/relationships/image" Target="../media/image29.png"/><Relationship Id="rId20" Type="http://schemas.openxmlformats.org/officeDocument/2006/relationships/image" Target="../media/image33.png"/><Relationship Id="rId29" Type="http://schemas.openxmlformats.org/officeDocument/2006/relationships/image" Target="../media/image42.png"/><Relationship Id="rId41" Type="http://schemas.openxmlformats.org/officeDocument/2006/relationships/image" Target="../media/image54.png"/><Relationship Id="rId54" Type="http://schemas.openxmlformats.org/officeDocument/2006/relationships/image" Target="../media/image67.png"/><Relationship Id="rId62" Type="http://schemas.openxmlformats.org/officeDocument/2006/relationships/image" Target="../media/image75.png"/><Relationship Id="rId1" Type="http://schemas.openxmlformats.org/officeDocument/2006/relationships/slideLayout" Target="../slideLayouts/slideLayout1.xml"/><Relationship Id="rId6" Type="http://schemas.openxmlformats.org/officeDocument/2006/relationships/image" Target="../media/image19.png"/><Relationship Id="rId11" Type="http://schemas.openxmlformats.org/officeDocument/2006/relationships/image" Target="../media/image24.png"/><Relationship Id="rId24" Type="http://schemas.openxmlformats.org/officeDocument/2006/relationships/image" Target="../media/image37.png"/><Relationship Id="rId32" Type="http://schemas.openxmlformats.org/officeDocument/2006/relationships/image" Target="../media/image45.png"/><Relationship Id="rId37" Type="http://schemas.openxmlformats.org/officeDocument/2006/relationships/image" Target="../media/image50.png"/><Relationship Id="rId40" Type="http://schemas.openxmlformats.org/officeDocument/2006/relationships/image" Target="../media/image53.png"/><Relationship Id="rId45" Type="http://schemas.openxmlformats.org/officeDocument/2006/relationships/image" Target="../media/image58.png"/><Relationship Id="rId53" Type="http://schemas.openxmlformats.org/officeDocument/2006/relationships/image" Target="../media/image66.png"/><Relationship Id="rId58" Type="http://schemas.openxmlformats.org/officeDocument/2006/relationships/image" Target="../media/image71.png"/><Relationship Id="rId5" Type="http://schemas.openxmlformats.org/officeDocument/2006/relationships/image" Target="../media/image18.png"/><Relationship Id="rId15" Type="http://schemas.openxmlformats.org/officeDocument/2006/relationships/image" Target="../media/image28.png"/><Relationship Id="rId23" Type="http://schemas.openxmlformats.org/officeDocument/2006/relationships/image" Target="../media/image36.png"/><Relationship Id="rId28" Type="http://schemas.openxmlformats.org/officeDocument/2006/relationships/image" Target="../media/image41.png"/><Relationship Id="rId36" Type="http://schemas.openxmlformats.org/officeDocument/2006/relationships/image" Target="../media/image49.png"/><Relationship Id="rId49" Type="http://schemas.openxmlformats.org/officeDocument/2006/relationships/image" Target="../media/image62.png"/><Relationship Id="rId57" Type="http://schemas.openxmlformats.org/officeDocument/2006/relationships/image" Target="../media/image70.png"/><Relationship Id="rId61" Type="http://schemas.openxmlformats.org/officeDocument/2006/relationships/image" Target="../media/image74.png"/><Relationship Id="rId10" Type="http://schemas.openxmlformats.org/officeDocument/2006/relationships/image" Target="../media/image23.png"/><Relationship Id="rId19" Type="http://schemas.openxmlformats.org/officeDocument/2006/relationships/image" Target="../media/image32.png"/><Relationship Id="rId31" Type="http://schemas.openxmlformats.org/officeDocument/2006/relationships/image" Target="../media/image44.png"/><Relationship Id="rId44" Type="http://schemas.openxmlformats.org/officeDocument/2006/relationships/image" Target="../media/image57.png"/><Relationship Id="rId52" Type="http://schemas.openxmlformats.org/officeDocument/2006/relationships/image" Target="../media/image65.png"/><Relationship Id="rId60" Type="http://schemas.openxmlformats.org/officeDocument/2006/relationships/image" Target="../media/image73.png"/><Relationship Id="rId4" Type="http://schemas.openxmlformats.org/officeDocument/2006/relationships/hyperlink" Target="https://www.istockphoto.com/vector/vector-isometric-pie-chart-design-modern-template-for-creating-infographics-gm1029317046-275856042" TargetMode="External"/><Relationship Id="rId9" Type="http://schemas.openxmlformats.org/officeDocument/2006/relationships/image" Target="../media/image22.png"/><Relationship Id="rId14" Type="http://schemas.openxmlformats.org/officeDocument/2006/relationships/image" Target="../media/image27.png"/><Relationship Id="rId22" Type="http://schemas.openxmlformats.org/officeDocument/2006/relationships/image" Target="../media/image35.png"/><Relationship Id="rId27" Type="http://schemas.openxmlformats.org/officeDocument/2006/relationships/image" Target="../media/image40.png"/><Relationship Id="rId30" Type="http://schemas.openxmlformats.org/officeDocument/2006/relationships/image" Target="../media/image43.png"/><Relationship Id="rId35" Type="http://schemas.openxmlformats.org/officeDocument/2006/relationships/image" Target="../media/image48.png"/><Relationship Id="rId43" Type="http://schemas.openxmlformats.org/officeDocument/2006/relationships/image" Target="../media/image56.png"/><Relationship Id="rId48" Type="http://schemas.openxmlformats.org/officeDocument/2006/relationships/image" Target="../media/image61.png"/><Relationship Id="rId56" Type="http://schemas.openxmlformats.org/officeDocument/2006/relationships/image" Target="../media/image69.png"/><Relationship Id="rId8" Type="http://schemas.openxmlformats.org/officeDocument/2006/relationships/image" Target="../media/image21.png"/><Relationship Id="rId51" Type="http://schemas.openxmlformats.org/officeDocument/2006/relationships/image" Target="../media/image64.png"/><Relationship Id="rId3" Type="http://schemas.openxmlformats.org/officeDocument/2006/relationships/image" Target="../media/image17.png"/><Relationship Id="rId12" Type="http://schemas.openxmlformats.org/officeDocument/2006/relationships/image" Target="../media/image25.png"/><Relationship Id="rId17" Type="http://schemas.openxmlformats.org/officeDocument/2006/relationships/image" Target="../media/image30.png"/><Relationship Id="rId25" Type="http://schemas.openxmlformats.org/officeDocument/2006/relationships/image" Target="../media/image38.png"/><Relationship Id="rId33" Type="http://schemas.openxmlformats.org/officeDocument/2006/relationships/image" Target="../media/image46.png"/><Relationship Id="rId38" Type="http://schemas.openxmlformats.org/officeDocument/2006/relationships/image" Target="../media/image51.png"/><Relationship Id="rId46" Type="http://schemas.openxmlformats.org/officeDocument/2006/relationships/image" Target="../media/image59.png"/><Relationship Id="rId59" Type="http://schemas.openxmlformats.org/officeDocument/2006/relationships/image" Target="../media/image72.png"/></Relationships>
</file>

<file path=ppt/slides/_rels/slide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8.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3.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3" Type="http://schemas.openxmlformats.org/officeDocument/2006/relationships/image" Target="../media/image79.tiff"/><Relationship Id="rId2" Type="http://schemas.openxmlformats.org/officeDocument/2006/relationships/notesSlide" Target="../notesSlides/notesSlide6.xml"/><Relationship Id="rId1" Type="http://schemas.openxmlformats.org/officeDocument/2006/relationships/slideLayout" Target="../slideLayouts/slideLayout44.xml"/><Relationship Id="rId4" Type="http://schemas.openxmlformats.org/officeDocument/2006/relationships/image" Target="../media/image80.tiff"/></Relationships>
</file>

<file path=ppt/slides/_rels/slide7.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sp>
        <p:nvSpPr>
          <p:cNvPr id="364" name="Google Shape;364;p2"/>
          <p:cNvSpPr txBox="1">
            <a:spLocks noGrp="1"/>
          </p:cNvSpPr>
          <p:nvPr>
            <p:ph type="ctrTitle"/>
          </p:nvPr>
        </p:nvSpPr>
        <p:spPr>
          <a:xfrm>
            <a:off x="685800" y="739900"/>
            <a:ext cx="5261100" cy="22161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6000"/>
              <a:buNone/>
            </a:pPr>
            <a:r>
              <a:rPr lang="he-IL" dirty="0"/>
              <a:t>לקחים מהטמעת </a:t>
            </a:r>
            <a:r>
              <a:rPr lang="he-IL" dirty="0" err="1"/>
              <a:t>פרוייקטי</a:t>
            </a:r>
            <a:r>
              <a:rPr lang="he-IL" dirty="0"/>
              <a:t> סייבר </a:t>
            </a:r>
            <a:br>
              <a:rPr lang="en-US" dirty="0"/>
            </a:br>
            <a:r>
              <a:rPr lang="he-IL" dirty="0"/>
              <a:t>)</a:t>
            </a:r>
            <a:r>
              <a:rPr lang="en-US" dirty="0" err="1"/>
              <a:t>Siem</a:t>
            </a:r>
            <a:r>
              <a:rPr lang="he-IL" dirty="0"/>
              <a:t>(</a:t>
            </a:r>
            <a:endParaRPr b="0" dirty="0"/>
          </a:p>
        </p:txBody>
      </p:sp>
      <p:sp>
        <p:nvSpPr>
          <p:cNvPr id="365" name="Google Shape;365;p2"/>
          <p:cNvSpPr txBox="1">
            <a:spLocks noGrp="1"/>
          </p:cNvSpPr>
          <p:nvPr>
            <p:ph type="body" idx="2"/>
          </p:nvPr>
        </p:nvSpPr>
        <p:spPr>
          <a:xfrm>
            <a:off x="685800" y="4364222"/>
            <a:ext cx="5067300" cy="281100"/>
          </a:xfrm>
          <a:prstGeom prst="rect">
            <a:avLst/>
          </a:prstGeom>
          <a:noFill/>
          <a:ln>
            <a:noFill/>
          </a:ln>
        </p:spPr>
        <p:txBody>
          <a:bodyPr spcFirstLastPara="1" wrap="square" lIns="0" tIns="0" rIns="0" bIns="0" anchor="b" anchorCtr="0">
            <a:noAutofit/>
          </a:bodyPr>
          <a:lstStyle/>
          <a:p>
            <a:pPr marL="0" marR="0" lvl="0" indent="0" algn="r" rtl="1">
              <a:lnSpc>
                <a:spcPct val="83000"/>
              </a:lnSpc>
              <a:spcBef>
                <a:spcPts val="0"/>
              </a:spcBef>
              <a:spcAft>
                <a:spcPts val="0"/>
              </a:spcAft>
              <a:buClr>
                <a:schemeClr val="dk1"/>
              </a:buClr>
              <a:buSzPts val="2200"/>
              <a:buFont typeface="Arial"/>
              <a:buNone/>
            </a:pPr>
            <a:r>
              <a:rPr lang="he-IL" dirty="0"/>
              <a:t>גיא בהירי סא״ל מיל׳</a:t>
            </a:r>
            <a:endParaRPr dirty="0"/>
          </a:p>
        </p:txBody>
      </p:sp>
      <p:sp>
        <p:nvSpPr>
          <p:cNvPr id="366" name="Google Shape;366;p2"/>
          <p:cNvSpPr txBox="1">
            <a:spLocks noGrp="1"/>
          </p:cNvSpPr>
          <p:nvPr>
            <p:ph type="body" idx="3"/>
          </p:nvPr>
        </p:nvSpPr>
        <p:spPr>
          <a:xfrm>
            <a:off x="685800" y="4750541"/>
            <a:ext cx="5067300" cy="229800"/>
          </a:xfrm>
          <a:prstGeom prst="rect">
            <a:avLst/>
          </a:prstGeom>
          <a:noFill/>
          <a:ln>
            <a:noFill/>
          </a:ln>
        </p:spPr>
        <p:txBody>
          <a:bodyPr spcFirstLastPara="1" wrap="square" lIns="0" tIns="0" rIns="0" bIns="0" anchor="t" anchorCtr="0">
            <a:noAutofit/>
          </a:bodyPr>
          <a:lstStyle/>
          <a:p>
            <a:pPr marL="0" marR="0" lvl="0" indent="0" algn="r" rtl="1">
              <a:lnSpc>
                <a:spcPct val="83000"/>
              </a:lnSpc>
              <a:spcBef>
                <a:spcPts val="0"/>
              </a:spcBef>
              <a:spcAft>
                <a:spcPts val="0"/>
              </a:spcAft>
              <a:buClr>
                <a:schemeClr val="dk1"/>
              </a:buClr>
              <a:buSzPts val="1800"/>
              <a:buFont typeface="Arial"/>
              <a:buNone/>
            </a:pPr>
            <a:r>
              <a:rPr lang="he-IL" dirty="0"/>
              <a:t>מנהל מגזר בטחון חברת  </a:t>
            </a:r>
            <a:r>
              <a:rPr lang="en-US" dirty="0"/>
              <a:t>Splunk</a:t>
            </a:r>
            <a:endParaRPr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pic>
        <p:nvPicPr>
          <p:cNvPr id="375" name="Google Shape;375;p4"/>
          <p:cNvPicPr preferRelativeResize="0"/>
          <p:nvPr/>
        </p:nvPicPr>
        <p:blipFill rotWithShape="1">
          <a:blip r:embed="rId3">
            <a:alphaModFix/>
          </a:blip>
          <a:srcRect l="18916" t="9641" b="16812"/>
          <a:stretch/>
        </p:blipFill>
        <p:spPr>
          <a:xfrm flipH="1">
            <a:off x="5956300" y="245534"/>
            <a:ext cx="6235700" cy="6629400"/>
          </a:xfrm>
          <a:prstGeom prst="rect">
            <a:avLst/>
          </a:prstGeom>
          <a:noFill/>
          <a:ln>
            <a:noFill/>
          </a:ln>
        </p:spPr>
      </p:pic>
      <p:sp>
        <p:nvSpPr>
          <p:cNvPr id="376" name="Google Shape;376;p4"/>
          <p:cNvSpPr/>
          <p:nvPr/>
        </p:nvSpPr>
        <p:spPr>
          <a:xfrm>
            <a:off x="5975572" y="816875"/>
            <a:ext cx="6263100" cy="787500"/>
          </a:xfrm>
          <a:prstGeom prst="rect">
            <a:avLst/>
          </a:prstGeom>
          <a:solidFill>
            <a:srgbClr val="FFFFFF"/>
          </a:solidFill>
          <a:ln>
            <a:noFill/>
          </a:ln>
          <a:effectLst>
            <a:outerShdw blurRad="63500" algn="ctr" rotWithShape="0">
              <a:srgbClr val="656C76">
                <a:alpha val="82745"/>
              </a:srgbClr>
            </a:outerShdw>
          </a:effectLst>
        </p:spPr>
        <p:txBody>
          <a:bodyPr spcFirstLastPara="1" wrap="square" lIns="228600" tIns="45700" rIns="0" bIns="0" anchor="ctr" anchorCtr="0">
            <a:noAutofit/>
          </a:bodyPr>
          <a:lstStyle/>
          <a:p>
            <a:pPr marL="0" marR="0" lvl="0" indent="0" algn="l" rtl="0">
              <a:spcBef>
                <a:spcPts val="0"/>
              </a:spcBef>
              <a:spcAft>
                <a:spcPts val="600"/>
              </a:spcAft>
              <a:buClr>
                <a:schemeClr val="dk1"/>
              </a:buClr>
              <a:buSzPts val="2400"/>
              <a:buFont typeface="Arial"/>
              <a:buNone/>
            </a:pPr>
            <a:r>
              <a:rPr lang="en-US" sz="2400" b="1" i="0" u="none" strike="noStrike" cap="none">
                <a:solidFill>
                  <a:schemeClr val="dk1"/>
                </a:solidFill>
                <a:latin typeface="Arial"/>
                <a:ea typeface="Arial"/>
                <a:cs typeface="Arial"/>
                <a:sym typeface="Arial"/>
              </a:rPr>
              <a:t>2003 Founded</a:t>
            </a:r>
            <a:endParaRPr sz="1800" b="0" i="0" u="none" strike="noStrike" cap="none">
              <a:solidFill>
                <a:schemeClr val="dk1"/>
              </a:solidFill>
              <a:latin typeface="Arial"/>
              <a:ea typeface="Arial"/>
              <a:cs typeface="Arial"/>
              <a:sym typeface="Arial"/>
            </a:endParaRPr>
          </a:p>
        </p:txBody>
      </p:sp>
      <p:sp>
        <p:nvSpPr>
          <p:cNvPr id="377" name="Google Shape;377;p4"/>
          <p:cNvSpPr/>
          <p:nvPr/>
        </p:nvSpPr>
        <p:spPr>
          <a:xfrm rot="-5400000">
            <a:off x="5594549" y="1176350"/>
            <a:ext cx="809700" cy="69000"/>
          </a:xfrm>
          <a:prstGeom prst="rect">
            <a:avLst/>
          </a:prstGeom>
          <a:gradFill>
            <a:gsLst>
              <a:gs pos="0">
                <a:schemeClr val="accent6"/>
              </a:gs>
              <a:gs pos="10000">
                <a:schemeClr val="accent6"/>
              </a:gs>
              <a:gs pos="40000">
                <a:schemeClr val="accent2"/>
              </a:gs>
              <a:gs pos="80000">
                <a:schemeClr val="accent1"/>
              </a:gs>
              <a:gs pos="100000">
                <a:schemeClr val="accent1"/>
              </a:gs>
            </a:gsLst>
            <a:lin ang="0" scaled="0"/>
          </a:gra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Clr>
                <a:srgbClr val="000000"/>
              </a:buClr>
              <a:buSzPts val="1400"/>
              <a:buFont typeface="Arial"/>
              <a:buNone/>
            </a:pPr>
            <a:endParaRPr sz="1800" b="0" i="0" u="none" strike="noStrike" cap="none">
              <a:solidFill>
                <a:schemeClr val="lt1"/>
              </a:solidFill>
              <a:latin typeface="Arial"/>
              <a:ea typeface="Arial"/>
              <a:cs typeface="Arial"/>
              <a:sym typeface="Arial"/>
            </a:endParaRPr>
          </a:p>
        </p:txBody>
      </p:sp>
      <p:sp>
        <p:nvSpPr>
          <p:cNvPr id="378" name="Google Shape;378;p4"/>
          <p:cNvSpPr txBox="1">
            <a:spLocks noGrp="1"/>
          </p:cNvSpPr>
          <p:nvPr>
            <p:ph type="body" idx="1"/>
          </p:nvPr>
        </p:nvSpPr>
        <p:spPr>
          <a:xfrm>
            <a:off x="685800" y="820850"/>
            <a:ext cx="5067300" cy="5359500"/>
          </a:xfrm>
          <a:prstGeom prst="rect">
            <a:avLst/>
          </a:prstGeom>
          <a:noFill/>
          <a:ln>
            <a:noFill/>
          </a:ln>
        </p:spPr>
        <p:txBody>
          <a:bodyPr spcFirstLastPara="1" wrap="square" lIns="0" tIns="0" rIns="0" bIns="0" anchor="ctr" anchorCtr="0">
            <a:noAutofit/>
          </a:bodyPr>
          <a:lstStyle/>
          <a:p>
            <a:pPr marL="0" lvl="0" indent="0" algn="l" rtl="0">
              <a:lnSpc>
                <a:spcPct val="80000"/>
              </a:lnSpc>
              <a:spcBef>
                <a:spcPts val="0"/>
              </a:spcBef>
              <a:spcAft>
                <a:spcPts val="0"/>
              </a:spcAft>
              <a:buSzPts val="6000"/>
              <a:buNone/>
            </a:pPr>
            <a:r>
              <a:rPr lang="en-US"/>
              <a:t>Who is Splunk?</a:t>
            </a:r>
            <a:endParaRPr/>
          </a:p>
          <a:p>
            <a:pPr marL="0" lvl="1" indent="0" algn="l" rtl="0">
              <a:lnSpc>
                <a:spcPct val="83000"/>
              </a:lnSpc>
              <a:spcBef>
                <a:spcPts val="2700"/>
              </a:spcBef>
              <a:spcAft>
                <a:spcPts val="0"/>
              </a:spcAft>
              <a:buSzPts val="3000"/>
              <a:buNone/>
            </a:pPr>
            <a:r>
              <a:rPr lang="en-US" b="1"/>
              <a:t>Our mission</a:t>
            </a:r>
            <a:endParaRPr/>
          </a:p>
          <a:p>
            <a:pPr marL="0" lvl="2" indent="0" algn="l" rtl="0">
              <a:lnSpc>
                <a:spcPct val="90000"/>
              </a:lnSpc>
              <a:spcBef>
                <a:spcPts val="600"/>
              </a:spcBef>
              <a:spcAft>
                <a:spcPts val="0"/>
              </a:spcAft>
              <a:buSzPts val="1800"/>
              <a:buNone/>
            </a:pPr>
            <a:r>
              <a:rPr lang="en-US"/>
              <a:t>To remove the barriers between data and action</a:t>
            </a:r>
            <a:endParaRPr/>
          </a:p>
          <a:p>
            <a:pPr marL="0" lvl="1" indent="0" algn="l" rtl="0">
              <a:lnSpc>
                <a:spcPct val="83000"/>
              </a:lnSpc>
              <a:spcBef>
                <a:spcPts val="1800"/>
              </a:spcBef>
              <a:spcAft>
                <a:spcPts val="0"/>
              </a:spcAft>
              <a:buSzPts val="3000"/>
              <a:buNone/>
            </a:pPr>
            <a:r>
              <a:rPr lang="en-US" b="1"/>
              <a:t>Our solution</a:t>
            </a:r>
            <a:endParaRPr/>
          </a:p>
          <a:p>
            <a:pPr marL="0" lvl="0" indent="0" algn="l" rtl="0">
              <a:lnSpc>
                <a:spcPct val="100000"/>
              </a:lnSpc>
              <a:spcBef>
                <a:spcPts val="0"/>
              </a:spcBef>
              <a:spcAft>
                <a:spcPts val="0"/>
              </a:spcAft>
              <a:buSzPts val="6000"/>
              <a:buNone/>
            </a:pPr>
            <a:r>
              <a:rPr lang="en-US" sz="1800" b="0"/>
              <a:t>The unified security and observability platform</a:t>
            </a:r>
            <a:endParaRPr sz="1800" b="0"/>
          </a:p>
        </p:txBody>
      </p:sp>
      <p:sp>
        <p:nvSpPr>
          <p:cNvPr id="379" name="Google Shape;379;p4"/>
          <p:cNvSpPr/>
          <p:nvPr/>
        </p:nvSpPr>
        <p:spPr>
          <a:xfrm>
            <a:off x="6278118" y="1730975"/>
            <a:ext cx="5960400" cy="787500"/>
          </a:xfrm>
          <a:prstGeom prst="rect">
            <a:avLst/>
          </a:prstGeom>
          <a:solidFill>
            <a:srgbClr val="FFFFFF"/>
          </a:solidFill>
          <a:ln>
            <a:noFill/>
          </a:ln>
          <a:effectLst>
            <a:outerShdw blurRad="63500" algn="ctr" rotWithShape="0">
              <a:srgbClr val="656C76">
                <a:alpha val="82745"/>
              </a:srgbClr>
            </a:outerShdw>
          </a:effectLst>
        </p:spPr>
        <p:txBody>
          <a:bodyPr spcFirstLastPara="1" wrap="square" lIns="228600" tIns="45700" rIns="0" bIns="0" anchor="ctr" anchorCtr="0">
            <a:noAutofit/>
          </a:bodyPr>
          <a:lstStyle/>
          <a:p>
            <a:pPr marL="0" marR="0" lvl="0" indent="0" algn="l" rtl="0">
              <a:lnSpc>
                <a:spcPct val="100000"/>
              </a:lnSpc>
              <a:spcBef>
                <a:spcPts val="0"/>
              </a:spcBef>
              <a:spcAft>
                <a:spcPts val="600"/>
              </a:spcAft>
              <a:buClr>
                <a:schemeClr val="dk1"/>
              </a:buClr>
              <a:buSzPts val="2400"/>
              <a:buFont typeface="Arial"/>
              <a:buNone/>
            </a:pPr>
            <a:r>
              <a:rPr lang="en-US" sz="2400" b="1" i="0" u="none" strike="noStrike" cap="none">
                <a:solidFill>
                  <a:schemeClr val="dk1"/>
                </a:solidFill>
                <a:latin typeface="Arial"/>
                <a:ea typeface="Arial"/>
                <a:cs typeface="Arial"/>
                <a:sym typeface="Arial"/>
              </a:rPr>
              <a:t>1000+ Patents</a:t>
            </a:r>
            <a:endParaRPr sz="2400" b="1" i="0" u="none" strike="noStrike" cap="none">
              <a:solidFill>
                <a:schemeClr val="dk1"/>
              </a:solidFill>
              <a:latin typeface="Arial"/>
              <a:ea typeface="Arial"/>
              <a:cs typeface="Arial"/>
              <a:sym typeface="Arial"/>
            </a:endParaRPr>
          </a:p>
        </p:txBody>
      </p:sp>
      <p:sp>
        <p:nvSpPr>
          <p:cNvPr id="380" name="Google Shape;380;p4"/>
          <p:cNvSpPr/>
          <p:nvPr/>
        </p:nvSpPr>
        <p:spPr>
          <a:xfrm rot="-5400000">
            <a:off x="5903006" y="2090225"/>
            <a:ext cx="809700" cy="69000"/>
          </a:xfrm>
          <a:prstGeom prst="rect">
            <a:avLst/>
          </a:prstGeom>
          <a:gradFill>
            <a:gsLst>
              <a:gs pos="0">
                <a:schemeClr val="accent6"/>
              </a:gs>
              <a:gs pos="10000">
                <a:schemeClr val="accent6"/>
              </a:gs>
              <a:gs pos="40000">
                <a:schemeClr val="accent2"/>
              </a:gs>
              <a:gs pos="80000">
                <a:schemeClr val="accent1"/>
              </a:gs>
              <a:gs pos="100000">
                <a:schemeClr val="accent1"/>
              </a:gs>
            </a:gsLst>
            <a:lin ang="0" scaled="0"/>
          </a:gra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381" name="Google Shape;381;p4"/>
          <p:cNvSpPr/>
          <p:nvPr/>
        </p:nvSpPr>
        <p:spPr>
          <a:xfrm>
            <a:off x="6580737" y="2639625"/>
            <a:ext cx="5657700" cy="787500"/>
          </a:xfrm>
          <a:prstGeom prst="rect">
            <a:avLst/>
          </a:prstGeom>
          <a:solidFill>
            <a:srgbClr val="FFFFFF"/>
          </a:solidFill>
          <a:ln>
            <a:noFill/>
          </a:ln>
          <a:effectLst>
            <a:outerShdw blurRad="63500" algn="ctr" rotWithShape="0">
              <a:srgbClr val="656C76">
                <a:alpha val="82745"/>
              </a:srgbClr>
            </a:outerShdw>
          </a:effectLst>
        </p:spPr>
        <p:txBody>
          <a:bodyPr spcFirstLastPara="1" wrap="square" lIns="228600" tIns="45700" rIns="0" bIns="0" anchor="ctr" anchorCtr="0">
            <a:noAutofit/>
          </a:bodyPr>
          <a:lstStyle/>
          <a:p>
            <a:pPr marL="0" marR="0" lvl="0" indent="0" algn="l" rtl="0">
              <a:lnSpc>
                <a:spcPct val="100000"/>
              </a:lnSpc>
              <a:spcBef>
                <a:spcPts val="0"/>
              </a:spcBef>
              <a:spcAft>
                <a:spcPts val="600"/>
              </a:spcAft>
              <a:buClr>
                <a:schemeClr val="dk1"/>
              </a:buClr>
              <a:buSzPts val="2400"/>
              <a:buFont typeface="Arial"/>
              <a:buNone/>
            </a:pPr>
            <a:r>
              <a:rPr lang="en-US" sz="2400" b="1" i="0" u="none" strike="noStrike" cap="none">
                <a:solidFill>
                  <a:schemeClr val="dk1"/>
                </a:solidFill>
                <a:latin typeface="Arial"/>
                <a:ea typeface="Arial"/>
                <a:cs typeface="Arial"/>
                <a:sym typeface="Arial"/>
              </a:rPr>
              <a:t>Customers in 130 countries</a:t>
            </a:r>
            <a:endParaRPr sz="2400" b="1" i="0" u="none" strike="noStrike" cap="none">
              <a:solidFill>
                <a:schemeClr val="dk1"/>
              </a:solidFill>
              <a:latin typeface="Arial"/>
              <a:ea typeface="Arial"/>
              <a:cs typeface="Arial"/>
              <a:sym typeface="Arial"/>
            </a:endParaRPr>
          </a:p>
        </p:txBody>
      </p:sp>
      <p:sp>
        <p:nvSpPr>
          <p:cNvPr id="382" name="Google Shape;382;p4"/>
          <p:cNvSpPr/>
          <p:nvPr/>
        </p:nvSpPr>
        <p:spPr>
          <a:xfrm rot="-5400000">
            <a:off x="6200862" y="2998875"/>
            <a:ext cx="809700" cy="69000"/>
          </a:xfrm>
          <a:prstGeom prst="rect">
            <a:avLst/>
          </a:prstGeom>
          <a:gradFill>
            <a:gsLst>
              <a:gs pos="0">
                <a:schemeClr val="accent6"/>
              </a:gs>
              <a:gs pos="10000">
                <a:schemeClr val="accent6"/>
              </a:gs>
              <a:gs pos="40000">
                <a:schemeClr val="accent2"/>
              </a:gs>
              <a:gs pos="80000">
                <a:schemeClr val="accent1"/>
              </a:gs>
              <a:gs pos="100000">
                <a:schemeClr val="accent1"/>
              </a:gs>
            </a:gsLst>
            <a:lin ang="0" scaled="0"/>
          </a:gra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383" name="Google Shape;383;p4"/>
          <p:cNvSpPr/>
          <p:nvPr/>
        </p:nvSpPr>
        <p:spPr>
          <a:xfrm>
            <a:off x="6883252" y="3553725"/>
            <a:ext cx="5355300" cy="787500"/>
          </a:xfrm>
          <a:prstGeom prst="rect">
            <a:avLst/>
          </a:prstGeom>
          <a:solidFill>
            <a:srgbClr val="FFFFFF"/>
          </a:solidFill>
          <a:ln>
            <a:noFill/>
          </a:ln>
          <a:effectLst>
            <a:outerShdw blurRad="63500" algn="ctr" rotWithShape="0">
              <a:srgbClr val="656C76">
                <a:alpha val="82745"/>
              </a:srgbClr>
            </a:outerShdw>
          </a:effectLst>
        </p:spPr>
        <p:txBody>
          <a:bodyPr spcFirstLastPara="1" wrap="square" lIns="228600" tIns="45700" rIns="0" bIns="0" anchor="ctr" anchorCtr="0">
            <a:noAutofit/>
          </a:bodyPr>
          <a:lstStyle/>
          <a:p>
            <a:pPr marL="0" marR="0" lvl="0" indent="0" algn="l" rtl="0">
              <a:spcBef>
                <a:spcPts val="0"/>
              </a:spcBef>
              <a:spcAft>
                <a:spcPts val="600"/>
              </a:spcAft>
              <a:buClr>
                <a:schemeClr val="dk1"/>
              </a:buClr>
              <a:buSzPts val="1100"/>
              <a:buFont typeface="Arial"/>
              <a:buNone/>
            </a:pPr>
            <a:r>
              <a:rPr lang="en-US" sz="2400" b="1" i="0" u="none" strike="noStrike" cap="none">
                <a:solidFill>
                  <a:schemeClr val="dk1"/>
                </a:solidFill>
                <a:latin typeface="Arial"/>
                <a:ea typeface="Arial"/>
                <a:cs typeface="Arial"/>
                <a:sym typeface="Arial"/>
              </a:rPr>
              <a:t>Committed to global impact</a:t>
            </a:r>
            <a:endParaRPr sz="2400" b="1" i="0" u="none" strike="noStrike" cap="none">
              <a:solidFill>
                <a:schemeClr val="dk1"/>
              </a:solidFill>
              <a:latin typeface="Arial"/>
              <a:ea typeface="Arial"/>
              <a:cs typeface="Arial"/>
              <a:sym typeface="Arial"/>
            </a:endParaRPr>
          </a:p>
        </p:txBody>
      </p:sp>
      <p:sp>
        <p:nvSpPr>
          <p:cNvPr id="384" name="Google Shape;384;p4"/>
          <p:cNvSpPr/>
          <p:nvPr/>
        </p:nvSpPr>
        <p:spPr>
          <a:xfrm rot="-5400000">
            <a:off x="6503377" y="3912975"/>
            <a:ext cx="809700" cy="69000"/>
          </a:xfrm>
          <a:prstGeom prst="rect">
            <a:avLst/>
          </a:prstGeom>
          <a:gradFill>
            <a:gsLst>
              <a:gs pos="0">
                <a:schemeClr val="accent6"/>
              </a:gs>
              <a:gs pos="10000">
                <a:schemeClr val="accent6"/>
              </a:gs>
              <a:gs pos="40000">
                <a:schemeClr val="accent2"/>
              </a:gs>
              <a:gs pos="80000">
                <a:schemeClr val="accent1"/>
              </a:gs>
              <a:gs pos="100000">
                <a:schemeClr val="accent1"/>
              </a:gs>
            </a:gsLst>
            <a:lin ang="0" scaled="0"/>
          </a:gra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385" name="Google Shape;385;p4"/>
          <p:cNvSpPr/>
          <p:nvPr/>
        </p:nvSpPr>
        <p:spPr>
          <a:xfrm>
            <a:off x="7185819" y="4467825"/>
            <a:ext cx="5052600" cy="787500"/>
          </a:xfrm>
          <a:prstGeom prst="rect">
            <a:avLst/>
          </a:prstGeom>
          <a:solidFill>
            <a:srgbClr val="FFFFFF"/>
          </a:solidFill>
          <a:ln>
            <a:noFill/>
          </a:ln>
          <a:effectLst>
            <a:outerShdw blurRad="63500" algn="ctr" rotWithShape="0">
              <a:srgbClr val="656C76">
                <a:alpha val="82745"/>
              </a:srgbClr>
            </a:outerShdw>
          </a:effectLst>
        </p:spPr>
        <p:txBody>
          <a:bodyPr spcFirstLastPara="1" wrap="square" lIns="228600" tIns="45700" rIns="0" bIns="0" anchor="ctr" anchorCtr="0">
            <a:noAutofit/>
          </a:bodyPr>
          <a:lstStyle/>
          <a:p>
            <a:pPr marL="0" marR="0" lvl="0" indent="0" algn="l" rtl="0">
              <a:lnSpc>
                <a:spcPct val="85000"/>
              </a:lnSpc>
              <a:spcBef>
                <a:spcPts val="0"/>
              </a:spcBef>
              <a:spcAft>
                <a:spcPts val="0"/>
              </a:spcAft>
              <a:buClr>
                <a:schemeClr val="dk1"/>
              </a:buClr>
              <a:buSzPts val="2400"/>
              <a:buFont typeface="Arial"/>
              <a:buNone/>
            </a:pPr>
            <a:r>
              <a:rPr lang="en-US" sz="2400" b="1" i="0" u="none" strike="noStrike" cap="none">
                <a:solidFill>
                  <a:schemeClr val="dk1"/>
                </a:solidFill>
                <a:latin typeface="Arial"/>
                <a:ea typeface="Arial"/>
                <a:cs typeface="Arial"/>
                <a:sym typeface="Arial"/>
              </a:rPr>
              <a:t>34% Revenue </a:t>
            </a:r>
            <a:br>
              <a:rPr lang="en-US" sz="2400" b="1" i="0" u="none" strike="noStrike" cap="none">
                <a:solidFill>
                  <a:schemeClr val="dk1"/>
                </a:solidFill>
                <a:latin typeface="Arial"/>
                <a:ea typeface="Arial"/>
                <a:cs typeface="Arial"/>
                <a:sym typeface="Arial"/>
              </a:rPr>
            </a:br>
            <a:r>
              <a:rPr lang="en-US" sz="2400" b="1" i="0" u="none" strike="noStrike" cap="none">
                <a:solidFill>
                  <a:schemeClr val="dk1"/>
                </a:solidFill>
                <a:latin typeface="Arial"/>
                <a:ea typeface="Arial"/>
                <a:cs typeface="Arial"/>
                <a:sym typeface="Arial"/>
              </a:rPr>
              <a:t>growth year-over-year</a:t>
            </a:r>
            <a:endParaRPr sz="2400" b="1" i="0" u="none" strike="noStrike" cap="none">
              <a:solidFill>
                <a:schemeClr val="dk1"/>
              </a:solidFill>
              <a:latin typeface="Arial"/>
              <a:ea typeface="Arial"/>
              <a:cs typeface="Arial"/>
              <a:sym typeface="Arial"/>
            </a:endParaRPr>
          </a:p>
        </p:txBody>
      </p:sp>
      <p:sp>
        <p:nvSpPr>
          <p:cNvPr id="386" name="Google Shape;386;p4"/>
          <p:cNvSpPr/>
          <p:nvPr/>
        </p:nvSpPr>
        <p:spPr>
          <a:xfrm rot="-5400000">
            <a:off x="6810707" y="4827075"/>
            <a:ext cx="809700" cy="69000"/>
          </a:xfrm>
          <a:prstGeom prst="rect">
            <a:avLst/>
          </a:prstGeom>
          <a:gradFill>
            <a:gsLst>
              <a:gs pos="0">
                <a:schemeClr val="accent6"/>
              </a:gs>
              <a:gs pos="10000">
                <a:schemeClr val="accent6"/>
              </a:gs>
              <a:gs pos="40000">
                <a:schemeClr val="accent2"/>
              </a:gs>
              <a:gs pos="80000">
                <a:schemeClr val="accent1"/>
              </a:gs>
              <a:gs pos="100000">
                <a:schemeClr val="accent1"/>
              </a:gs>
            </a:gsLst>
            <a:lin ang="0" scaled="0"/>
          </a:gra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387" name="Google Shape;387;p4"/>
          <p:cNvSpPr/>
          <p:nvPr/>
        </p:nvSpPr>
        <p:spPr>
          <a:xfrm>
            <a:off x="7485998" y="5381925"/>
            <a:ext cx="4752300" cy="787500"/>
          </a:xfrm>
          <a:prstGeom prst="rect">
            <a:avLst/>
          </a:prstGeom>
          <a:solidFill>
            <a:srgbClr val="FFFFFF"/>
          </a:solidFill>
          <a:ln>
            <a:noFill/>
          </a:ln>
          <a:effectLst>
            <a:outerShdw blurRad="63500" algn="ctr" rotWithShape="0">
              <a:srgbClr val="656C76">
                <a:alpha val="82745"/>
              </a:srgbClr>
            </a:outerShdw>
          </a:effectLst>
        </p:spPr>
        <p:txBody>
          <a:bodyPr spcFirstLastPara="1" wrap="square" lIns="228600" tIns="45700" rIns="0" bIns="0" anchor="ctr" anchorCtr="0">
            <a:noAutofit/>
          </a:bodyPr>
          <a:lstStyle/>
          <a:p>
            <a:pPr marL="0" marR="0" lvl="0" indent="0" algn="l" rtl="0">
              <a:spcBef>
                <a:spcPts val="0"/>
              </a:spcBef>
              <a:spcAft>
                <a:spcPts val="600"/>
              </a:spcAft>
              <a:buClr>
                <a:schemeClr val="dk1"/>
              </a:buClr>
              <a:buSzPts val="2400"/>
              <a:buFont typeface="Arial"/>
              <a:buNone/>
            </a:pPr>
            <a:r>
              <a:rPr lang="en-US" sz="2400" b="1" i="0" u="none" strike="noStrike" cap="none">
                <a:solidFill>
                  <a:schemeClr val="dk1"/>
                </a:solidFill>
                <a:latin typeface="Arial"/>
                <a:ea typeface="Arial"/>
                <a:cs typeface="Arial"/>
                <a:sym typeface="Arial"/>
              </a:rPr>
              <a:t>$2.67B Revenue</a:t>
            </a:r>
            <a:endParaRPr sz="2400" b="1" i="0" u="none" strike="noStrike" cap="none">
              <a:solidFill>
                <a:schemeClr val="dk1"/>
              </a:solidFill>
              <a:latin typeface="Arial"/>
              <a:ea typeface="Arial"/>
              <a:cs typeface="Arial"/>
              <a:sym typeface="Arial"/>
            </a:endParaRPr>
          </a:p>
        </p:txBody>
      </p:sp>
      <p:sp>
        <p:nvSpPr>
          <p:cNvPr id="388" name="Google Shape;388;p4"/>
          <p:cNvSpPr/>
          <p:nvPr/>
        </p:nvSpPr>
        <p:spPr>
          <a:xfrm rot="-5400000">
            <a:off x="7110886" y="5741175"/>
            <a:ext cx="809700" cy="69000"/>
          </a:xfrm>
          <a:prstGeom prst="rect">
            <a:avLst/>
          </a:prstGeom>
          <a:gradFill>
            <a:gsLst>
              <a:gs pos="0">
                <a:schemeClr val="accent6"/>
              </a:gs>
              <a:gs pos="10000">
                <a:schemeClr val="accent6"/>
              </a:gs>
              <a:gs pos="40000">
                <a:schemeClr val="accent2"/>
              </a:gs>
              <a:gs pos="80000">
                <a:schemeClr val="accent1"/>
              </a:gs>
              <a:gs pos="100000">
                <a:schemeClr val="accent1"/>
              </a:gs>
            </a:gsLst>
            <a:lin ang="0" scaled="0"/>
          </a:grad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grpSp>
        <p:nvGrpSpPr>
          <p:cNvPr id="393" name="Google Shape;393;p5"/>
          <p:cNvGrpSpPr/>
          <p:nvPr/>
        </p:nvGrpSpPr>
        <p:grpSpPr>
          <a:xfrm>
            <a:off x="-8293" y="188166"/>
            <a:ext cx="12200292" cy="6669838"/>
            <a:chOff x="-8293" y="188166"/>
            <a:chExt cx="12200292" cy="6669838"/>
          </a:xfrm>
        </p:grpSpPr>
        <p:pic>
          <p:nvPicPr>
            <p:cNvPr id="394" name="Google Shape;394;p5"/>
            <p:cNvPicPr preferRelativeResize="0"/>
            <p:nvPr/>
          </p:nvPicPr>
          <p:blipFill rotWithShape="1">
            <a:blip r:embed="rId3">
              <a:alphaModFix amt="44000"/>
            </a:blip>
            <a:srcRect t="23053" r="-3029" b="36064"/>
            <a:stretch/>
          </p:blipFill>
          <p:spPr>
            <a:xfrm>
              <a:off x="2458908" y="228600"/>
              <a:ext cx="7257225" cy="6629400"/>
            </a:xfrm>
            <a:prstGeom prst="rect">
              <a:avLst/>
            </a:prstGeom>
            <a:noFill/>
            <a:ln>
              <a:noFill/>
            </a:ln>
          </p:spPr>
        </p:pic>
        <p:grpSp>
          <p:nvGrpSpPr>
            <p:cNvPr id="395" name="Google Shape;395;p5"/>
            <p:cNvGrpSpPr/>
            <p:nvPr/>
          </p:nvGrpSpPr>
          <p:grpSpPr>
            <a:xfrm>
              <a:off x="4655209" y="2173354"/>
              <a:ext cx="2881756" cy="2881756"/>
              <a:chOff x="4655209" y="2162367"/>
              <a:chExt cx="2881756" cy="2881756"/>
            </a:xfrm>
          </p:grpSpPr>
          <p:grpSp>
            <p:nvGrpSpPr>
              <p:cNvPr id="396" name="Google Shape;396;p5"/>
              <p:cNvGrpSpPr/>
              <p:nvPr/>
            </p:nvGrpSpPr>
            <p:grpSpPr>
              <a:xfrm>
                <a:off x="4655209" y="2162367"/>
                <a:ext cx="2881756" cy="2881756"/>
                <a:chOff x="5195496" y="4230160"/>
                <a:chExt cx="1647000" cy="1647000"/>
              </a:xfrm>
            </p:grpSpPr>
            <p:sp>
              <p:nvSpPr>
                <p:cNvPr id="397" name="Google Shape;397;p5"/>
                <p:cNvSpPr/>
                <p:nvPr/>
              </p:nvSpPr>
              <p:spPr>
                <a:xfrm>
                  <a:off x="5195496" y="4230160"/>
                  <a:ext cx="1647000" cy="1647000"/>
                </a:xfrm>
                <a:prstGeom prst="ellipse">
                  <a:avLst/>
                </a:prstGeom>
                <a:solidFill>
                  <a:schemeClr val="lt1"/>
                </a:solidFill>
                <a:ln>
                  <a:noFill/>
                </a:ln>
                <a:effectLst>
                  <a:outerShdw blurRad="190500" sx="102000" sy="102000" algn="ctr" rotWithShape="0">
                    <a:srgbClr val="000000">
                      <a:alpha val="2901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398" name="Google Shape;398;p5"/>
                <p:cNvSpPr/>
                <p:nvPr/>
              </p:nvSpPr>
              <p:spPr>
                <a:xfrm>
                  <a:off x="5244653" y="4278863"/>
                  <a:ext cx="1551300" cy="1551300"/>
                </a:xfrm>
                <a:prstGeom prst="donut">
                  <a:avLst>
                    <a:gd name="adj" fmla="val 2183"/>
                  </a:avLst>
                </a:prstGeom>
                <a:gradFill>
                  <a:gsLst>
                    <a:gs pos="0">
                      <a:schemeClr val="accent6"/>
                    </a:gs>
                    <a:gs pos="10000">
                      <a:schemeClr val="accent6"/>
                    </a:gs>
                    <a:gs pos="40000">
                      <a:schemeClr val="accent2"/>
                    </a:gs>
                    <a:gs pos="80000">
                      <a:schemeClr val="accent1"/>
                    </a:gs>
                    <a:gs pos="100000">
                      <a:schemeClr val="accent1"/>
                    </a:gs>
                  </a:gsLst>
                  <a:lin ang="13500032" scaled="0"/>
                </a:gra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grpSp>
          <p:sp>
            <p:nvSpPr>
              <p:cNvPr id="399" name="Google Shape;399;p5"/>
              <p:cNvSpPr txBox="1"/>
              <p:nvPr/>
            </p:nvSpPr>
            <p:spPr>
              <a:xfrm>
                <a:off x="4736496" y="3086435"/>
                <a:ext cx="2718900" cy="1033500"/>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800"/>
                  <a:buFont typeface="Arial"/>
                  <a:buNone/>
                </a:pPr>
                <a:r>
                  <a:rPr lang="en-US" sz="2400" b="0" i="0" u="none" strike="noStrike" cap="none">
                    <a:solidFill>
                      <a:schemeClr val="dk1"/>
                    </a:solidFill>
                    <a:latin typeface="Arial"/>
                    <a:ea typeface="Arial"/>
                    <a:cs typeface="Arial"/>
                    <a:sym typeface="Arial"/>
                  </a:rPr>
                  <a:t>Trusted by the </a:t>
                </a:r>
                <a:r>
                  <a:rPr lang="en-US" sz="2400" b="1" i="0" u="none" strike="noStrike" cap="none">
                    <a:solidFill>
                      <a:schemeClr val="dk1"/>
                    </a:solidFill>
                    <a:latin typeface="Arial"/>
                    <a:ea typeface="Arial"/>
                    <a:cs typeface="Arial"/>
                    <a:sym typeface="Arial"/>
                  </a:rPr>
                  <a:t>World’s Leading Organizations</a:t>
                </a:r>
                <a:endParaRPr sz="2400" b="1" i="0" u="none" strike="noStrike" cap="none">
                  <a:solidFill>
                    <a:schemeClr val="dk1"/>
                  </a:solidFill>
                  <a:latin typeface="Arial"/>
                  <a:ea typeface="Arial"/>
                  <a:cs typeface="Arial"/>
                  <a:sym typeface="Arial"/>
                </a:endParaRPr>
              </a:p>
            </p:txBody>
          </p:sp>
        </p:grpSp>
        <p:grpSp>
          <p:nvGrpSpPr>
            <p:cNvPr id="400" name="Google Shape;400;p5"/>
            <p:cNvGrpSpPr/>
            <p:nvPr/>
          </p:nvGrpSpPr>
          <p:grpSpPr>
            <a:xfrm>
              <a:off x="6266126" y="999149"/>
              <a:ext cx="2643081" cy="5229745"/>
              <a:chOff x="6302121" y="999149"/>
              <a:chExt cx="2643081" cy="5229745"/>
            </a:xfrm>
          </p:grpSpPr>
          <p:grpSp>
            <p:nvGrpSpPr>
              <p:cNvPr id="401" name="Google Shape;401;p5"/>
              <p:cNvGrpSpPr/>
              <p:nvPr/>
            </p:nvGrpSpPr>
            <p:grpSpPr>
              <a:xfrm>
                <a:off x="7924101" y="2499702"/>
                <a:ext cx="1021101" cy="2228639"/>
                <a:chOff x="7924101" y="2451750"/>
                <a:chExt cx="1021101" cy="2228639"/>
              </a:xfrm>
            </p:grpSpPr>
            <p:grpSp>
              <p:nvGrpSpPr>
                <p:cNvPr id="402" name="Google Shape;402;p5"/>
                <p:cNvGrpSpPr/>
                <p:nvPr/>
              </p:nvGrpSpPr>
              <p:grpSpPr>
                <a:xfrm>
                  <a:off x="7924101" y="3659288"/>
                  <a:ext cx="1021101" cy="1021101"/>
                  <a:chOff x="8523812" y="6561296"/>
                  <a:chExt cx="1021101" cy="1021101"/>
                </a:xfrm>
              </p:grpSpPr>
              <p:grpSp>
                <p:nvGrpSpPr>
                  <p:cNvPr id="403" name="Google Shape;403;p5"/>
                  <p:cNvGrpSpPr/>
                  <p:nvPr/>
                </p:nvGrpSpPr>
                <p:grpSpPr>
                  <a:xfrm>
                    <a:off x="8523812" y="6561296"/>
                    <a:ext cx="1021101" cy="1021101"/>
                    <a:chOff x="-2518059" y="3282645"/>
                    <a:chExt cx="1806300" cy="1806300"/>
                  </a:xfrm>
                </p:grpSpPr>
                <p:sp>
                  <p:nvSpPr>
                    <p:cNvPr id="404" name="Google Shape;404;p5"/>
                    <p:cNvSpPr/>
                    <p:nvPr/>
                  </p:nvSpPr>
                  <p:spPr>
                    <a:xfrm>
                      <a:off x="-2518059" y="3282645"/>
                      <a:ext cx="1806300" cy="180630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sp>
                  <p:nvSpPr>
                    <p:cNvPr id="405" name="Google Shape;405;p5"/>
                    <p:cNvSpPr/>
                    <p:nvPr/>
                  </p:nvSpPr>
                  <p:spPr>
                    <a:xfrm>
                      <a:off x="-2518059" y="3282645"/>
                      <a:ext cx="1806300" cy="1806300"/>
                    </a:xfrm>
                    <a:prstGeom prst="donut">
                      <a:avLst>
                        <a:gd name="adj" fmla="val 2426"/>
                      </a:avLst>
                    </a:prstGeom>
                    <a:gradFill>
                      <a:gsLst>
                        <a:gs pos="0">
                          <a:srgbClr val="F99D1C"/>
                        </a:gs>
                        <a:gs pos="10000">
                          <a:srgbClr val="F99D1C"/>
                        </a:gs>
                        <a:gs pos="40000">
                          <a:srgbClr val="F56A00"/>
                        </a:gs>
                        <a:gs pos="80000">
                          <a:srgbClr val="EC008C"/>
                        </a:gs>
                        <a:gs pos="100000">
                          <a:srgbClr val="EC008C"/>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grpSp>
              <p:sp>
                <p:nvSpPr>
                  <p:cNvPr id="406" name="Google Shape;406;p5"/>
                  <p:cNvSpPr txBox="1"/>
                  <p:nvPr/>
                </p:nvSpPr>
                <p:spPr>
                  <a:xfrm>
                    <a:off x="8562870" y="6829604"/>
                    <a:ext cx="942900" cy="484800"/>
                  </a:xfrm>
                  <a:prstGeom prst="rect">
                    <a:avLst/>
                  </a:prstGeom>
                  <a:noFill/>
                  <a:ln>
                    <a:noFill/>
                  </a:ln>
                </p:spPr>
                <p:txBody>
                  <a:bodyPr spcFirstLastPara="1" wrap="square" lIns="0" tIns="0" rIns="0" bIns="0" anchor="ctr" anchorCtr="0">
                    <a:noAutofit/>
                  </a:bodyPr>
                  <a:lstStyle/>
                  <a:p>
                    <a:pPr marL="0" marR="0" lvl="0" indent="0" algn="ctr" rtl="0">
                      <a:lnSpc>
                        <a:spcPct val="85000"/>
                      </a:lnSpc>
                      <a:spcBef>
                        <a:spcPts val="0"/>
                      </a:spcBef>
                      <a:spcAft>
                        <a:spcPts val="0"/>
                      </a:spcAft>
                      <a:buClr>
                        <a:srgbClr val="000000"/>
                      </a:buClr>
                      <a:buSzPts val="900"/>
                      <a:buFont typeface="Arial"/>
                      <a:buNone/>
                    </a:pPr>
                    <a:r>
                      <a:rPr lang="en-US" sz="1000" b="1" i="0" u="none" strike="noStrike" cap="none">
                        <a:solidFill>
                          <a:srgbClr val="1F1F1F"/>
                        </a:solidFill>
                        <a:latin typeface="Arial"/>
                        <a:ea typeface="Arial"/>
                        <a:cs typeface="Arial"/>
                        <a:sym typeface="Arial"/>
                      </a:rPr>
                      <a:t>Nonprofit</a:t>
                    </a:r>
                    <a:endParaRPr sz="1000" b="0" i="0" u="none" strike="noStrike" cap="none">
                      <a:solidFill>
                        <a:srgbClr val="000000"/>
                      </a:solidFill>
                      <a:latin typeface="Arial"/>
                      <a:ea typeface="Arial"/>
                      <a:cs typeface="Arial"/>
                      <a:sym typeface="Arial"/>
                    </a:endParaRPr>
                  </a:p>
                </p:txBody>
              </p:sp>
            </p:grpSp>
            <p:grpSp>
              <p:nvGrpSpPr>
                <p:cNvPr id="407" name="Google Shape;407;p5"/>
                <p:cNvGrpSpPr/>
                <p:nvPr/>
              </p:nvGrpSpPr>
              <p:grpSpPr>
                <a:xfrm>
                  <a:off x="7924101" y="2451750"/>
                  <a:ext cx="1021101" cy="1021101"/>
                  <a:chOff x="8523812" y="6561296"/>
                  <a:chExt cx="1021101" cy="1021101"/>
                </a:xfrm>
              </p:grpSpPr>
              <p:grpSp>
                <p:nvGrpSpPr>
                  <p:cNvPr id="408" name="Google Shape;408;p5"/>
                  <p:cNvGrpSpPr/>
                  <p:nvPr/>
                </p:nvGrpSpPr>
                <p:grpSpPr>
                  <a:xfrm>
                    <a:off x="8523812" y="6561296"/>
                    <a:ext cx="1021101" cy="1021101"/>
                    <a:chOff x="-2518059" y="3282645"/>
                    <a:chExt cx="1806300" cy="1806300"/>
                  </a:xfrm>
                </p:grpSpPr>
                <p:sp>
                  <p:nvSpPr>
                    <p:cNvPr id="409" name="Google Shape;409;p5"/>
                    <p:cNvSpPr/>
                    <p:nvPr/>
                  </p:nvSpPr>
                  <p:spPr>
                    <a:xfrm>
                      <a:off x="-2518059" y="3282645"/>
                      <a:ext cx="1806300" cy="180630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sp>
                  <p:nvSpPr>
                    <p:cNvPr id="410" name="Google Shape;410;p5"/>
                    <p:cNvSpPr/>
                    <p:nvPr/>
                  </p:nvSpPr>
                  <p:spPr>
                    <a:xfrm>
                      <a:off x="-2518059" y="3282645"/>
                      <a:ext cx="1806300" cy="1806300"/>
                    </a:xfrm>
                    <a:prstGeom prst="donut">
                      <a:avLst>
                        <a:gd name="adj" fmla="val 2426"/>
                      </a:avLst>
                    </a:prstGeom>
                    <a:gradFill>
                      <a:gsLst>
                        <a:gs pos="0">
                          <a:srgbClr val="F99D1C"/>
                        </a:gs>
                        <a:gs pos="10000">
                          <a:srgbClr val="F99D1C"/>
                        </a:gs>
                        <a:gs pos="40000">
                          <a:srgbClr val="F56A00"/>
                        </a:gs>
                        <a:gs pos="80000">
                          <a:srgbClr val="EC008C"/>
                        </a:gs>
                        <a:gs pos="100000">
                          <a:srgbClr val="EC008C"/>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grpSp>
              <p:sp>
                <p:nvSpPr>
                  <p:cNvPr id="411" name="Google Shape;411;p5"/>
                  <p:cNvSpPr txBox="1"/>
                  <p:nvPr/>
                </p:nvSpPr>
                <p:spPr>
                  <a:xfrm>
                    <a:off x="8562870" y="6829604"/>
                    <a:ext cx="942900" cy="484800"/>
                  </a:xfrm>
                  <a:prstGeom prst="rect">
                    <a:avLst/>
                  </a:prstGeom>
                  <a:noFill/>
                  <a:ln>
                    <a:noFill/>
                  </a:ln>
                </p:spPr>
                <p:txBody>
                  <a:bodyPr spcFirstLastPara="1" wrap="square" lIns="0" tIns="0" rIns="0" bIns="0" anchor="ctr" anchorCtr="0">
                    <a:noAutofit/>
                  </a:bodyPr>
                  <a:lstStyle/>
                  <a:p>
                    <a:pPr marL="0" marR="0" lvl="0" indent="0" algn="ctr" rtl="0">
                      <a:lnSpc>
                        <a:spcPct val="85000"/>
                      </a:lnSpc>
                      <a:spcBef>
                        <a:spcPts val="0"/>
                      </a:spcBef>
                      <a:spcAft>
                        <a:spcPts val="0"/>
                      </a:spcAft>
                      <a:buClr>
                        <a:srgbClr val="000000"/>
                      </a:buClr>
                      <a:buSzPts val="900"/>
                      <a:buFont typeface="Arial"/>
                      <a:buNone/>
                    </a:pPr>
                    <a:r>
                      <a:rPr lang="en-US" sz="1000" b="1" i="0" u="none" strike="noStrike" cap="none">
                        <a:solidFill>
                          <a:srgbClr val="1F1F1F"/>
                        </a:solidFill>
                        <a:latin typeface="Arial"/>
                        <a:ea typeface="Arial"/>
                        <a:cs typeface="Arial"/>
                        <a:sym typeface="Arial"/>
                      </a:rPr>
                      <a:t>Manufacturing</a:t>
                    </a:r>
                    <a:endParaRPr sz="1000" b="0" i="0" u="none" strike="noStrike" cap="none">
                      <a:solidFill>
                        <a:srgbClr val="000000"/>
                      </a:solidFill>
                      <a:latin typeface="Arial"/>
                      <a:ea typeface="Arial"/>
                      <a:cs typeface="Arial"/>
                      <a:sym typeface="Arial"/>
                    </a:endParaRPr>
                  </a:p>
                </p:txBody>
              </p:sp>
            </p:grpSp>
          </p:grpSp>
          <p:grpSp>
            <p:nvGrpSpPr>
              <p:cNvPr id="412" name="Google Shape;412;p5"/>
              <p:cNvGrpSpPr/>
              <p:nvPr/>
            </p:nvGrpSpPr>
            <p:grpSpPr>
              <a:xfrm>
                <a:off x="7377602" y="1473653"/>
                <a:ext cx="1021101" cy="4280738"/>
                <a:chOff x="7377602" y="1454876"/>
                <a:chExt cx="1021101" cy="4280738"/>
              </a:xfrm>
            </p:grpSpPr>
            <p:grpSp>
              <p:nvGrpSpPr>
                <p:cNvPr id="413" name="Google Shape;413;p5"/>
                <p:cNvGrpSpPr/>
                <p:nvPr/>
              </p:nvGrpSpPr>
              <p:grpSpPr>
                <a:xfrm>
                  <a:off x="7377602" y="4714513"/>
                  <a:ext cx="1021101" cy="1021101"/>
                  <a:chOff x="8523812" y="6561296"/>
                  <a:chExt cx="1021101" cy="1021101"/>
                </a:xfrm>
              </p:grpSpPr>
              <p:grpSp>
                <p:nvGrpSpPr>
                  <p:cNvPr id="414" name="Google Shape;414;p5"/>
                  <p:cNvGrpSpPr/>
                  <p:nvPr/>
                </p:nvGrpSpPr>
                <p:grpSpPr>
                  <a:xfrm>
                    <a:off x="8523812" y="6561296"/>
                    <a:ext cx="1021101" cy="1021101"/>
                    <a:chOff x="-2518059" y="3282645"/>
                    <a:chExt cx="1806300" cy="1806300"/>
                  </a:xfrm>
                </p:grpSpPr>
                <p:sp>
                  <p:nvSpPr>
                    <p:cNvPr id="415" name="Google Shape;415;p5"/>
                    <p:cNvSpPr/>
                    <p:nvPr/>
                  </p:nvSpPr>
                  <p:spPr>
                    <a:xfrm>
                      <a:off x="-2518059" y="3282645"/>
                      <a:ext cx="1806300" cy="180630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sp>
                  <p:nvSpPr>
                    <p:cNvPr id="416" name="Google Shape;416;p5"/>
                    <p:cNvSpPr/>
                    <p:nvPr/>
                  </p:nvSpPr>
                  <p:spPr>
                    <a:xfrm>
                      <a:off x="-2518059" y="3282645"/>
                      <a:ext cx="1806300" cy="1806300"/>
                    </a:xfrm>
                    <a:prstGeom prst="donut">
                      <a:avLst>
                        <a:gd name="adj" fmla="val 2426"/>
                      </a:avLst>
                    </a:prstGeom>
                    <a:gradFill>
                      <a:gsLst>
                        <a:gs pos="0">
                          <a:srgbClr val="F99D1C"/>
                        </a:gs>
                        <a:gs pos="10000">
                          <a:srgbClr val="F99D1C"/>
                        </a:gs>
                        <a:gs pos="40000">
                          <a:srgbClr val="F56A00"/>
                        </a:gs>
                        <a:gs pos="80000">
                          <a:srgbClr val="EC008C"/>
                        </a:gs>
                        <a:gs pos="100000">
                          <a:srgbClr val="EC008C"/>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grpSp>
              <p:sp>
                <p:nvSpPr>
                  <p:cNvPr id="417" name="Google Shape;417;p5"/>
                  <p:cNvSpPr txBox="1"/>
                  <p:nvPr/>
                </p:nvSpPr>
                <p:spPr>
                  <a:xfrm>
                    <a:off x="8562870" y="6829604"/>
                    <a:ext cx="942900" cy="484800"/>
                  </a:xfrm>
                  <a:prstGeom prst="rect">
                    <a:avLst/>
                  </a:prstGeom>
                  <a:noFill/>
                  <a:ln>
                    <a:noFill/>
                  </a:ln>
                </p:spPr>
                <p:txBody>
                  <a:bodyPr spcFirstLastPara="1" wrap="square" lIns="0" tIns="0" rIns="0" bIns="0" anchor="ctr" anchorCtr="0">
                    <a:noAutofit/>
                  </a:bodyPr>
                  <a:lstStyle/>
                  <a:p>
                    <a:pPr marL="0" marR="0" lvl="0" indent="0" algn="ctr" rtl="0">
                      <a:lnSpc>
                        <a:spcPct val="85000"/>
                      </a:lnSpc>
                      <a:spcBef>
                        <a:spcPts val="0"/>
                      </a:spcBef>
                      <a:spcAft>
                        <a:spcPts val="0"/>
                      </a:spcAft>
                      <a:buClr>
                        <a:srgbClr val="000000"/>
                      </a:buClr>
                      <a:buSzPts val="900"/>
                      <a:buFont typeface="Arial"/>
                      <a:buNone/>
                    </a:pPr>
                    <a:r>
                      <a:rPr lang="en-US" sz="1000" b="1" i="0" u="none" strike="noStrike" cap="none">
                        <a:solidFill>
                          <a:srgbClr val="1F1F1F"/>
                        </a:solidFill>
                        <a:latin typeface="Arial"/>
                        <a:ea typeface="Arial"/>
                        <a:cs typeface="Arial"/>
                        <a:sym typeface="Arial"/>
                      </a:rPr>
                      <a:t>Travel and Leisure</a:t>
                    </a:r>
                    <a:endParaRPr sz="1000" b="0" i="0" u="none" strike="noStrike" cap="none">
                      <a:solidFill>
                        <a:srgbClr val="000000"/>
                      </a:solidFill>
                      <a:latin typeface="Arial"/>
                      <a:ea typeface="Arial"/>
                      <a:cs typeface="Arial"/>
                      <a:sym typeface="Arial"/>
                    </a:endParaRPr>
                  </a:p>
                </p:txBody>
              </p:sp>
            </p:grpSp>
            <p:grpSp>
              <p:nvGrpSpPr>
                <p:cNvPr id="418" name="Google Shape;418;p5"/>
                <p:cNvGrpSpPr/>
                <p:nvPr/>
              </p:nvGrpSpPr>
              <p:grpSpPr>
                <a:xfrm>
                  <a:off x="7377602" y="1454876"/>
                  <a:ext cx="1021101" cy="1021101"/>
                  <a:chOff x="8523812" y="6561296"/>
                  <a:chExt cx="1021101" cy="1021101"/>
                </a:xfrm>
              </p:grpSpPr>
              <p:grpSp>
                <p:nvGrpSpPr>
                  <p:cNvPr id="419" name="Google Shape;419;p5"/>
                  <p:cNvGrpSpPr/>
                  <p:nvPr/>
                </p:nvGrpSpPr>
                <p:grpSpPr>
                  <a:xfrm>
                    <a:off x="8523812" y="6561296"/>
                    <a:ext cx="1021101" cy="1021101"/>
                    <a:chOff x="-2518059" y="3282645"/>
                    <a:chExt cx="1806300" cy="1806300"/>
                  </a:xfrm>
                </p:grpSpPr>
                <p:sp>
                  <p:nvSpPr>
                    <p:cNvPr id="420" name="Google Shape;420;p5"/>
                    <p:cNvSpPr/>
                    <p:nvPr/>
                  </p:nvSpPr>
                  <p:spPr>
                    <a:xfrm>
                      <a:off x="-2518059" y="3282645"/>
                      <a:ext cx="1806300" cy="180630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sp>
                  <p:nvSpPr>
                    <p:cNvPr id="421" name="Google Shape;421;p5"/>
                    <p:cNvSpPr/>
                    <p:nvPr/>
                  </p:nvSpPr>
                  <p:spPr>
                    <a:xfrm>
                      <a:off x="-2518059" y="3282645"/>
                      <a:ext cx="1806300" cy="1806300"/>
                    </a:xfrm>
                    <a:prstGeom prst="donut">
                      <a:avLst>
                        <a:gd name="adj" fmla="val 2426"/>
                      </a:avLst>
                    </a:prstGeom>
                    <a:gradFill>
                      <a:gsLst>
                        <a:gs pos="0">
                          <a:srgbClr val="F99D1C"/>
                        </a:gs>
                        <a:gs pos="10000">
                          <a:srgbClr val="F99D1C"/>
                        </a:gs>
                        <a:gs pos="40000">
                          <a:srgbClr val="F56A00"/>
                        </a:gs>
                        <a:gs pos="80000">
                          <a:srgbClr val="EC008C"/>
                        </a:gs>
                        <a:gs pos="100000">
                          <a:srgbClr val="EC008C"/>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grpSp>
              <p:sp>
                <p:nvSpPr>
                  <p:cNvPr id="422" name="Google Shape;422;p5"/>
                  <p:cNvSpPr txBox="1"/>
                  <p:nvPr/>
                </p:nvSpPr>
                <p:spPr>
                  <a:xfrm>
                    <a:off x="8562870" y="6829604"/>
                    <a:ext cx="942900" cy="484800"/>
                  </a:xfrm>
                  <a:prstGeom prst="rect">
                    <a:avLst/>
                  </a:prstGeom>
                  <a:noFill/>
                  <a:ln>
                    <a:noFill/>
                  </a:ln>
                </p:spPr>
                <p:txBody>
                  <a:bodyPr spcFirstLastPara="1" wrap="square" lIns="0" tIns="0" rIns="0" bIns="0" anchor="ctr" anchorCtr="0">
                    <a:noAutofit/>
                  </a:bodyPr>
                  <a:lstStyle/>
                  <a:p>
                    <a:pPr marL="0" marR="0" lvl="0" indent="0" algn="ctr" rtl="0">
                      <a:lnSpc>
                        <a:spcPct val="85000"/>
                      </a:lnSpc>
                      <a:spcBef>
                        <a:spcPts val="0"/>
                      </a:spcBef>
                      <a:spcAft>
                        <a:spcPts val="0"/>
                      </a:spcAft>
                      <a:buClr>
                        <a:srgbClr val="000000"/>
                      </a:buClr>
                      <a:buSzPts val="900"/>
                      <a:buFont typeface="Arial"/>
                      <a:buNone/>
                    </a:pPr>
                    <a:r>
                      <a:rPr lang="en-US" sz="1000" b="1" i="0" u="none" strike="noStrike" cap="none">
                        <a:solidFill>
                          <a:srgbClr val="1F1F1F"/>
                        </a:solidFill>
                        <a:latin typeface="Arial"/>
                        <a:ea typeface="Arial"/>
                        <a:cs typeface="Arial"/>
                        <a:sym typeface="Arial"/>
                      </a:rPr>
                      <a:t>Financial</a:t>
                    </a:r>
                    <a:br>
                      <a:rPr lang="en-US" sz="1000" b="1" i="0" u="none" strike="noStrike" cap="none">
                        <a:solidFill>
                          <a:srgbClr val="1F1F1F"/>
                        </a:solidFill>
                        <a:latin typeface="Arial"/>
                        <a:ea typeface="Arial"/>
                        <a:cs typeface="Arial"/>
                        <a:sym typeface="Arial"/>
                      </a:rPr>
                    </a:br>
                    <a:r>
                      <a:rPr lang="en-US" sz="1000" b="1" i="0" u="none" strike="noStrike" cap="none">
                        <a:solidFill>
                          <a:srgbClr val="1F1F1F"/>
                        </a:solidFill>
                        <a:latin typeface="Arial"/>
                        <a:ea typeface="Arial"/>
                        <a:cs typeface="Arial"/>
                        <a:sym typeface="Arial"/>
                      </a:rPr>
                      <a:t>Services and</a:t>
                    </a:r>
                    <a:br>
                      <a:rPr lang="en-US" sz="1000" b="1" i="0" u="none" strike="noStrike" cap="none">
                        <a:solidFill>
                          <a:srgbClr val="1F1F1F"/>
                        </a:solidFill>
                        <a:latin typeface="Arial"/>
                        <a:ea typeface="Arial"/>
                        <a:cs typeface="Arial"/>
                        <a:sym typeface="Arial"/>
                      </a:rPr>
                    </a:br>
                    <a:r>
                      <a:rPr lang="en-US" sz="1000" b="1" i="0" u="none" strike="noStrike" cap="none">
                        <a:solidFill>
                          <a:srgbClr val="1F1F1F"/>
                        </a:solidFill>
                        <a:latin typeface="Arial"/>
                        <a:ea typeface="Arial"/>
                        <a:cs typeface="Arial"/>
                        <a:sym typeface="Arial"/>
                      </a:rPr>
                      <a:t>Insurance</a:t>
                    </a:r>
                    <a:endParaRPr sz="1000" b="0" i="0" u="none" strike="noStrike" cap="none">
                      <a:solidFill>
                        <a:srgbClr val="000000"/>
                      </a:solidFill>
                      <a:latin typeface="Arial"/>
                      <a:ea typeface="Arial"/>
                      <a:cs typeface="Arial"/>
                      <a:sym typeface="Arial"/>
                    </a:endParaRPr>
                  </a:p>
                </p:txBody>
              </p:sp>
            </p:grpSp>
          </p:grpSp>
          <p:grpSp>
            <p:nvGrpSpPr>
              <p:cNvPr id="423" name="Google Shape;423;p5"/>
              <p:cNvGrpSpPr/>
              <p:nvPr/>
            </p:nvGrpSpPr>
            <p:grpSpPr>
              <a:xfrm>
                <a:off x="6302121" y="999149"/>
                <a:ext cx="1021101" cy="5229745"/>
                <a:chOff x="6302121" y="999149"/>
                <a:chExt cx="1021101" cy="5229745"/>
              </a:xfrm>
            </p:grpSpPr>
            <p:grpSp>
              <p:nvGrpSpPr>
                <p:cNvPr id="424" name="Google Shape;424;p5"/>
                <p:cNvGrpSpPr/>
                <p:nvPr/>
              </p:nvGrpSpPr>
              <p:grpSpPr>
                <a:xfrm>
                  <a:off x="6302121" y="5207793"/>
                  <a:ext cx="1021101" cy="1021101"/>
                  <a:chOff x="8523812" y="6561296"/>
                  <a:chExt cx="1021101" cy="1021101"/>
                </a:xfrm>
              </p:grpSpPr>
              <p:grpSp>
                <p:nvGrpSpPr>
                  <p:cNvPr id="425" name="Google Shape;425;p5"/>
                  <p:cNvGrpSpPr/>
                  <p:nvPr/>
                </p:nvGrpSpPr>
                <p:grpSpPr>
                  <a:xfrm>
                    <a:off x="8523812" y="6561296"/>
                    <a:ext cx="1021101" cy="1021101"/>
                    <a:chOff x="-2518059" y="3282645"/>
                    <a:chExt cx="1806300" cy="1806300"/>
                  </a:xfrm>
                </p:grpSpPr>
                <p:sp>
                  <p:nvSpPr>
                    <p:cNvPr id="426" name="Google Shape;426;p5"/>
                    <p:cNvSpPr/>
                    <p:nvPr/>
                  </p:nvSpPr>
                  <p:spPr>
                    <a:xfrm>
                      <a:off x="-2518059" y="3282645"/>
                      <a:ext cx="1806300" cy="180630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sp>
                  <p:nvSpPr>
                    <p:cNvPr id="427" name="Google Shape;427;p5"/>
                    <p:cNvSpPr/>
                    <p:nvPr/>
                  </p:nvSpPr>
                  <p:spPr>
                    <a:xfrm>
                      <a:off x="-2518059" y="3282645"/>
                      <a:ext cx="1806300" cy="1806300"/>
                    </a:xfrm>
                    <a:prstGeom prst="donut">
                      <a:avLst>
                        <a:gd name="adj" fmla="val 2426"/>
                      </a:avLst>
                    </a:prstGeom>
                    <a:gradFill>
                      <a:gsLst>
                        <a:gs pos="0">
                          <a:srgbClr val="F99D1C"/>
                        </a:gs>
                        <a:gs pos="10000">
                          <a:srgbClr val="F99D1C"/>
                        </a:gs>
                        <a:gs pos="40000">
                          <a:srgbClr val="F56A00"/>
                        </a:gs>
                        <a:gs pos="80000">
                          <a:srgbClr val="EC008C"/>
                        </a:gs>
                        <a:gs pos="100000">
                          <a:srgbClr val="EC008C"/>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grpSp>
              <p:sp>
                <p:nvSpPr>
                  <p:cNvPr id="428" name="Google Shape;428;p5"/>
                  <p:cNvSpPr txBox="1"/>
                  <p:nvPr/>
                </p:nvSpPr>
                <p:spPr>
                  <a:xfrm>
                    <a:off x="8562870" y="6829604"/>
                    <a:ext cx="942900" cy="484800"/>
                  </a:xfrm>
                  <a:prstGeom prst="rect">
                    <a:avLst/>
                  </a:prstGeom>
                  <a:noFill/>
                  <a:ln>
                    <a:noFill/>
                  </a:ln>
                </p:spPr>
                <p:txBody>
                  <a:bodyPr spcFirstLastPara="1" wrap="square" lIns="0" tIns="0" rIns="0" bIns="0" anchor="ctr" anchorCtr="0">
                    <a:noAutofit/>
                  </a:bodyPr>
                  <a:lstStyle/>
                  <a:p>
                    <a:pPr marL="0" marR="0" lvl="0" indent="0" algn="ctr" rtl="0">
                      <a:lnSpc>
                        <a:spcPct val="85000"/>
                      </a:lnSpc>
                      <a:spcBef>
                        <a:spcPts val="0"/>
                      </a:spcBef>
                      <a:spcAft>
                        <a:spcPts val="0"/>
                      </a:spcAft>
                      <a:buClr>
                        <a:srgbClr val="000000"/>
                      </a:buClr>
                      <a:buSzPts val="900"/>
                      <a:buFont typeface="Arial"/>
                      <a:buNone/>
                    </a:pPr>
                    <a:r>
                      <a:rPr lang="en-US" sz="1000" b="1" i="0" u="none" strike="noStrike" cap="none">
                        <a:solidFill>
                          <a:srgbClr val="1F1F1F"/>
                        </a:solidFill>
                        <a:latin typeface="Arial"/>
                        <a:ea typeface="Arial"/>
                        <a:cs typeface="Arial"/>
                        <a:sym typeface="Arial"/>
                      </a:rPr>
                      <a:t>Telecoms</a:t>
                    </a:r>
                    <a:endParaRPr sz="1000" b="0" i="0" u="none" strike="noStrike" cap="none">
                      <a:solidFill>
                        <a:srgbClr val="000000"/>
                      </a:solidFill>
                      <a:latin typeface="Arial"/>
                      <a:ea typeface="Arial"/>
                      <a:cs typeface="Arial"/>
                      <a:sym typeface="Arial"/>
                    </a:endParaRPr>
                  </a:p>
                </p:txBody>
              </p:sp>
            </p:grpSp>
            <p:grpSp>
              <p:nvGrpSpPr>
                <p:cNvPr id="429" name="Google Shape;429;p5"/>
                <p:cNvGrpSpPr/>
                <p:nvPr/>
              </p:nvGrpSpPr>
              <p:grpSpPr>
                <a:xfrm>
                  <a:off x="6302121" y="999149"/>
                  <a:ext cx="1021101" cy="1021101"/>
                  <a:chOff x="8523812" y="6561296"/>
                  <a:chExt cx="1021101" cy="1021101"/>
                </a:xfrm>
              </p:grpSpPr>
              <p:grpSp>
                <p:nvGrpSpPr>
                  <p:cNvPr id="430" name="Google Shape;430;p5"/>
                  <p:cNvGrpSpPr/>
                  <p:nvPr/>
                </p:nvGrpSpPr>
                <p:grpSpPr>
                  <a:xfrm>
                    <a:off x="8523812" y="6561296"/>
                    <a:ext cx="1021101" cy="1021101"/>
                    <a:chOff x="-2518059" y="3282645"/>
                    <a:chExt cx="1806300" cy="1806300"/>
                  </a:xfrm>
                </p:grpSpPr>
                <p:sp>
                  <p:nvSpPr>
                    <p:cNvPr id="431" name="Google Shape;431;p5"/>
                    <p:cNvSpPr/>
                    <p:nvPr/>
                  </p:nvSpPr>
                  <p:spPr>
                    <a:xfrm>
                      <a:off x="-2518059" y="3282645"/>
                      <a:ext cx="1806300" cy="180630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sp>
                  <p:nvSpPr>
                    <p:cNvPr id="432" name="Google Shape;432;p5"/>
                    <p:cNvSpPr/>
                    <p:nvPr/>
                  </p:nvSpPr>
                  <p:spPr>
                    <a:xfrm>
                      <a:off x="-2518059" y="3282645"/>
                      <a:ext cx="1806300" cy="1806300"/>
                    </a:xfrm>
                    <a:prstGeom prst="donut">
                      <a:avLst>
                        <a:gd name="adj" fmla="val 2426"/>
                      </a:avLst>
                    </a:prstGeom>
                    <a:gradFill>
                      <a:gsLst>
                        <a:gs pos="0">
                          <a:srgbClr val="F99D1C"/>
                        </a:gs>
                        <a:gs pos="10000">
                          <a:srgbClr val="F99D1C"/>
                        </a:gs>
                        <a:gs pos="40000">
                          <a:srgbClr val="F56A00"/>
                        </a:gs>
                        <a:gs pos="80000">
                          <a:srgbClr val="EC008C"/>
                        </a:gs>
                        <a:gs pos="100000">
                          <a:srgbClr val="EC008C"/>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grpSp>
              <p:sp>
                <p:nvSpPr>
                  <p:cNvPr id="433" name="Google Shape;433;p5"/>
                  <p:cNvSpPr txBox="1"/>
                  <p:nvPr/>
                </p:nvSpPr>
                <p:spPr>
                  <a:xfrm>
                    <a:off x="8562870" y="6829604"/>
                    <a:ext cx="942900" cy="484800"/>
                  </a:xfrm>
                  <a:prstGeom prst="rect">
                    <a:avLst/>
                  </a:prstGeom>
                  <a:noFill/>
                  <a:ln>
                    <a:noFill/>
                  </a:ln>
                </p:spPr>
                <p:txBody>
                  <a:bodyPr spcFirstLastPara="1" wrap="square" lIns="0" tIns="0" rIns="0" bIns="0" anchor="ctr" anchorCtr="0">
                    <a:noAutofit/>
                  </a:bodyPr>
                  <a:lstStyle/>
                  <a:p>
                    <a:pPr marL="0" marR="0" lvl="0" indent="0" algn="ctr" rtl="0">
                      <a:lnSpc>
                        <a:spcPct val="85000"/>
                      </a:lnSpc>
                      <a:spcBef>
                        <a:spcPts val="0"/>
                      </a:spcBef>
                      <a:spcAft>
                        <a:spcPts val="0"/>
                      </a:spcAft>
                      <a:buClr>
                        <a:srgbClr val="000000"/>
                      </a:buClr>
                      <a:buSzPts val="900"/>
                      <a:buFont typeface="Arial"/>
                      <a:buNone/>
                    </a:pPr>
                    <a:r>
                      <a:rPr lang="en-US" sz="1000" b="1" i="0" u="none" strike="noStrike" cap="none">
                        <a:solidFill>
                          <a:srgbClr val="1F1F1F"/>
                        </a:solidFill>
                        <a:latin typeface="Arial"/>
                        <a:ea typeface="Arial"/>
                        <a:cs typeface="Arial"/>
                        <a:sym typeface="Arial"/>
                      </a:rPr>
                      <a:t>Energy and Utilities</a:t>
                    </a:r>
                    <a:endParaRPr sz="1000" b="0" i="0" u="none" strike="noStrike" cap="none">
                      <a:solidFill>
                        <a:srgbClr val="000000"/>
                      </a:solidFill>
                      <a:latin typeface="Arial"/>
                      <a:ea typeface="Arial"/>
                      <a:cs typeface="Arial"/>
                      <a:sym typeface="Arial"/>
                    </a:endParaRPr>
                  </a:p>
                </p:txBody>
              </p:sp>
            </p:grpSp>
          </p:grpSp>
        </p:grpSp>
        <p:grpSp>
          <p:nvGrpSpPr>
            <p:cNvPr id="434" name="Google Shape;434;p5"/>
            <p:cNvGrpSpPr/>
            <p:nvPr/>
          </p:nvGrpSpPr>
          <p:grpSpPr>
            <a:xfrm flipH="1">
              <a:off x="3282793" y="999149"/>
              <a:ext cx="2643081" cy="5229745"/>
              <a:chOff x="6302121" y="999149"/>
              <a:chExt cx="2643081" cy="5229745"/>
            </a:xfrm>
          </p:grpSpPr>
          <p:grpSp>
            <p:nvGrpSpPr>
              <p:cNvPr id="435" name="Google Shape;435;p5"/>
              <p:cNvGrpSpPr/>
              <p:nvPr/>
            </p:nvGrpSpPr>
            <p:grpSpPr>
              <a:xfrm>
                <a:off x="7924101" y="2499702"/>
                <a:ext cx="1021101" cy="2228639"/>
                <a:chOff x="7924101" y="2451750"/>
                <a:chExt cx="1021101" cy="2228639"/>
              </a:xfrm>
            </p:grpSpPr>
            <p:grpSp>
              <p:nvGrpSpPr>
                <p:cNvPr id="436" name="Google Shape;436;p5"/>
                <p:cNvGrpSpPr/>
                <p:nvPr/>
              </p:nvGrpSpPr>
              <p:grpSpPr>
                <a:xfrm>
                  <a:off x="7924101" y="3659288"/>
                  <a:ext cx="1021101" cy="1021101"/>
                  <a:chOff x="8523812" y="6561296"/>
                  <a:chExt cx="1021101" cy="1021101"/>
                </a:xfrm>
              </p:grpSpPr>
              <p:grpSp>
                <p:nvGrpSpPr>
                  <p:cNvPr id="437" name="Google Shape;437;p5"/>
                  <p:cNvGrpSpPr/>
                  <p:nvPr/>
                </p:nvGrpSpPr>
                <p:grpSpPr>
                  <a:xfrm>
                    <a:off x="8523812" y="6561296"/>
                    <a:ext cx="1021101" cy="1021101"/>
                    <a:chOff x="-2518059" y="3282645"/>
                    <a:chExt cx="1806300" cy="1806300"/>
                  </a:xfrm>
                </p:grpSpPr>
                <p:sp>
                  <p:nvSpPr>
                    <p:cNvPr id="438" name="Google Shape;438;p5"/>
                    <p:cNvSpPr/>
                    <p:nvPr/>
                  </p:nvSpPr>
                  <p:spPr>
                    <a:xfrm>
                      <a:off x="-2518059" y="3282645"/>
                      <a:ext cx="1806300" cy="180630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sp>
                  <p:nvSpPr>
                    <p:cNvPr id="439" name="Google Shape;439;p5"/>
                    <p:cNvSpPr/>
                    <p:nvPr/>
                  </p:nvSpPr>
                  <p:spPr>
                    <a:xfrm>
                      <a:off x="-2518059" y="3282645"/>
                      <a:ext cx="1806300" cy="1806300"/>
                    </a:xfrm>
                    <a:prstGeom prst="donut">
                      <a:avLst>
                        <a:gd name="adj" fmla="val 2426"/>
                      </a:avLst>
                    </a:prstGeom>
                    <a:gradFill>
                      <a:gsLst>
                        <a:gs pos="0">
                          <a:srgbClr val="F99D1C"/>
                        </a:gs>
                        <a:gs pos="10000">
                          <a:srgbClr val="F99D1C"/>
                        </a:gs>
                        <a:gs pos="40000">
                          <a:srgbClr val="F56A00"/>
                        </a:gs>
                        <a:gs pos="80000">
                          <a:srgbClr val="EC008C"/>
                        </a:gs>
                        <a:gs pos="100000">
                          <a:srgbClr val="EC008C"/>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grpSp>
              <p:sp>
                <p:nvSpPr>
                  <p:cNvPr id="440" name="Google Shape;440;p5"/>
                  <p:cNvSpPr txBox="1"/>
                  <p:nvPr/>
                </p:nvSpPr>
                <p:spPr>
                  <a:xfrm>
                    <a:off x="8562870" y="6829604"/>
                    <a:ext cx="942900" cy="484800"/>
                  </a:xfrm>
                  <a:prstGeom prst="rect">
                    <a:avLst/>
                  </a:prstGeom>
                  <a:noFill/>
                  <a:ln>
                    <a:noFill/>
                  </a:ln>
                </p:spPr>
                <p:txBody>
                  <a:bodyPr spcFirstLastPara="1" wrap="square" lIns="0" tIns="0" rIns="0" bIns="0" anchor="ctr" anchorCtr="0">
                    <a:noAutofit/>
                  </a:bodyPr>
                  <a:lstStyle/>
                  <a:p>
                    <a:pPr marL="0" marR="0" lvl="0" indent="0" algn="ctr" rtl="0">
                      <a:lnSpc>
                        <a:spcPct val="85000"/>
                      </a:lnSpc>
                      <a:spcBef>
                        <a:spcPts val="0"/>
                      </a:spcBef>
                      <a:spcAft>
                        <a:spcPts val="0"/>
                      </a:spcAft>
                      <a:buClr>
                        <a:srgbClr val="000000"/>
                      </a:buClr>
                      <a:buSzPts val="900"/>
                      <a:buFont typeface="Arial"/>
                      <a:buNone/>
                    </a:pPr>
                    <a:r>
                      <a:rPr lang="en-US" sz="1000" b="1" i="0" u="none" strike="noStrike" cap="none">
                        <a:solidFill>
                          <a:srgbClr val="1F1F1F"/>
                        </a:solidFill>
                        <a:latin typeface="Arial"/>
                        <a:ea typeface="Arial"/>
                        <a:cs typeface="Arial"/>
                        <a:sym typeface="Arial"/>
                      </a:rPr>
                      <a:t>Government</a:t>
                    </a:r>
                    <a:endParaRPr sz="1000" b="0" i="0" u="none" strike="noStrike" cap="none">
                      <a:solidFill>
                        <a:srgbClr val="000000"/>
                      </a:solidFill>
                      <a:latin typeface="Arial"/>
                      <a:ea typeface="Arial"/>
                      <a:cs typeface="Arial"/>
                      <a:sym typeface="Arial"/>
                    </a:endParaRPr>
                  </a:p>
                </p:txBody>
              </p:sp>
            </p:grpSp>
            <p:grpSp>
              <p:nvGrpSpPr>
                <p:cNvPr id="441" name="Google Shape;441;p5"/>
                <p:cNvGrpSpPr/>
                <p:nvPr/>
              </p:nvGrpSpPr>
              <p:grpSpPr>
                <a:xfrm>
                  <a:off x="7924101" y="2451750"/>
                  <a:ext cx="1021101" cy="1021101"/>
                  <a:chOff x="8523812" y="6561296"/>
                  <a:chExt cx="1021101" cy="1021101"/>
                </a:xfrm>
              </p:grpSpPr>
              <p:grpSp>
                <p:nvGrpSpPr>
                  <p:cNvPr id="442" name="Google Shape;442;p5"/>
                  <p:cNvGrpSpPr/>
                  <p:nvPr/>
                </p:nvGrpSpPr>
                <p:grpSpPr>
                  <a:xfrm>
                    <a:off x="8523812" y="6561296"/>
                    <a:ext cx="1021101" cy="1021101"/>
                    <a:chOff x="-2518059" y="3282645"/>
                    <a:chExt cx="1806300" cy="1806300"/>
                  </a:xfrm>
                </p:grpSpPr>
                <p:sp>
                  <p:nvSpPr>
                    <p:cNvPr id="443" name="Google Shape;443;p5"/>
                    <p:cNvSpPr/>
                    <p:nvPr/>
                  </p:nvSpPr>
                  <p:spPr>
                    <a:xfrm>
                      <a:off x="-2518059" y="3282645"/>
                      <a:ext cx="1806300" cy="180630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sp>
                  <p:nvSpPr>
                    <p:cNvPr id="444" name="Google Shape;444;p5"/>
                    <p:cNvSpPr/>
                    <p:nvPr/>
                  </p:nvSpPr>
                  <p:spPr>
                    <a:xfrm>
                      <a:off x="-2518059" y="3282645"/>
                      <a:ext cx="1806300" cy="1806300"/>
                    </a:xfrm>
                    <a:prstGeom prst="donut">
                      <a:avLst>
                        <a:gd name="adj" fmla="val 2426"/>
                      </a:avLst>
                    </a:prstGeom>
                    <a:gradFill>
                      <a:gsLst>
                        <a:gs pos="0">
                          <a:srgbClr val="F99D1C"/>
                        </a:gs>
                        <a:gs pos="10000">
                          <a:srgbClr val="F99D1C"/>
                        </a:gs>
                        <a:gs pos="40000">
                          <a:srgbClr val="F56A00"/>
                        </a:gs>
                        <a:gs pos="80000">
                          <a:srgbClr val="EC008C"/>
                        </a:gs>
                        <a:gs pos="100000">
                          <a:srgbClr val="EC008C"/>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grpSp>
              <p:sp>
                <p:nvSpPr>
                  <p:cNvPr id="445" name="Google Shape;445;p5"/>
                  <p:cNvSpPr txBox="1"/>
                  <p:nvPr/>
                </p:nvSpPr>
                <p:spPr>
                  <a:xfrm>
                    <a:off x="8562870" y="6829604"/>
                    <a:ext cx="942900" cy="484800"/>
                  </a:xfrm>
                  <a:prstGeom prst="rect">
                    <a:avLst/>
                  </a:prstGeom>
                  <a:noFill/>
                  <a:ln>
                    <a:noFill/>
                  </a:ln>
                </p:spPr>
                <p:txBody>
                  <a:bodyPr spcFirstLastPara="1" wrap="square" lIns="0" tIns="0" rIns="0" bIns="0" anchor="ctr" anchorCtr="0">
                    <a:noAutofit/>
                  </a:bodyPr>
                  <a:lstStyle/>
                  <a:p>
                    <a:pPr marL="0" marR="0" lvl="0" indent="0" algn="ctr" rtl="0">
                      <a:lnSpc>
                        <a:spcPct val="85000"/>
                      </a:lnSpc>
                      <a:spcBef>
                        <a:spcPts val="0"/>
                      </a:spcBef>
                      <a:spcAft>
                        <a:spcPts val="0"/>
                      </a:spcAft>
                      <a:buClr>
                        <a:srgbClr val="000000"/>
                      </a:buClr>
                      <a:buSzPts val="900"/>
                      <a:buFont typeface="Arial"/>
                      <a:buNone/>
                    </a:pPr>
                    <a:r>
                      <a:rPr lang="en-US" sz="1000" b="1" i="0" u="none" strike="noStrike" cap="none">
                        <a:solidFill>
                          <a:srgbClr val="1F1F1F"/>
                        </a:solidFill>
                        <a:latin typeface="Arial"/>
                        <a:ea typeface="Arial"/>
                        <a:cs typeface="Arial"/>
                        <a:sym typeface="Arial"/>
                      </a:rPr>
                      <a:t>Healthcare</a:t>
                    </a:r>
                    <a:endParaRPr sz="1000" b="0" i="0" u="none" strike="noStrike" cap="none">
                      <a:solidFill>
                        <a:srgbClr val="000000"/>
                      </a:solidFill>
                      <a:latin typeface="Arial"/>
                      <a:ea typeface="Arial"/>
                      <a:cs typeface="Arial"/>
                      <a:sym typeface="Arial"/>
                    </a:endParaRPr>
                  </a:p>
                </p:txBody>
              </p:sp>
            </p:grpSp>
          </p:grpSp>
          <p:grpSp>
            <p:nvGrpSpPr>
              <p:cNvPr id="446" name="Google Shape;446;p5"/>
              <p:cNvGrpSpPr/>
              <p:nvPr/>
            </p:nvGrpSpPr>
            <p:grpSpPr>
              <a:xfrm>
                <a:off x="7377602" y="1473653"/>
                <a:ext cx="1021101" cy="4280738"/>
                <a:chOff x="7377602" y="1454876"/>
                <a:chExt cx="1021101" cy="4280738"/>
              </a:xfrm>
            </p:grpSpPr>
            <p:grpSp>
              <p:nvGrpSpPr>
                <p:cNvPr id="447" name="Google Shape;447;p5"/>
                <p:cNvGrpSpPr/>
                <p:nvPr/>
              </p:nvGrpSpPr>
              <p:grpSpPr>
                <a:xfrm>
                  <a:off x="7377602" y="4714513"/>
                  <a:ext cx="1021101" cy="1021101"/>
                  <a:chOff x="8523812" y="6561296"/>
                  <a:chExt cx="1021101" cy="1021101"/>
                </a:xfrm>
              </p:grpSpPr>
              <p:grpSp>
                <p:nvGrpSpPr>
                  <p:cNvPr id="448" name="Google Shape;448;p5"/>
                  <p:cNvGrpSpPr/>
                  <p:nvPr/>
                </p:nvGrpSpPr>
                <p:grpSpPr>
                  <a:xfrm>
                    <a:off x="8523812" y="6561296"/>
                    <a:ext cx="1021101" cy="1021101"/>
                    <a:chOff x="-2518059" y="3282645"/>
                    <a:chExt cx="1806300" cy="1806300"/>
                  </a:xfrm>
                </p:grpSpPr>
                <p:sp>
                  <p:nvSpPr>
                    <p:cNvPr id="449" name="Google Shape;449;p5"/>
                    <p:cNvSpPr/>
                    <p:nvPr/>
                  </p:nvSpPr>
                  <p:spPr>
                    <a:xfrm>
                      <a:off x="-2518059" y="3282645"/>
                      <a:ext cx="1806300" cy="180630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sp>
                  <p:nvSpPr>
                    <p:cNvPr id="450" name="Google Shape;450;p5"/>
                    <p:cNvSpPr/>
                    <p:nvPr/>
                  </p:nvSpPr>
                  <p:spPr>
                    <a:xfrm>
                      <a:off x="-2518059" y="3282645"/>
                      <a:ext cx="1806300" cy="1806300"/>
                    </a:xfrm>
                    <a:prstGeom prst="donut">
                      <a:avLst>
                        <a:gd name="adj" fmla="val 2426"/>
                      </a:avLst>
                    </a:prstGeom>
                    <a:gradFill>
                      <a:gsLst>
                        <a:gs pos="0">
                          <a:srgbClr val="F99D1C"/>
                        </a:gs>
                        <a:gs pos="10000">
                          <a:srgbClr val="F99D1C"/>
                        </a:gs>
                        <a:gs pos="40000">
                          <a:srgbClr val="F56A00"/>
                        </a:gs>
                        <a:gs pos="80000">
                          <a:srgbClr val="EC008C"/>
                        </a:gs>
                        <a:gs pos="100000">
                          <a:srgbClr val="EC008C"/>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grpSp>
              <p:sp>
                <p:nvSpPr>
                  <p:cNvPr id="451" name="Google Shape;451;p5"/>
                  <p:cNvSpPr txBox="1"/>
                  <p:nvPr/>
                </p:nvSpPr>
                <p:spPr>
                  <a:xfrm>
                    <a:off x="8562870" y="6829604"/>
                    <a:ext cx="942900" cy="484800"/>
                  </a:xfrm>
                  <a:prstGeom prst="rect">
                    <a:avLst/>
                  </a:prstGeom>
                  <a:noFill/>
                  <a:ln>
                    <a:noFill/>
                  </a:ln>
                </p:spPr>
                <p:txBody>
                  <a:bodyPr spcFirstLastPara="1" wrap="square" lIns="0" tIns="0" rIns="0" bIns="0" anchor="ctr" anchorCtr="0">
                    <a:noAutofit/>
                  </a:bodyPr>
                  <a:lstStyle/>
                  <a:p>
                    <a:pPr marL="0" marR="0" lvl="0" indent="0" algn="ctr" rtl="0">
                      <a:lnSpc>
                        <a:spcPct val="85000"/>
                      </a:lnSpc>
                      <a:spcBef>
                        <a:spcPts val="0"/>
                      </a:spcBef>
                      <a:spcAft>
                        <a:spcPts val="0"/>
                      </a:spcAft>
                      <a:buClr>
                        <a:srgbClr val="000000"/>
                      </a:buClr>
                      <a:buSzPts val="900"/>
                      <a:buFont typeface="Arial"/>
                      <a:buNone/>
                    </a:pPr>
                    <a:r>
                      <a:rPr lang="en-US" sz="1000" b="1" i="0" u="none" strike="noStrike" cap="none">
                        <a:solidFill>
                          <a:srgbClr val="000000"/>
                        </a:solidFill>
                        <a:latin typeface="Arial"/>
                        <a:ea typeface="Arial"/>
                        <a:cs typeface="Arial"/>
                        <a:sym typeface="Arial"/>
                      </a:rPr>
                      <a:t>Technology</a:t>
                    </a:r>
                    <a:endParaRPr sz="1000" b="1" i="0" u="none" strike="noStrike" cap="none">
                      <a:solidFill>
                        <a:srgbClr val="1F1F1F"/>
                      </a:solidFill>
                      <a:latin typeface="Arial"/>
                      <a:ea typeface="Arial"/>
                      <a:cs typeface="Arial"/>
                      <a:sym typeface="Arial"/>
                    </a:endParaRPr>
                  </a:p>
                </p:txBody>
              </p:sp>
            </p:grpSp>
            <p:grpSp>
              <p:nvGrpSpPr>
                <p:cNvPr id="452" name="Google Shape;452;p5"/>
                <p:cNvGrpSpPr/>
                <p:nvPr/>
              </p:nvGrpSpPr>
              <p:grpSpPr>
                <a:xfrm>
                  <a:off x="7377602" y="1454876"/>
                  <a:ext cx="1021101" cy="1021101"/>
                  <a:chOff x="8523812" y="6561296"/>
                  <a:chExt cx="1021101" cy="1021101"/>
                </a:xfrm>
              </p:grpSpPr>
              <p:grpSp>
                <p:nvGrpSpPr>
                  <p:cNvPr id="453" name="Google Shape;453;p5"/>
                  <p:cNvGrpSpPr/>
                  <p:nvPr/>
                </p:nvGrpSpPr>
                <p:grpSpPr>
                  <a:xfrm>
                    <a:off x="8523812" y="6561296"/>
                    <a:ext cx="1021101" cy="1021101"/>
                    <a:chOff x="-2518059" y="3282645"/>
                    <a:chExt cx="1806300" cy="1806300"/>
                  </a:xfrm>
                </p:grpSpPr>
                <p:sp>
                  <p:nvSpPr>
                    <p:cNvPr id="454" name="Google Shape;454;p5"/>
                    <p:cNvSpPr/>
                    <p:nvPr/>
                  </p:nvSpPr>
                  <p:spPr>
                    <a:xfrm>
                      <a:off x="-2518059" y="3282645"/>
                      <a:ext cx="1806300" cy="180630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sp>
                  <p:nvSpPr>
                    <p:cNvPr id="455" name="Google Shape;455;p5"/>
                    <p:cNvSpPr/>
                    <p:nvPr/>
                  </p:nvSpPr>
                  <p:spPr>
                    <a:xfrm>
                      <a:off x="-2518059" y="3282645"/>
                      <a:ext cx="1806300" cy="1806300"/>
                    </a:xfrm>
                    <a:prstGeom prst="donut">
                      <a:avLst>
                        <a:gd name="adj" fmla="val 2426"/>
                      </a:avLst>
                    </a:prstGeom>
                    <a:gradFill>
                      <a:gsLst>
                        <a:gs pos="0">
                          <a:srgbClr val="F99D1C"/>
                        </a:gs>
                        <a:gs pos="10000">
                          <a:srgbClr val="F99D1C"/>
                        </a:gs>
                        <a:gs pos="40000">
                          <a:srgbClr val="F56A00"/>
                        </a:gs>
                        <a:gs pos="80000">
                          <a:srgbClr val="EC008C"/>
                        </a:gs>
                        <a:gs pos="100000">
                          <a:srgbClr val="EC008C"/>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grpSp>
              <p:sp>
                <p:nvSpPr>
                  <p:cNvPr id="456" name="Google Shape;456;p5"/>
                  <p:cNvSpPr txBox="1"/>
                  <p:nvPr/>
                </p:nvSpPr>
                <p:spPr>
                  <a:xfrm>
                    <a:off x="8562870" y="6829604"/>
                    <a:ext cx="942900" cy="484800"/>
                  </a:xfrm>
                  <a:prstGeom prst="rect">
                    <a:avLst/>
                  </a:prstGeom>
                  <a:noFill/>
                  <a:ln>
                    <a:noFill/>
                  </a:ln>
                </p:spPr>
                <p:txBody>
                  <a:bodyPr spcFirstLastPara="1" wrap="square" lIns="0" tIns="0" rIns="0" bIns="0" anchor="ctr" anchorCtr="0">
                    <a:noAutofit/>
                  </a:bodyPr>
                  <a:lstStyle/>
                  <a:p>
                    <a:pPr marL="0" marR="0" lvl="0" indent="0" algn="ctr" rtl="0">
                      <a:lnSpc>
                        <a:spcPct val="85000"/>
                      </a:lnSpc>
                      <a:spcBef>
                        <a:spcPts val="0"/>
                      </a:spcBef>
                      <a:spcAft>
                        <a:spcPts val="0"/>
                      </a:spcAft>
                      <a:buClr>
                        <a:srgbClr val="000000"/>
                      </a:buClr>
                      <a:buSzPts val="900"/>
                      <a:buFont typeface="Arial"/>
                      <a:buNone/>
                    </a:pPr>
                    <a:r>
                      <a:rPr lang="en-US" sz="1000" b="1" i="0" u="none" strike="noStrike" cap="none">
                        <a:solidFill>
                          <a:srgbClr val="1F1F1F"/>
                        </a:solidFill>
                        <a:latin typeface="Arial"/>
                        <a:ea typeface="Arial"/>
                        <a:cs typeface="Arial"/>
                        <a:sym typeface="Arial"/>
                      </a:rPr>
                      <a:t>Cloud/Online Services</a:t>
                    </a:r>
                    <a:endParaRPr sz="1000" b="0" i="0" u="none" strike="noStrike" cap="none">
                      <a:solidFill>
                        <a:srgbClr val="000000"/>
                      </a:solidFill>
                      <a:latin typeface="Arial"/>
                      <a:ea typeface="Arial"/>
                      <a:cs typeface="Arial"/>
                      <a:sym typeface="Arial"/>
                    </a:endParaRPr>
                  </a:p>
                </p:txBody>
              </p:sp>
            </p:grpSp>
          </p:grpSp>
          <p:grpSp>
            <p:nvGrpSpPr>
              <p:cNvPr id="457" name="Google Shape;457;p5"/>
              <p:cNvGrpSpPr/>
              <p:nvPr/>
            </p:nvGrpSpPr>
            <p:grpSpPr>
              <a:xfrm>
                <a:off x="6302121" y="999149"/>
                <a:ext cx="1021101" cy="5229745"/>
                <a:chOff x="6302121" y="999149"/>
                <a:chExt cx="1021101" cy="5229745"/>
              </a:xfrm>
            </p:grpSpPr>
            <p:grpSp>
              <p:nvGrpSpPr>
                <p:cNvPr id="458" name="Google Shape;458;p5"/>
                <p:cNvGrpSpPr/>
                <p:nvPr/>
              </p:nvGrpSpPr>
              <p:grpSpPr>
                <a:xfrm>
                  <a:off x="6302121" y="5207793"/>
                  <a:ext cx="1021101" cy="1021101"/>
                  <a:chOff x="8523812" y="6561296"/>
                  <a:chExt cx="1021101" cy="1021101"/>
                </a:xfrm>
              </p:grpSpPr>
              <p:grpSp>
                <p:nvGrpSpPr>
                  <p:cNvPr id="459" name="Google Shape;459;p5"/>
                  <p:cNvGrpSpPr/>
                  <p:nvPr/>
                </p:nvGrpSpPr>
                <p:grpSpPr>
                  <a:xfrm>
                    <a:off x="8523812" y="6561296"/>
                    <a:ext cx="1021101" cy="1021101"/>
                    <a:chOff x="-2518059" y="3282645"/>
                    <a:chExt cx="1806300" cy="1806300"/>
                  </a:xfrm>
                </p:grpSpPr>
                <p:sp>
                  <p:nvSpPr>
                    <p:cNvPr id="460" name="Google Shape;460;p5"/>
                    <p:cNvSpPr/>
                    <p:nvPr/>
                  </p:nvSpPr>
                  <p:spPr>
                    <a:xfrm>
                      <a:off x="-2518059" y="3282645"/>
                      <a:ext cx="1806300" cy="180630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sp>
                  <p:nvSpPr>
                    <p:cNvPr id="461" name="Google Shape;461;p5"/>
                    <p:cNvSpPr/>
                    <p:nvPr/>
                  </p:nvSpPr>
                  <p:spPr>
                    <a:xfrm>
                      <a:off x="-2518059" y="3282645"/>
                      <a:ext cx="1806300" cy="1806300"/>
                    </a:xfrm>
                    <a:prstGeom prst="donut">
                      <a:avLst>
                        <a:gd name="adj" fmla="val 2426"/>
                      </a:avLst>
                    </a:prstGeom>
                    <a:gradFill>
                      <a:gsLst>
                        <a:gs pos="0">
                          <a:srgbClr val="F99D1C"/>
                        </a:gs>
                        <a:gs pos="10000">
                          <a:srgbClr val="F99D1C"/>
                        </a:gs>
                        <a:gs pos="40000">
                          <a:srgbClr val="F56A00"/>
                        </a:gs>
                        <a:gs pos="80000">
                          <a:srgbClr val="EC008C"/>
                        </a:gs>
                        <a:gs pos="100000">
                          <a:srgbClr val="EC008C"/>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grpSp>
              <p:sp>
                <p:nvSpPr>
                  <p:cNvPr id="462" name="Google Shape;462;p5"/>
                  <p:cNvSpPr txBox="1"/>
                  <p:nvPr/>
                </p:nvSpPr>
                <p:spPr>
                  <a:xfrm>
                    <a:off x="8562870" y="6829604"/>
                    <a:ext cx="942900" cy="484800"/>
                  </a:xfrm>
                  <a:prstGeom prst="rect">
                    <a:avLst/>
                  </a:prstGeom>
                  <a:noFill/>
                  <a:ln>
                    <a:noFill/>
                  </a:ln>
                </p:spPr>
                <p:txBody>
                  <a:bodyPr spcFirstLastPara="1" wrap="square" lIns="0" tIns="0" rIns="0" bIns="0" anchor="ctr" anchorCtr="0">
                    <a:noAutofit/>
                  </a:bodyPr>
                  <a:lstStyle/>
                  <a:p>
                    <a:pPr marL="0" marR="0" lvl="0" indent="0" algn="ctr" rtl="0">
                      <a:lnSpc>
                        <a:spcPct val="85000"/>
                      </a:lnSpc>
                      <a:spcBef>
                        <a:spcPts val="0"/>
                      </a:spcBef>
                      <a:spcAft>
                        <a:spcPts val="0"/>
                      </a:spcAft>
                      <a:buClr>
                        <a:srgbClr val="000000"/>
                      </a:buClr>
                      <a:buSzPts val="900"/>
                      <a:buFont typeface="Arial"/>
                      <a:buNone/>
                    </a:pPr>
                    <a:r>
                      <a:rPr lang="en-US" sz="1000" b="1" i="0" u="none" strike="noStrike" cap="none">
                        <a:solidFill>
                          <a:srgbClr val="1F1F1F"/>
                        </a:solidFill>
                        <a:latin typeface="Arial"/>
                        <a:ea typeface="Arial"/>
                        <a:cs typeface="Arial"/>
                        <a:sym typeface="Arial"/>
                      </a:rPr>
                      <a:t>Retail</a:t>
                    </a:r>
                    <a:endParaRPr sz="1000" b="0" i="0" u="none" strike="noStrike" cap="none">
                      <a:solidFill>
                        <a:srgbClr val="000000"/>
                      </a:solidFill>
                      <a:latin typeface="Arial"/>
                      <a:ea typeface="Arial"/>
                      <a:cs typeface="Arial"/>
                      <a:sym typeface="Arial"/>
                    </a:endParaRPr>
                  </a:p>
                </p:txBody>
              </p:sp>
            </p:grpSp>
            <p:grpSp>
              <p:nvGrpSpPr>
                <p:cNvPr id="463" name="Google Shape;463;p5"/>
                <p:cNvGrpSpPr/>
                <p:nvPr/>
              </p:nvGrpSpPr>
              <p:grpSpPr>
                <a:xfrm>
                  <a:off x="6302121" y="999149"/>
                  <a:ext cx="1021101" cy="1021101"/>
                  <a:chOff x="8523812" y="6561296"/>
                  <a:chExt cx="1021101" cy="1021101"/>
                </a:xfrm>
              </p:grpSpPr>
              <p:grpSp>
                <p:nvGrpSpPr>
                  <p:cNvPr id="464" name="Google Shape;464;p5"/>
                  <p:cNvGrpSpPr/>
                  <p:nvPr/>
                </p:nvGrpSpPr>
                <p:grpSpPr>
                  <a:xfrm>
                    <a:off x="8523812" y="6561296"/>
                    <a:ext cx="1021101" cy="1021101"/>
                    <a:chOff x="-2518059" y="3282645"/>
                    <a:chExt cx="1806300" cy="1806300"/>
                  </a:xfrm>
                </p:grpSpPr>
                <p:sp>
                  <p:nvSpPr>
                    <p:cNvPr id="465" name="Google Shape;465;p5"/>
                    <p:cNvSpPr/>
                    <p:nvPr/>
                  </p:nvSpPr>
                  <p:spPr>
                    <a:xfrm>
                      <a:off x="-2518059" y="3282645"/>
                      <a:ext cx="1806300" cy="180630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sp>
                  <p:nvSpPr>
                    <p:cNvPr id="466" name="Google Shape;466;p5"/>
                    <p:cNvSpPr/>
                    <p:nvPr/>
                  </p:nvSpPr>
                  <p:spPr>
                    <a:xfrm>
                      <a:off x="-2518059" y="3282645"/>
                      <a:ext cx="1806300" cy="1806300"/>
                    </a:xfrm>
                    <a:prstGeom prst="donut">
                      <a:avLst>
                        <a:gd name="adj" fmla="val 2426"/>
                      </a:avLst>
                    </a:prstGeom>
                    <a:gradFill>
                      <a:gsLst>
                        <a:gs pos="0">
                          <a:srgbClr val="F99D1C"/>
                        </a:gs>
                        <a:gs pos="10000">
                          <a:srgbClr val="F99D1C"/>
                        </a:gs>
                        <a:gs pos="40000">
                          <a:srgbClr val="F56A00"/>
                        </a:gs>
                        <a:gs pos="80000">
                          <a:srgbClr val="EC008C"/>
                        </a:gs>
                        <a:gs pos="100000">
                          <a:srgbClr val="EC008C"/>
                        </a:gs>
                      </a:gsLst>
                      <a:path path="circle">
                        <a:fillToRect r="100000" b="100000"/>
                      </a:path>
                      <a:tileRect l="-100000" t="-10000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900"/>
                        <a:buFont typeface="Arial"/>
                        <a:buNone/>
                      </a:pPr>
                      <a:endParaRPr sz="900" b="0" i="0" u="sng" strike="noStrike" cap="none">
                        <a:solidFill>
                          <a:schemeClr val="hlink"/>
                        </a:solidFill>
                        <a:latin typeface="Arial"/>
                        <a:ea typeface="Arial"/>
                        <a:cs typeface="Arial"/>
                        <a:sym typeface="Arial"/>
                        <a:hlinkClick r:id="rId4"/>
                      </a:endParaRPr>
                    </a:p>
                  </p:txBody>
                </p:sp>
              </p:grpSp>
              <p:sp>
                <p:nvSpPr>
                  <p:cNvPr id="467" name="Google Shape;467;p5"/>
                  <p:cNvSpPr txBox="1"/>
                  <p:nvPr/>
                </p:nvSpPr>
                <p:spPr>
                  <a:xfrm>
                    <a:off x="8562870" y="6829604"/>
                    <a:ext cx="942900" cy="484800"/>
                  </a:xfrm>
                  <a:prstGeom prst="rect">
                    <a:avLst/>
                  </a:prstGeom>
                  <a:no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US" sz="1000" b="1" i="0" u="none" strike="noStrike" cap="none">
                        <a:solidFill>
                          <a:srgbClr val="000000"/>
                        </a:solidFill>
                        <a:latin typeface="Arial"/>
                        <a:ea typeface="Arial"/>
                        <a:cs typeface="Arial"/>
                        <a:sym typeface="Arial"/>
                      </a:rPr>
                      <a:t>Education</a:t>
                    </a:r>
                    <a:endParaRPr sz="1000" b="0" i="0" u="none" strike="noStrike" cap="none">
                      <a:solidFill>
                        <a:srgbClr val="000000"/>
                      </a:solidFill>
                      <a:latin typeface="Arial"/>
                      <a:ea typeface="Arial"/>
                      <a:cs typeface="Arial"/>
                      <a:sym typeface="Arial"/>
                    </a:endParaRPr>
                  </a:p>
                </p:txBody>
              </p:sp>
            </p:grpSp>
          </p:grpSp>
        </p:grpSp>
        <p:pic>
          <p:nvPicPr>
            <p:cNvPr id="468" name="Google Shape;468;p5"/>
            <p:cNvPicPr preferRelativeResize="0"/>
            <p:nvPr/>
          </p:nvPicPr>
          <p:blipFill rotWithShape="1">
            <a:blip r:embed="rId5">
              <a:alphaModFix/>
            </a:blip>
            <a:srcRect t="79657" r="11119"/>
            <a:stretch/>
          </p:blipFill>
          <p:spPr>
            <a:xfrm rot="5400000">
              <a:off x="8421105" y="3087110"/>
              <a:ext cx="6669838" cy="871951"/>
            </a:xfrm>
            <a:prstGeom prst="rect">
              <a:avLst/>
            </a:prstGeom>
            <a:noFill/>
            <a:ln>
              <a:noFill/>
            </a:ln>
          </p:spPr>
        </p:pic>
        <p:pic>
          <p:nvPicPr>
            <p:cNvPr id="469" name="Google Shape;469;p5"/>
            <p:cNvPicPr preferRelativeResize="0"/>
            <p:nvPr/>
          </p:nvPicPr>
          <p:blipFill rotWithShape="1">
            <a:blip r:embed="rId5">
              <a:alphaModFix/>
            </a:blip>
            <a:srcRect l="13659" t="83572"/>
            <a:stretch/>
          </p:blipFill>
          <p:spPr>
            <a:xfrm rot="-5400000">
              <a:off x="-2895901" y="3266271"/>
              <a:ext cx="6479338" cy="704122"/>
            </a:xfrm>
            <a:prstGeom prst="rect">
              <a:avLst/>
            </a:prstGeom>
            <a:noFill/>
            <a:ln>
              <a:noFill/>
            </a:ln>
          </p:spPr>
        </p:pic>
      </p:grpSp>
      <p:pic>
        <p:nvPicPr>
          <p:cNvPr id="470" name="Google Shape;470;p5"/>
          <p:cNvPicPr preferRelativeResize="0"/>
          <p:nvPr/>
        </p:nvPicPr>
        <p:blipFill rotWithShape="1">
          <a:blip r:embed="rId6">
            <a:alphaModFix/>
          </a:blip>
          <a:srcRect/>
          <a:stretch/>
        </p:blipFill>
        <p:spPr>
          <a:xfrm>
            <a:off x="1621375" y="1161093"/>
            <a:ext cx="1052865" cy="225071"/>
          </a:xfrm>
          <a:prstGeom prst="rect">
            <a:avLst/>
          </a:prstGeom>
          <a:noFill/>
          <a:ln>
            <a:noFill/>
          </a:ln>
        </p:spPr>
      </p:pic>
      <p:pic>
        <p:nvPicPr>
          <p:cNvPr id="471" name="Google Shape;471;p5"/>
          <p:cNvPicPr preferRelativeResize="0"/>
          <p:nvPr/>
        </p:nvPicPr>
        <p:blipFill rotWithShape="1">
          <a:blip r:embed="rId7">
            <a:alphaModFix/>
          </a:blip>
          <a:srcRect/>
          <a:stretch/>
        </p:blipFill>
        <p:spPr>
          <a:xfrm>
            <a:off x="1428067" y="2205181"/>
            <a:ext cx="1178053" cy="304414"/>
          </a:xfrm>
          <a:prstGeom prst="rect">
            <a:avLst/>
          </a:prstGeom>
          <a:noFill/>
          <a:ln>
            <a:noFill/>
          </a:ln>
        </p:spPr>
      </p:pic>
      <p:pic>
        <p:nvPicPr>
          <p:cNvPr id="472" name="Google Shape;472;p5"/>
          <p:cNvPicPr preferRelativeResize="0"/>
          <p:nvPr/>
        </p:nvPicPr>
        <p:blipFill rotWithShape="1">
          <a:blip r:embed="rId8">
            <a:alphaModFix/>
          </a:blip>
          <a:srcRect/>
          <a:stretch/>
        </p:blipFill>
        <p:spPr>
          <a:xfrm>
            <a:off x="2503796" y="1128584"/>
            <a:ext cx="782141" cy="798887"/>
          </a:xfrm>
          <a:prstGeom prst="rect">
            <a:avLst/>
          </a:prstGeom>
          <a:noFill/>
          <a:ln>
            <a:noFill/>
          </a:ln>
        </p:spPr>
      </p:pic>
      <p:pic>
        <p:nvPicPr>
          <p:cNvPr id="473" name="Google Shape;473;p5"/>
          <p:cNvPicPr preferRelativeResize="0"/>
          <p:nvPr/>
        </p:nvPicPr>
        <p:blipFill rotWithShape="1">
          <a:blip r:embed="rId9">
            <a:alphaModFix/>
          </a:blip>
          <a:srcRect/>
          <a:stretch/>
        </p:blipFill>
        <p:spPr>
          <a:xfrm>
            <a:off x="1346505" y="1589760"/>
            <a:ext cx="898510" cy="208323"/>
          </a:xfrm>
          <a:prstGeom prst="rect">
            <a:avLst/>
          </a:prstGeom>
          <a:noFill/>
          <a:ln>
            <a:noFill/>
          </a:ln>
        </p:spPr>
      </p:pic>
      <p:pic>
        <p:nvPicPr>
          <p:cNvPr id="474" name="Google Shape;474;p5"/>
          <p:cNvPicPr preferRelativeResize="0"/>
          <p:nvPr/>
        </p:nvPicPr>
        <p:blipFill rotWithShape="1">
          <a:blip r:embed="rId10">
            <a:alphaModFix/>
          </a:blip>
          <a:srcRect/>
          <a:stretch/>
        </p:blipFill>
        <p:spPr>
          <a:xfrm>
            <a:off x="2716911" y="2018814"/>
            <a:ext cx="958065" cy="249526"/>
          </a:xfrm>
          <a:prstGeom prst="rect">
            <a:avLst/>
          </a:prstGeom>
          <a:noFill/>
          <a:ln>
            <a:noFill/>
          </a:ln>
        </p:spPr>
      </p:pic>
      <p:pic>
        <p:nvPicPr>
          <p:cNvPr id="475" name="Google Shape;475;p5"/>
          <p:cNvPicPr preferRelativeResize="0"/>
          <p:nvPr/>
        </p:nvPicPr>
        <p:blipFill rotWithShape="1">
          <a:blip r:embed="rId11">
            <a:alphaModFix/>
          </a:blip>
          <a:srcRect l="-31438" t="-832" r="-31454" b="-822"/>
          <a:stretch/>
        </p:blipFill>
        <p:spPr>
          <a:xfrm>
            <a:off x="2438172" y="3807680"/>
            <a:ext cx="963708" cy="795000"/>
          </a:xfrm>
          <a:prstGeom prst="rect">
            <a:avLst/>
          </a:prstGeom>
          <a:noFill/>
          <a:ln>
            <a:noFill/>
          </a:ln>
        </p:spPr>
      </p:pic>
      <p:pic>
        <p:nvPicPr>
          <p:cNvPr id="476" name="Google Shape;476;p5"/>
          <p:cNvPicPr preferRelativeResize="0"/>
          <p:nvPr/>
        </p:nvPicPr>
        <p:blipFill rotWithShape="1">
          <a:blip r:embed="rId12">
            <a:alphaModFix/>
          </a:blip>
          <a:srcRect/>
          <a:stretch/>
        </p:blipFill>
        <p:spPr>
          <a:xfrm>
            <a:off x="833864" y="4589508"/>
            <a:ext cx="1031284" cy="374936"/>
          </a:xfrm>
          <a:prstGeom prst="rect">
            <a:avLst/>
          </a:prstGeom>
          <a:noFill/>
          <a:ln>
            <a:noFill/>
          </a:ln>
        </p:spPr>
      </p:pic>
      <p:pic>
        <p:nvPicPr>
          <p:cNvPr id="477" name="Google Shape;477;p5"/>
          <p:cNvPicPr preferRelativeResize="0"/>
          <p:nvPr/>
        </p:nvPicPr>
        <p:blipFill rotWithShape="1">
          <a:blip r:embed="rId13">
            <a:alphaModFix/>
          </a:blip>
          <a:srcRect/>
          <a:stretch/>
        </p:blipFill>
        <p:spPr>
          <a:xfrm>
            <a:off x="2002752" y="4076723"/>
            <a:ext cx="509375" cy="650310"/>
          </a:xfrm>
          <a:prstGeom prst="rect">
            <a:avLst/>
          </a:prstGeom>
          <a:noFill/>
          <a:ln>
            <a:noFill/>
          </a:ln>
        </p:spPr>
      </p:pic>
      <p:pic>
        <p:nvPicPr>
          <p:cNvPr id="478" name="Google Shape;478;p5"/>
          <p:cNvPicPr preferRelativeResize="0"/>
          <p:nvPr/>
        </p:nvPicPr>
        <p:blipFill rotWithShape="1">
          <a:blip r:embed="rId14">
            <a:alphaModFix/>
          </a:blip>
          <a:srcRect/>
          <a:stretch/>
        </p:blipFill>
        <p:spPr>
          <a:xfrm>
            <a:off x="1595144" y="3552651"/>
            <a:ext cx="930007" cy="357986"/>
          </a:xfrm>
          <a:prstGeom prst="rect">
            <a:avLst/>
          </a:prstGeom>
          <a:noFill/>
          <a:ln>
            <a:noFill/>
          </a:ln>
        </p:spPr>
      </p:pic>
      <p:pic>
        <p:nvPicPr>
          <p:cNvPr id="479" name="Google Shape;479;p5"/>
          <p:cNvPicPr preferRelativeResize="0"/>
          <p:nvPr/>
        </p:nvPicPr>
        <p:blipFill rotWithShape="1">
          <a:blip r:embed="rId15">
            <a:alphaModFix/>
          </a:blip>
          <a:srcRect/>
          <a:stretch/>
        </p:blipFill>
        <p:spPr>
          <a:xfrm>
            <a:off x="2423488" y="2556766"/>
            <a:ext cx="596087" cy="483628"/>
          </a:xfrm>
          <a:prstGeom prst="rect">
            <a:avLst/>
          </a:prstGeom>
          <a:noFill/>
          <a:ln>
            <a:noFill/>
          </a:ln>
        </p:spPr>
      </p:pic>
      <p:pic>
        <p:nvPicPr>
          <p:cNvPr id="480" name="Google Shape;480;p5"/>
          <p:cNvPicPr preferRelativeResize="0"/>
          <p:nvPr/>
        </p:nvPicPr>
        <p:blipFill rotWithShape="1">
          <a:blip r:embed="rId16">
            <a:alphaModFix/>
          </a:blip>
          <a:srcRect l="7212" t="37502" r="10812" b="38208"/>
          <a:stretch/>
        </p:blipFill>
        <p:spPr>
          <a:xfrm>
            <a:off x="646551" y="2599621"/>
            <a:ext cx="1388842" cy="240390"/>
          </a:xfrm>
          <a:prstGeom prst="rect">
            <a:avLst/>
          </a:prstGeom>
          <a:noFill/>
          <a:ln>
            <a:noFill/>
          </a:ln>
        </p:spPr>
      </p:pic>
      <p:pic>
        <p:nvPicPr>
          <p:cNvPr id="481" name="Google Shape;481;p5"/>
          <p:cNvPicPr preferRelativeResize="0"/>
          <p:nvPr/>
        </p:nvPicPr>
        <p:blipFill rotWithShape="1">
          <a:blip r:embed="rId17">
            <a:alphaModFix/>
          </a:blip>
          <a:srcRect/>
          <a:stretch/>
        </p:blipFill>
        <p:spPr>
          <a:xfrm>
            <a:off x="471728" y="1852409"/>
            <a:ext cx="1251080" cy="382552"/>
          </a:xfrm>
          <a:prstGeom prst="rect">
            <a:avLst/>
          </a:prstGeom>
          <a:noFill/>
          <a:ln>
            <a:noFill/>
          </a:ln>
        </p:spPr>
      </p:pic>
      <p:pic>
        <p:nvPicPr>
          <p:cNvPr id="482" name="Google Shape;482;p5" descr="A picture containing drawing&#10;&#10;Description automatically generated"/>
          <p:cNvPicPr preferRelativeResize="0"/>
          <p:nvPr/>
        </p:nvPicPr>
        <p:blipFill rotWithShape="1">
          <a:blip r:embed="rId18">
            <a:alphaModFix/>
          </a:blip>
          <a:srcRect b="2837"/>
          <a:stretch/>
        </p:blipFill>
        <p:spPr>
          <a:xfrm>
            <a:off x="705633" y="2922484"/>
            <a:ext cx="1251081" cy="464082"/>
          </a:xfrm>
          <a:prstGeom prst="rect">
            <a:avLst/>
          </a:prstGeom>
          <a:noFill/>
          <a:ln>
            <a:noFill/>
          </a:ln>
        </p:spPr>
      </p:pic>
      <p:pic>
        <p:nvPicPr>
          <p:cNvPr id="483" name="Google Shape;483;p5"/>
          <p:cNvPicPr preferRelativeResize="0"/>
          <p:nvPr/>
        </p:nvPicPr>
        <p:blipFill rotWithShape="1">
          <a:blip r:embed="rId19">
            <a:alphaModFix/>
          </a:blip>
          <a:srcRect t="24888" b="24893"/>
          <a:stretch/>
        </p:blipFill>
        <p:spPr>
          <a:xfrm>
            <a:off x="1508658" y="5743862"/>
            <a:ext cx="978406" cy="299831"/>
          </a:xfrm>
          <a:prstGeom prst="rect">
            <a:avLst/>
          </a:prstGeom>
          <a:noFill/>
          <a:ln>
            <a:noFill/>
          </a:ln>
        </p:spPr>
      </p:pic>
      <p:pic>
        <p:nvPicPr>
          <p:cNvPr id="484" name="Google Shape;484;p5" descr="A close up of a logo&#10;&#10;Description automatically generated"/>
          <p:cNvPicPr preferRelativeResize="0"/>
          <p:nvPr/>
        </p:nvPicPr>
        <p:blipFill rotWithShape="1">
          <a:blip r:embed="rId20">
            <a:alphaModFix/>
          </a:blip>
          <a:srcRect l="-11169" t="-2009" r="-11169"/>
          <a:stretch/>
        </p:blipFill>
        <p:spPr>
          <a:xfrm>
            <a:off x="1577246" y="5152704"/>
            <a:ext cx="633921" cy="501132"/>
          </a:xfrm>
          <a:prstGeom prst="rect">
            <a:avLst/>
          </a:prstGeom>
          <a:noFill/>
          <a:ln>
            <a:noFill/>
          </a:ln>
        </p:spPr>
      </p:pic>
      <p:pic>
        <p:nvPicPr>
          <p:cNvPr id="485" name="Google Shape;485;p5"/>
          <p:cNvPicPr preferRelativeResize="0"/>
          <p:nvPr/>
        </p:nvPicPr>
        <p:blipFill rotWithShape="1">
          <a:blip r:embed="rId21">
            <a:alphaModFix/>
          </a:blip>
          <a:srcRect/>
          <a:stretch/>
        </p:blipFill>
        <p:spPr>
          <a:xfrm>
            <a:off x="2190782" y="4880391"/>
            <a:ext cx="1426591" cy="177951"/>
          </a:xfrm>
          <a:prstGeom prst="rect">
            <a:avLst/>
          </a:prstGeom>
          <a:noFill/>
          <a:ln>
            <a:noFill/>
          </a:ln>
        </p:spPr>
      </p:pic>
      <p:pic>
        <p:nvPicPr>
          <p:cNvPr id="486" name="Google Shape;486;p5" descr="A picture containing plate&#10;&#10;Description automatically generated"/>
          <p:cNvPicPr preferRelativeResize="0"/>
          <p:nvPr/>
        </p:nvPicPr>
        <p:blipFill rotWithShape="1">
          <a:blip r:embed="rId22">
            <a:alphaModFix/>
          </a:blip>
          <a:srcRect l="-1177" t="-12406" r="-1177" b="-12406"/>
          <a:stretch/>
        </p:blipFill>
        <p:spPr>
          <a:xfrm>
            <a:off x="807855" y="5156581"/>
            <a:ext cx="689930" cy="545570"/>
          </a:xfrm>
          <a:prstGeom prst="rect">
            <a:avLst/>
          </a:prstGeom>
          <a:noFill/>
          <a:ln>
            <a:noFill/>
          </a:ln>
        </p:spPr>
      </p:pic>
      <p:pic>
        <p:nvPicPr>
          <p:cNvPr id="487" name="Google Shape;487;p5"/>
          <p:cNvPicPr preferRelativeResize="0"/>
          <p:nvPr/>
        </p:nvPicPr>
        <p:blipFill rotWithShape="1">
          <a:blip r:embed="rId23">
            <a:alphaModFix/>
          </a:blip>
          <a:srcRect/>
          <a:stretch/>
        </p:blipFill>
        <p:spPr>
          <a:xfrm>
            <a:off x="2916230" y="5617155"/>
            <a:ext cx="969677" cy="299831"/>
          </a:xfrm>
          <a:prstGeom prst="rect">
            <a:avLst/>
          </a:prstGeom>
          <a:noFill/>
          <a:ln>
            <a:noFill/>
          </a:ln>
        </p:spPr>
      </p:pic>
      <p:pic>
        <p:nvPicPr>
          <p:cNvPr id="488" name="Google Shape;488;p5" descr="A close up of a sign&#10;&#10;Description automatically generated"/>
          <p:cNvPicPr preferRelativeResize="0"/>
          <p:nvPr/>
        </p:nvPicPr>
        <p:blipFill rotWithShape="1">
          <a:blip r:embed="rId24">
            <a:alphaModFix/>
          </a:blip>
          <a:srcRect t="3500" b="-3499"/>
          <a:stretch/>
        </p:blipFill>
        <p:spPr>
          <a:xfrm>
            <a:off x="8508693" y="446561"/>
            <a:ext cx="1199207" cy="626760"/>
          </a:xfrm>
          <a:prstGeom prst="rect">
            <a:avLst/>
          </a:prstGeom>
          <a:noFill/>
          <a:ln>
            <a:noFill/>
          </a:ln>
        </p:spPr>
      </p:pic>
      <p:pic>
        <p:nvPicPr>
          <p:cNvPr id="489" name="Google Shape;489;p5"/>
          <p:cNvPicPr preferRelativeResize="0"/>
          <p:nvPr/>
        </p:nvPicPr>
        <p:blipFill rotWithShape="1">
          <a:blip r:embed="rId25">
            <a:alphaModFix/>
          </a:blip>
          <a:srcRect/>
          <a:stretch/>
        </p:blipFill>
        <p:spPr>
          <a:xfrm>
            <a:off x="7596534" y="337790"/>
            <a:ext cx="348625" cy="467045"/>
          </a:xfrm>
          <a:prstGeom prst="rect">
            <a:avLst/>
          </a:prstGeom>
          <a:noFill/>
          <a:ln>
            <a:noFill/>
          </a:ln>
        </p:spPr>
      </p:pic>
      <p:pic>
        <p:nvPicPr>
          <p:cNvPr id="490" name="Google Shape;490;p5"/>
          <p:cNvPicPr preferRelativeResize="0"/>
          <p:nvPr/>
        </p:nvPicPr>
        <p:blipFill rotWithShape="1">
          <a:blip r:embed="rId26">
            <a:alphaModFix/>
          </a:blip>
          <a:srcRect/>
          <a:stretch/>
        </p:blipFill>
        <p:spPr>
          <a:xfrm>
            <a:off x="7462904" y="759941"/>
            <a:ext cx="1016919" cy="632500"/>
          </a:xfrm>
          <a:prstGeom prst="rect">
            <a:avLst/>
          </a:prstGeom>
          <a:noFill/>
          <a:ln>
            <a:noFill/>
          </a:ln>
        </p:spPr>
      </p:pic>
      <p:pic>
        <p:nvPicPr>
          <p:cNvPr id="491" name="Google Shape;491;p5"/>
          <p:cNvPicPr preferRelativeResize="0"/>
          <p:nvPr/>
        </p:nvPicPr>
        <p:blipFill rotWithShape="1">
          <a:blip r:embed="rId27">
            <a:alphaModFix/>
          </a:blip>
          <a:srcRect/>
          <a:stretch/>
        </p:blipFill>
        <p:spPr>
          <a:xfrm>
            <a:off x="6418204" y="592808"/>
            <a:ext cx="896563" cy="190741"/>
          </a:xfrm>
          <a:prstGeom prst="rect">
            <a:avLst/>
          </a:prstGeom>
          <a:noFill/>
          <a:ln>
            <a:noFill/>
          </a:ln>
        </p:spPr>
      </p:pic>
      <p:pic>
        <p:nvPicPr>
          <p:cNvPr id="492" name="Google Shape;492;p5" descr="A picture containing drawing&#10;&#10;Description automatically generated"/>
          <p:cNvPicPr preferRelativeResize="0"/>
          <p:nvPr/>
        </p:nvPicPr>
        <p:blipFill rotWithShape="1">
          <a:blip r:embed="rId28">
            <a:alphaModFix/>
          </a:blip>
          <a:srcRect l="-4359" t="-20972" r="-4358" b="-20930"/>
          <a:stretch/>
        </p:blipFill>
        <p:spPr>
          <a:xfrm>
            <a:off x="8449078" y="2021503"/>
            <a:ext cx="889362" cy="423524"/>
          </a:xfrm>
          <a:prstGeom prst="rect">
            <a:avLst/>
          </a:prstGeom>
          <a:noFill/>
          <a:ln>
            <a:noFill/>
          </a:ln>
        </p:spPr>
      </p:pic>
      <p:pic>
        <p:nvPicPr>
          <p:cNvPr id="493" name="Google Shape;493;p5"/>
          <p:cNvPicPr preferRelativeResize="0"/>
          <p:nvPr/>
        </p:nvPicPr>
        <p:blipFill rotWithShape="1">
          <a:blip r:embed="rId29">
            <a:alphaModFix/>
          </a:blip>
          <a:srcRect/>
          <a:stretch/>
        </p:blipFill>
        <p:spPr>
          <a:xfrm>
            <a:off x="8513427" y="1496718"/>
            <a:ext cx="817987" cy="336700"/>
          </a:xfrm>
          <a:prstGeom prst="rect">
            <a:avLst/>
          </a:prstGeom>
          <a:noFill/>
          <a:ln>
            <a:noFill/>
          </a:ln>
        </p:spPr>
      </p:pic>
      <p:pic>
        <p:nvPicPr>
          <p:cNvPr id="494" name="Google Shape;494;p5"/>
          <p:cNvPicPr preferRelativeResize="0"/>
          <p:nvPr/>
        </p:nvPicPr>
        <p:blipFill rotWithShape="1">
          <a:blip r:embed="rId30">
            <a:alphaModFix/>
          </a:blip>
          <a:srcRect/>
          <a:stretch/>
        </p:blipFill>
        <p:spPr>
          <a:xfrm>
            <a:off x="10554406" y="1153087"/>
            <a:ext cx="951180" cy="340190"/>
          </a:xfrm>
          <a:prstGeom prst="rect">
            <a:avLst/>
          </a:prstGeom>
          <a:noFill/>
          <a:ln>
            <a:noFill/>
          </a:ln>
        </p:spPr>
      </p:pic>
      <p:pic>
        <p:nvPicPr>
          <p:cNvPr id="495" name="Google Shape;495;p5"/>
          <p:cNvPicPr preferRelativeResize="0"/>
          <p:nvPr/>
        </p:nvPicPr>
        <p:blipFill rotWithShape="1">
          <a:blip r:embed="rId31">
            <a:alphaModFix/>
          </a:blip>
          <a:srcRect/>
          <a:stretch/>
        </p:blipFill>
        <p:spPr>
          <a:xfrm>
            <a:off x="9723173" y="1439693"/>
            <a:ext cx="889353" cy="445088"/>
          </a:xfrm>
          <a:prstGeom prst="rect">
            <a:avLst/>
          </a:prstGeom>
          <a:noFill/>
          <a:ln>
            <a:noFill/>
          </a:ln>
        </p:spPr>
      </p:pic>
      <p:pic>
        <p:nvPicPr>
          <p:cNvPr id="496" name="Google Shape;496;p5"/>
          <p:cNvPicPr preferRelativeResize="0"/>
          <p:nvPr/>
        </p:nvPicPr>
        <p:blipFill rotWithShape="1">
          <a:blip r:embed="rId32">
            <a:alphaModFix/>
          </a:blip>
          <a:srcRect/>
          <a:stretch/>
        </p:blipFill>
        <p:spPr>
          <a:xfrm>
            <a:off x="9342035" y="1101862"/>
            <a:ext cx="1017720" cy="299646"/>
          </a:xfrm>
          <a:prstGeom prst="rect">
            <a:avLst/>
          </a:prstGeom>
          <a:noFill/>
          <a:ln w="9525" cap="flat" cmpd="sng">
            <a:solidFill>
              <a:srgbClr val="FFFFFF"/>
            </a:solidFill>
            <a:prstDash val="solid"/>
            <a:round/>
            <a:headEnd type="none" w="sm" len="sm"/>
            <a:tailEnd type="none" w="sm" len="sm"/>
          </a:ln>
        </p:spPr>
      </p:pic>
      <p:pic>
        <p:nvPicPr>
          <p:cNvPr id="497" name="Google Shape;497;p5"/>
          <p:cNvPicPr preferRelativeResize="0"/>
          <p:nvPr/>
        </p:nvPicPr>
        <p:blipFill rotWithShape="1">
          <a:blip r:embed="rId33">
            <a:alphaModFix/>
          </a:blip>
          <a:srcRect/>
          <a:stretch/>
        </p:blipFill>
        <p:spPr>
          <a:xfrm>
            <a:off x="8912833" y="4267786"/>
            <a:ext cx="1778625" cy="460715"/>
          </a:xfrm>
          <a:prstGeom prst="rect">
            <a:avLst/>
          </a:prstGeom>
          <a:noFill/>
          <a:ln>
            <a:noFill/>
          </a:ln>
        </p:spPr>
      </p:pic>
      <p:pic>
        <p:nvPicPr>
          <p:cNvPr id="498" name="Google Shape;498;p5"/>
          <p:cNvPicPr preferRelativeResize="0"/>
          <p:nvPr/>
        </p:nvPicPr>
        <p:blipFill rotWithShape="1">
          <a:blip r:embed="rId34">
            <a:alphaModFix/>
          </a:blip>
          <a:srcRect/>
          <a:stretch/>
        </p:blipFill>
        <p:spPr>
          <a:xfrm>
            <a:off x="9104092" y="3650735"/>
            <a:ext cx="1362829" cy="344148"/>
          </a:xfrm>
          <a:prstGeom prst="rect">
            <a:avLst/>
          </a:prstGeom>
          <a:noFill/>
          <a:ln>
            <a:noFill/>
          </a:ln>
        </p:spPr>
      </p:pic>
      <p:pic>
        <p:nvPicPr>
          <p:cNvPr id="499" name="Google Shape;499;p5"/>
          <p:cNvPicPr preferRelativeResize="0"/>
          <p:nvPr/>
        </p:nvPicPr>
        <p:blipFill rotWithShape="1">
          <a:blip r:embed="rId35">
            <a:alphaModFix/>
          </a:blip>
          <a:srcRect/>
          <a:stretch/>
        </p:blipFill>
        <p:spPr>
          <a:xfrm>
            <a:off x="8475898" y="6197030"/>
            <a:ext cx="844931" cy="161069"/>
          </a:xfrm>
          <a:prstGeom prst="rect">
            <a:avLst/>
          </a:prstGeom>
          <a:noFill/>
          <a:ln>
            <a:noFill/>
          </a:ln>
        </p:spPr>
      </p:pic>
      <p:pic>
        <p:nvPicPr>
          <p:cNvPr id="500" name="Google Shape;500;p5" descr="A close up of a sign&#10;&#10;Description automatically generated"/>
          <p:cNvPicPr preferRelativeResize="0"/>
          <p:nvPr/>
        </p:nvPicPr>
        <p:blipFill rotWithShape="1">
          <a:blip r:embed="rId36">
            <a:alphaModFix/>
          </a:blip>
          <a:srcRect t="-15476" b="-11588"/>
          <a:stretch/>
        </p:blipFill>
        <p:spPr>
          <a:xfrm>
            <a:off x="6209211" y="6297905"/>
            <a:ext cx="882414" cy="476041"/>
          </a:xfrm>
          <a:prstGeom prst="rect">
            <a:avLst/>
          </a:prstGeom>
          <a:noFill/>
          <a:ln>
            <a:noFill/>
          </a:ln>
        </p:spPr>
      </p:pic>
      <p:pic>
        <p:nvPicPr>
          <p:cNvPr id="501" name="Google Shape;501;p5"/>
          <p:cNvPicPr preferRelativeResize="0"/>
          <p:nvPr/>
        </p:nvPicPr>
        <p:blipFill rotWithShape="1">
          <a:blip r:embed="rId37">
            <a:alphaModFix/>
          </a:blip>
          <a:srcRect/>
          <a:stretch/>
        </p:blipFill>
        <p:spPr>
          <a:xfrm>
            <a:off x="7281090" y="5925736"/>
            <a:ext cx="1107110" cy="277057"/>
          </a:xfrm>
          <a:prstGeom prst="rect">
            <a:avLst/>
          </a:prstGeom>
          <a:noFill/>
          <a:ln>
            <a:noFill/>
          </a:ln>
        </p:spPr>
      </p:pic>
      <p:pic>
        <p:nvPicPr>
          <p:cNvPr id="502" name="Google Shape;502;p5"/>
          <p:cNvPicPr preferRelativeResize="0"/>
          <p:nvPr/>
        </p:nvPicPr>
        <p:blipFill rotWithShape="1">
          <a:blip r:embed="rId38">
            <a:alphaModFix/>
          </a:blip>
          <a:srcRect/>
          <a:stretch/>
        </p:blipFill>
        <p:spPr>
          <a:xfrm>
            <a:off x="7213030" y="6388139"/>
            <a:ext cx="1154919" cy="206449"/>
          </a:xfrm>
          <a:prstGeom prst="rect">
            <a:avLst/>
          </a:prstGeom>
          <a:noFill/>
          <a:ln>
            <a:noFill/>
          </a:ln>
        </p:spPr>
      </p:pic>
      <p:pic>
        <p:nvPicPr>
          <p:cNvPr id="503" name="Google Shape;503;p5" descr="A close up of a logo&#10;&#10;Description automatically generated"/>
          <p:cNvPicPr preferRelativeResize="0"/>
          <p:nvPr/>
        </p:nvPicPr>
        <p:blipFill rotWithShape="1">
          <a:blip r:embed="rId39">
            <a:alphaModFix/>
          </a:blip>
          <a:srcRect l="-241" t="2244" r="-241" b="2215"/>
          <a:stretch/>
        </p:blipFill>
        <p:spPr>
          <a:xfrm>
            <a:off x="10081002" y="5606941"/>
            <a:ext cx="1306899" cy="421906"/>
          </a:xfrm>
          <a:prstGeom prst="rect">
            <a:avLst/>
          </a:prstGeom>
          <a:noFill/>
          <a:ln>
            <a:noFill/>
          </a:ln>
        </p:spPr>
      </p:pic>
      <p:pic>
        <p:nvPicPr>
          <p:cNvPr id="504" name="Google Shape;504;p5" descr="A close up of a sign&#10;&#10;Description automatically generated"/>
          <p:cNvPicPr preferRelativeResize="0"/>
          <p:nvPr/>
        </p:nvPicPr>
        <p:blipFill rotWithShape="1">
          <a:blip r:embed="rId40">
            <a:alphaModFix/>
          </a:blip>
          <a:srcRect t="20156" b="20169"/>
          <a:stretch/>
        </p:blipFill>
        <p:spPr>
          <a:xfrm>
            <a:off x="8512108" y="4879074"/>
            <a:ext cx="818410" cy="278768"/>
          </a:xfrm>
          <a:prstGeom prst="rect">
            <a:avLst/>
          </a:prstGeom>
          <a:noFill/>
          <a:ln>
            <a:noFill/>
          </a:ln>
        </p:spPr>
      </p:pic>
      <p:pic>
        <p:nvPicPr>
          <p:cNvPr id="505" name="Google Shape;505;p5"/>
          <p:cNvPicPr preferRelativeResize="0"/>
          <p:nvPr/>
        </p:nvPicPr>
        <p:blipFill rotWithShape="1">
          <a:blip r:embed="rId41">
            <a:alphaModFix/>
          </a:blip>
          <a:srcRect/>
          <a:stretch/>
        </p:blipFill>
        <p:spPr>
          <a:xfrm>
            <a:off x="2355374" y="5283423"/>
            <a:ext cx="1343967" cy="357575"/>
          </a:xfrm>
          <a:prstGeom prst="rect">
            <a:avLst/>
          </a:prstGeom>
          <a:noFill/>
          <a:ln>
            <a:noFill/>
          </a:ln>
        </p:spPr>
      </p:pic>
      <p:pic>
        <p:nvPicPr>
          <p:cNvPr id="506" name="Google Shape;506;p5" descr="A picture containing drawing&#10;&#10;Description automatically generated"/>
          <p:cNvPicPr preferRelativeResize="0"/>
          <p:nvPr/>
        </p:nvPicPr>
        <p:blipFill rotWithShape="1">
          <a:blip r:embed="rId42">
            <a:alphaModFix/>
          </a:blip>
          <a:srcRect l="-1072" t="26032" r="-1072" b="26041"/>
          <a:stretch/>
        </p:blipFill>
        <p:spPr>
          <a:xfrm>
            <a:off x="8511178" y="5220594"/>
            <a:ext cx="1052777" cy="278890"/>
          </a:xfrm>
          <a:prstGeom prst="rect">
            <a:avLst/>
          </a:prstGeom>
          <a:noFill/>
          <a:ln>
            <a:noFill/>
          </a:ln>
        </p:spPr>
      </p:pic>
      <p:pic>
        <p:nvPicPr>
          <p:cNvPr id="507" name="Google Shape;507;p5"/>
          <p:cNvPicPr preferRelativeResize="0"/>
          <p:nvPr/>
        </p:nvPicPr>
        <p:blipFill rotWithShape="1">
          <a:blip r:embed="rId43">
            <a:alphaModFix/>
          </a:blip>
          <a:srcRect t="42482" b="40014"/>
          <a:stretch/>
        </p:blipFill>
        <p:spPr>
          <a:xfrm>
            <a:off x="8843192" y="3218129"/>
            <a:ext cx="1759964" cy="210166"/>
          </a:xfrm>
          <a:prstGeom prst="rect">
            <a:avLst/>
          </a:prstGeom>
          <a:noFill/>
          <a:ln>
            <a:noFill/>
          </a:ln>
        </p:spPr>
      </p:pic>
      <p:pic>
        <p:nvPicPr>
          <p:cNvPr id="508" name="Google Shape;508;p5"/>
          <p:cNvPicPr preferRelativeResize="0"/>
          <p:nvPr/>
        </p:nvPicPr>
        <p:blipFill rotWithShape="1">
          <a:blip r:embed="rId44">
            <a:alphaModFix/>
          </a:blip>
          <a:srcRect t="19422" b="19422"/>
          <a:stretch/>
        </p:blipFill>
        <p:spPr>
          <a:xfrm>
            <a:off x="10128256" y="2420997"/>
            <a:ext cx="818403" cy="312413"/>
          </a:xfrm>
          <a:prstGeom prst="rect">
            <a:avLst/>
          </a:prstGeom>
          <a:noFill/>
          <a:ln>
            <a:noFill/>
          </a:ln>
        </p:spPr>
      </p:pic>
      <p:pic>
        <p:nvPicPr>
          <p:cNvPr id="509" name="Google Shape;509;p5"/>
          <p:cNvPicPr preferRelativeResize="0"/>
          <p:nvPr/>
        </p:nvPicPr>
        <p:blipFill rotWithShape="1">
          <a:blip r:embed="rId45">
            <a:alphaModFix/>
          </a:blip>
          <a:srcRect/>
          <a:stretch/>
        </p:blipFill>
        <p:spPr>
          <a:xfrm>
            <a:off x="3736523" y="1023517"/>
            <a:ext cx="1063367" cy="397741"/>
          </a:xfrm>
          <a:prstGeom prst="rect">
            <a:avLst/>
          </a:prstGeom>
          <a:noFill/>
          <a:ln>
            <a:noFill/>
          </a:ln>
        </p:spPr>
      </p:pic>
      <p:pic>
        <p:nvPicPr>
          <p:cNvPr id="510" name="Google Shape;510;p5"/>
          <p:cNvPicPr preferRelativeResize="0"/>
          <p:nvPr/>
        </p:nvPicPr>
        <p:blipFill rotWithShape="1">
          <a:blip r:embed="rId46">
            <a:alphaModFix/>
          </a:blip>
          <a:srcRect/>
          <a:stretch/>
        </p:blipFill>
        <p:spPr>
          <a:xfrm>
            <a:off x="3175836" y="913039"/>
            <a:ext cx="481335" cy="465866"/>
          </a:xfrm>
          <a:prstGeom prst="rect">
            <a:avLst/>
          </a:prstGeom>
          <a:noFill/>
          <a:ln>
            <a:noFill/>
          </a:ln>
        </p:spPr>
      </p:pic>
      <p:pic>
        <p:nvPicPr>
          <p:cNvPr id="511" name="Google Shape;511;p5"/>
          <p:cNvPicPr preferRelativeResize="0"/>
          <p:nvPr/>
        </p:nvPicPr>
        <p:blipFill rotWithShape="1">
          <a:blip r:embed="rId47">
            <a:alphaModFix/>
          </a:blip>
          <a:srcRect/>
          <a:stretch/>
        </p:blipFill>
        <p:spPr>
          <a:xfrm>
            <a:off x="2385929" y="486408"/>
            <a:ext cx="1165569" cy="305811"/>
          </a:xfrm>
          <a:prstGeom prst="rect">
            <a:avLst/>
          </a:prstGeom>
          <a:noFill/>
          <a:ln>
            <a:noFill/>
          </a:ln>
        </p:spPr>
      </p:pic>
      <p:pic>
        <p:nvPicPr>
          <p:cNvPr id="512" name="Google Shape;512;p5"/>
          <p:cNvPicPr preferRelativeResize="0"/>
          <p:nvPr/>
        </p:nvPicPr>
        <p:blipFill rotWithShape="1">
          <a:blip r:embed="rId48">
            <a:alphaModFix/>
          </a:blip>
          <a:srcRect l="15707" t="21968" r="15487" b="25121"/>
          <a:stretch/>
        </p:blipFill>
        <p:spPr>
          <a:xfrm>
            <a:off x="5262444" y="276322"/>
            <a:ext cx="782144" cy="583044"/>
          </a:xfrm>
          <a:prstGeom prst="rect">
            <a:avLst/>
          </a:prstGeom>
          <a:noFill/>
          <a:ln>
            <a:noFill/>
          </a:ln>
        </p:spPr>
      </p:pic>
      <p:pic>
        <p:nvPicPr>
          <p:cNvPr id="513" name="Google Shape;513;p5"/>
          <p:cNvPicPr preferRelativeResize="0"/>
          <p:nvPr/>
        </p:nvPicPr>
        <p:blipFill rotWithShape="1">
          <a:blip r:embed="rId49">
            <a:alphaModFix/>
          </a:blip>
          <a:srcRect/>
          <a:stretch/>
        </p:blipFill>
        <p:spPr>
          <a:xfrm>
            <a:off x="4526413" y="408952"/>
            <a:ext cx="650971" cy="624344"/>
          </a:xfrm>
          <a:prstGeom prst="rect">
            <a:avLst/>
          </a:prstGeom>
          <a:noFill/>
          <a:ln>
            <a:noFill/>
          </a:ln>
        </p:spPr>
      </p:pic>
      <p:pic>
        <p:nvPicPr>
          <p:cNvPr id="514" name="Google Shape;514;p5"/>
          <p:cNvPicPr preferRelativeResize="0"/>
          <p:nvPr/>
        </p:nvPicPr>
        <p:blipFill rotWithShape="1">
          <a:blip r:embed="rId50">
            <a:alphaModFix/>
          </a:blip>
          <a:srcRect l="18624" t="18236" r="18624" b="18243"/>
          <a:stretch/>
        </p:blipFill>
        <p:spPr>
          <a:xfrm>
            <a:off x="2362730" y="5977212"/>
            <a:ext cx="773697" cy="799854"/>
          </a:xfrm>
          <a:prstGeom prst="rect">
            <a:avLst/>
          </a:prstGeom>
          <a:noFill/>
          <a:ln>
            <a:noFill/>
          </a:ln>
        </p:spPr>
      </p:pic>
      <p:pic>
        <p:nvPicPr>
          <p:cNvPr id="515" name="Google Shape;515;p5" descr="A close up of a logo&#10;&#10;Description automatically generated"/>
          <p:cNvPicPr preferRelativeResize="0"/>
          <p:nvPr/>
        </p:nvPicPr>
        <p:blipFill rotWithShape="1">
          <a:blip r:embed="rId51">
            <a:alphaModFix/>
          </a:blip>
          <a:srcRect l="-2887" t="-16489" r="-2875" b="-16489"/>
          <a:stretch/>
        </p:blipFill>
        <p:spPr>
          <a:xfrm>
            <a:off x="4910470" y="6257914"/>
            <a:ext cx="721887" cy="501132"/>
          </a:xfrm>
          <a:prstGeom prst="rect">
            <a:avLst/>
          </a:prstGeom>
          <a:noFill/>
          <a:ln>
            <a:noFill/>
          </a:ln>
        </p:spPr>
      </p:pic>
      <p:pic>
        <p:nvPicPr>
          <p:cNvPr id="516" name="Google Shape;516;p5"/>
          <p:cNvPicPr preferRelativeResize="0"/>
          <p:nvPr/>
        </p:nvPicPr>
        <p:blipFill rotWithShape="1">
          <a:blip r:embed="rId52">
            <a:alphaModFix/>
          </a:blip>
          <a:srcRect/>
          <a:stretch/>
        </p:blipFill>
        <p:spPr>
          <a:xfrm>
            <a:off x="3593304" y="6330470"/>
            <a:ext cx="860289" cy="407333"/>
          </a:xfrm>
          <a:prstGeom prst="rect">
            <a:avLst/>
          </a:prstGeom>
          <a:noFill/>
          <a:ln>
            <a:noFill/>
          </a:ln>
        </p:spPr>
      </p:pic>
      <p:pic>
        <p:nvPicPr>
          <p:cNvPr id="517" name="Google Shape;517;p5"/>
          <p:cNvPicPr preferRelativeResize="0"/>
          <p:nvPr/>
        </p:nvPicPr>
        <p:blipFill rotWithShape="1">
          <a:blip r:embed="rId53">
            <a:alphaModFix/>
          </a:blip>
          <a:srcRect/>
          <a:stretch/>
        </p:blipFill>
        <p:spPr>
          <a:xfrm>
            <a:off x="3829314" y="5893778"/>
            <a:ext cx="1031291" cy="297465"/>
          </a:xfrm>
          <a:prstGeom prst="rect">
            <a:avLst/>
          </a:prstGeom>
          <a:noFill/>
          <a:ln>
            <a:noFill/>
          </a:ln>
        </p:spPr>
      </p:pic>
      <p:pic>
        <p:nvPicPr>
          <p:cNvPr id="518" name="Google Shape;518;p5" descr="A picture containing food&#10;&#10;Description automatically generated"/>
          <p:cNvPicPr preferRelativeResize="0"/>
          <p:nvPr/>
        </p:nvPicPr>
        <p:blipFill rotWithShape="1">
          <a:blip r:embed="rId54">
            <a:alphaModFix/>
          </a:blip>
          <a:srcRect t="-2988" b="-2988"/>
          <a:stretch/>
        </p:blipFill>
        <p:spPr>
          <a:xfrm>
            <a:off x="8984681" y="2483212"/>
            <a:ext cx="1021503" cy="576004"/>
          </a:xfrm>
          <a:prstGeom prst="rect">
            <a:avLst/>
          </a:prstGeom>
          <a:noFill/>
          <a:ln>
            <a:noFill/>
          </a:ln>
        </p:spPr>
      </p:pic>
      <p:pic>
        <p:nvPicPr>
          <p:cNvPr id="519" name="Google Shape;519;p5"/>
          <p:cNvPicPr preferRelativeResize="0"/>
          <p:nvPr/>
        </p:nvPicPr>
        <p:blipFill rotWithShape="1">
          <a:blip r:embed="rId55">
            <a:alphaModFix/>
          </a:blip>
          <a:srcRect/>
          <a:stretch/>
        </p:blipFill>
        <p:spPr>
          <a:xfrm>
            <a:off x="10157387" y="2844937"/>
            <a:ext cx="1178711" cy="257489"/>
          </a:xfrm>
          <a:prstGeom prst="rect">
            <a:avLst/>
          </a:prstGeom>
          <a:noFill/>
          <a:ln>
            <a:noFill/>
          </a:ln>
        </p:spPr>
      </p:pic>
      <p:pic>
        <p:nvPicPr>
          <p:cNvPr id="520" name="Google Shape;520;p5"/>
          <p:cNvPicPr preferRelativeResize="0"/>
          <p:nvPr/>
        </p:nvPicPr>
        <p:blipFill rotWithShape="1">
          <a:blip r:embed="rId56">
            <a:alphaModFix/>
          </a:blip>
          <a:srcRect/>
          <a:stretch/>
        </p:blipFill>
        <p:spPr>
          <a:xfrm>
            <a:off x="10395904" y="3485247"/>
            <a:ext cx="833706" cy="373842"/>
          </a:xfrm>
          <a:prstGeom prst="rect">
            <a:avLst/>
          </a:prstGeom>
          <a:noFill/>
          <a:ln>
            <a:noFill/>
          </a:ln>
        </p:spPr>
      </p:pic>
      <p:pic>
        <p:nvPicPr>
          <p:cNvPr id="521" name="Google Shape;521;p5"/>
          <p:cNvPicPr preferRelativeResize="0"/>
          <p:nvPr/>
        </p:nvPicPr>
        <p:blipFill rotWithShape="1">
          <a:blip r:embed="rId57">
            <a:alphaModFix/>
          </a:blip>
          <a:srcRect/>
          <a:stretch/>
        </p:blipFill>
        <p:spPr>
          <a:xfrm>
            <a:off x="10735021" y="4009662"/>
            <a:ext cx="750771" cy="768601"/>
          </a:xfrm>
          <a:prstGeom prst="rect">
            <a:avLst/>
          </a:prstGeom>
          <a:noFill/>
          <a:ln>
            <a:noFill/>
          </a:ln>
        </p:spPr>
      </p:pic>
      <p:pic>
        <p:nvPicPr>
          <p:cNvPr id="522" name="Google Shape;522;p5"/>
          <p:cNvPicPr preferRelativeResize="0"/>
          <p:nvPr/>
        </p:nvPicPr>
        <p:blipFill rotWithShape="1">
          <a:blip r:embed="rId58">
            <a:alphaModFix/>
          </a:blip>
          <a:srcRect/>
          <a:stretch/>
        </p:blipFill>
        <p:spPr>
          <a:xfrm>
            <a:off x="9806570" y="5000089"/>
            <a:ext cx="1598597" cy="421901"/>
          </a:xfrm>
          <a:prstGeom prst="rect">
            <a:avLst/>
          </a:prstGeom>
          <a:noFill/>
          <a:ln>
            <a:noFill/>
          </a:ln>
        </p:spPr>
      </p:pic>
      <p:pic>
        <p:nvPicPr>
          <p:cNvPr id="523" name="Google Shape;523;p5"/>
          <p:cNvPicPr preferRelativeResize="0"/>
          <p:nvPr/>
        </p:nvPicPr>
        <p:blipFill rotWithShape="1">
          <a:blip r:embed="rId59">
            <a:alphaModFix/>
          </a:blip>
          <a:srcRect/>
          <a:stretch/>
        </p:blipFill>
        <p:spPr>
          <a:xfrm>
            <a:off x="8638240" y="5577810"/>
            <a:ext cx="1052782" cy="409434"/>
          </a:xfrm>
          <a:prstGeom prst="rect">
            <a:avLst/>
          </a:prstGeom>
          <a:noFill/>
          <a:ln>
            <a:noFill/>
          </a:ln>
        </p:spPr>
      </p:pic>
      <p:pic>
        <p:nvPicPr>
          <p:cNvPr id="524" name="Google Shape;524;p5"/>
          <p:cNvPicPr preferRelativeResize="0"/>
          <p:nvPr/>
        </p:nvPicPr>
        <p:blipFill rotWithShape="1">
          <a:blip r:embed="rId60">
            <a:alphaModFix/>
          </a:blip>
          <a:srcRect/>
          <a:stretch/>
        </p:blipFill>
        <p:spPr>
          <a:xfrm>
            <a:off x="696565" y="3912336"/>
            <a:ext cx="1160277" cy="475134"/>
          </a:xfrm>
          <a:prstGeom prst="rect">
            <a:avLst/>
          </a:prstGeom>
          <a:noFill/>
          <a:ln>
            <a:noFill/>
          </a:ln>
        </p:spPr>
      </p:pic>
      <p:pic>
        <p:nvPicPr>
          <p:cNvPr id="525" name="Google Shape;525;p5"/>
          <p:cNvPicPr preferRelativeResize="0"/>
          <p:nvPr/>
        </p:nvPicPr>
        <p:blipFill rotWithShape="1">
          <a:blip r:embed="rId61">
            <a:alphaModFix/>
          </a:blip>
          <a:srcRect/>
          <a:stretch/>
        </p:blipFill>
        <p:spPr>
          <a:xfrm>
            <a:off x="3808063" y="343453"/>
            <a:ext cx="479055" cy="482663"/>
          </a:xfrm>
          <a:prstGeom prst="rect">
            <a:avLst/>
          </a:prstGeom>
          <a:noFill/>
          <a:ln>
            <a:noFill/>
          </a:ln>
        </p:spPr>
      </p:pic>
      <p:pic>
        <p:nvPicPr>
          <p:cNvPr id="526" name="Google Shape;526;p5"/>
          <p:cNvPicPr preferRelativeResize="0"/>
          <p:nvPr/>
        </p:nvPicPr>
        <p:blipFill rotWithShape="1">
          <a:blip r:embed="rId62">
            <a:alphaModFix/>
          </a:blip>
          <a:srcRect/>
          <a:stretch/>
        </p:blipFill>
        <p:spPr>
          <a:xfrm>
            <a:off x="2267710" y="3082535"/>
            <a:ext cx="1039713" cy="357574"/>
          </a:xfrm>
          <a:prstGeom prst="rect">
            <a:avLst/>
          </a:prstGeom>
          <a:noFill/>
          <a:ln>
            <a:noFill/>
          </a:ln>
        </p:spPr>
      </p:pic>
      <p:pic>
        <p:nvPicPr>
          <p:cNvPr id="527" name="Google Shape;527;p5"/>
          <p:cNvPicPr preferRelativeResize="0"/>
          <p:nvPr/>
        </p:nvPicPr>
        <p:blipFill rotWithShape="1">
          <a:blip r:embed="rId63">
            <a:alphaModFix/>
          </a:blip>
          <a:srcRect/>
          <a:stretch/>
        </p:blipFill>
        <p:spPr>
          <a:xfrm>
            <a:off x="9475089" y="1860008"/>
            <a:ext cx="1861006" cy="48266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01"/>
        <p:cNvGrpSpPr/>
        <p:nvPr/>
      </p:nvGrpSpPr>
      <p:grpSpPr>
        <a:xfrm>
          <a:off x="0" y="0"/>
          <a:ext cx="0" cy="0"/>
          <a:chOff x="0" y="0"/>
          <a:chExt cx="0" cy="0"/>
        </a:xfrm>
      </p:grpSpPr>
      <p:sp>
        <p:nvSpPr>
          <p:cNvPr id="802" name="Google Shape;802;p10"/>
          <p:cNvSpPr/>
          <p:nvPr/>
        </p:nvSpPr>
        <p:spPr>
          <a:xfrm rot="10800000">
            <a:off x="0" y="-99533"/>
            <a:ext cx="12192000" cy="3341700"/>
          </a:xfrm>
          <a:prstGeom prst="rect">
            <a:avLst/>
          </a:prstGeom>
          <a:blipFill rotWithShape="1">
            <a:blip r:embed="rId3">
              <a:alphaModFix amt="25000"/>
            </a:blip>
            <a:stretch>
              <a:fillRect t="-112557" b="-64412"/>
            </a:stretch>
          </a:blip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803" name="Google Shape;803;p10"/>
          <p:cNvSpPr txBox="1"/>
          <p:nvPr/>
        </p:nvSpPr>
        <p:spPr>
          <a:xfrm>
            <a:off x="175850" y="616325"/>
            <a:ext cx="11840400" cy="480300"/>
          </a:xfrm>
          <a:prstGeom prst="rect">
            <a:avLst/>
          </a:prstGeom>
          <a:noFill/>
          <a:ln>
            <a:noFill/>
          </a:ln>
        </p:spPr>
        <p:txBody>
          <a:bodyPr spcFirstLastPara="1" wrap="square" lIns="0" tIns="0" rIns="0" bIns="0" anchor="b" anchorCtr="0">
            <a:spAutoFit/>
          </a:bodyPr>
          <a:lstStyle/>
          <a:p>
            <a:pPr marL="0" marR="0" lvl="0" indent="0" algn="ctr" rtl="0">
              <a:lnSpc>
                <a:spcPct val="80000"/>
              </a:lnSpc>
              <a:spcBef>
                <a:spcPts val="0"/>
              </a:spcBef>
              <a:spcAft>
                <a:spcPts val="0"/>
              </a:spcAft>
              <a:buClr>
                <a:schemeClr val="dk1"/>
              </a:buClr>
              <a:buSzPts val="4200"/>
              <a:buFont typeface="Arial"/>
              <a:buNone/>
            </a:pPr>
            <a:r>
              <a:rPr lang="en-US" sz="3900" b="1" i="0" u="none" strike="noStrike" cap="none">
                <a:solidFill>
                  <a:schemeClr val="dk1"/>
                </a:solidFill>
                <a:latin typeface="Arial"/>
                <a:ea typeface="Arial"/>
                <a:cs typeface="Arial"/>
                <a:sym typeface="Arial"/>
              </a:rPr>
              <a:t>The Unified Security and Observability Platform </a:t>
            </a:r>
            <a:endParaRPr sz="4200" b="1" i="0" u="none" strike="noStrike" cap="none">
              <a:solidFill>
                <a:schemeClr val="dk1"/>
              </a:solidFill>
              <a:latin typeface="Arial"/>
              <a:ea typeface="Arial"/>
              <a:cs typeface="Arial"/>
              <a:sym typeface="Arial"/>
            </a:endParaRPr>
          </a:p>
        </p:txBody>
      </p:sp>
      <p:sp>
        <p:nvSpPr>
          <p:cNvPr id="804" name="Google Shape;804;p10"/>
          <p:cNvSpPr/>
          <p:nvPr/>
        </p:nvSpPr>
        <p:spPr>
          <a:xfrm>
            <a:off x="685900" y="2884400"/>
            <a:ext cx="10820400" cy="1123800"/>
          </a:xfrm>
          <a:prstGeom prst="ellipse">
            <a:avLst/>
          </a:prstGeom>
          <a:gradFill>
            <a:gsLst>
              <a:gs pos="0">
                <a:srgbClr val="E5E5E5"/>
              </a:gs>
              <a:gs pos="100000">
                <a:schemeClr val="lt1"/>
              </a:gs>
            </a:gsLst>
            <a:lin ang="5400012" scaled="0"/>
          </a:gradFill>
          <a:ln>
            <a:noFill/>
          </a:ln>
        </p:spPr>
        <p:txBody>
          <a:bodyPr spcFirstLastPara="1" wrap="square" lIns="914400" tIns="640075" rIns="914400" bIns="640075" anchor="t" anchorCtr="0">
            <a:noAutofit/>
          </a:bodyPr>
          <a:lstStyle/>
          <a:p>
            <a:pPr marL="0" marR="0" lvl="0" indent="0" algn="ctr" rtl="0">
              <a:lnSpc>
                <a:spcPct val="85000"/>
              </a:lnSpc>
              <a:spcBef>
                <a:spcPts val="0"/>
              </a:spcBef>
              <a:spcAft>
                <a:spcPts val="0"/>
              </a:spcAft>
              <a:buClr>
                <a:srgbClr val="000000"/>
              </a:buClr>
              <a:buSzPts val="1400"/>
              <a:buFont typeface="Arial"/>
              <a:buNone/>
            </a:pPr>
            <a:endParaRPr sz="1800" b="1" i="0" u="none" strike="noStrike" cap="none">
              <a:solidFill>
                <a:srgbClr val="656C76"/>
              </a:solidFill>
              <a:latin typeface="Arial"/>
              <a:ea typeface="Arial"/>
              <a:cs typeface="Arial"/>
              <a:sym typeface="Arial"/>
            </a:endParaRPr>
          </a:p>
        </p:txBody>
      </p:sp>
      <p:sp>
        <p:nvSpPr>
          <p:cNvPr id="805" name="Google Shape;805;p10"/>
          <p:cNvSpPr/>
          <p:nvPr/>
        </p:nvSpPr>
        <p:spPr>
          <a:xfrm>
            <a:off x="9187050" y="6061875"/>
            <a:ext cx="2914800" cy="745200"/>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06" name="Google Shape;806;p10"/>
          <p:cNvSpPr/>
          <p:nvPr/>
        </p:nvSpPr>
        <p:spPr>
          <a:xfrm>
            <a:off x="0" y="4169831"/>
            <a:ext cx="12192000" cy="2688300"/>
          </a:xfrm>
          <a:prstGeom prst="rect">
            <a:avLst/>
          </a:prstGeom>
          <a:blipFill rotWithShape="1">
            <a:blip r:embed="rId3">
              <a:alphaModFix amt="25000"/>
            </a:blip>
            <a:stretch>
              <a:fillRect t="-56747" b="-79474"/>
            </a:stretch>
          </a:blipFill>
          <a:ln>
            <a:noFill/>
          </a:ln>
        </p:spPr>
        <p:txBody>
          <a:bodyPr spcFirstLastPara="1" wrap="square" lIns="91425" tIns="45700" rIns="91425" bIns="45700" anchor="ctr" anchorCtr="0">
            <a:noAutofit/>
          </a:bodyPr>
          <a:lstStyle/>
          <a:p>
            <a:pPr marL="0" marR="0" lvl="0" indent="0" algn="l" rtl="0">
              <a:lnSpc>
                <a:spcPct val="85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807" name="Google Shape;807;p10"/>
          <p:cNvSpPr txBox="1"/>
          <p:nvPr/>
        </p:nvSpPr>
        <p:spPr>
          <a:xfrm>
            <a:off x="1818015" y="5293654"/>
            <a:ext cx="8568300" cy="521400"/>
          </a:xfrm>
          <a:prstGeom prst="rect">
            <a:avLst/>
          </a:prstGeom>
          <a:gradFill>
            <a:gsLst>
              <a:gs pos="0">
                <a:schemeClr val="lt1"/>
              </a:gs>
              <a:gs pos="41000">
                <a:schemeClr val="lt1"/>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2000"/>
              <a:buFont typeface="Arial"/>
              <a:buNone/>
            </a:pPr>
            <a:r>
              <a:rPr lang="en-US" sz="1800" b="1" i="0" u="none" strike="noStrike" cap="none">
                <a:solidFill>
                  <a:schemeClr val="dk1"/>
                </a:solidFill>
                <a:latin typeface="Arial"/>
                <a:ea typeface="Arial"/>
                <a:cs typeface="Arial"/>
                <a:sym typeface="Arial"/>
              </a:rPr>
              <a:t>Events    </a:t>
            </a:r>
            <a:r>
              <a:rPr lang="en-US" sz="1800" b="1" i="0" u="none" strike="noStrike" cap="none">
                <a:solidFill>
                  <a:srgbClr val="E0E2E4"/>
                </a:solidFill>
                <a:latin typeface="Arial"/>
                <a:ea typeface="Arial"/>
                <a:cs typeface="Arial"/>
                <a:sym typeface="Arial"/>
              </a:rPr>
              <a:t>|</a:t>
            </a:r>
            <a:r>
              <a:rPr lang="en-US" sz="1800" b="1" i="0" u="none" strike="noStrike" cap="none">
                <a:solidFill>
                  <a:schemeClr val="dk1"/>
                </a:solidFill>
                <a:latin typeface="Arial"/>
                <a:ea typeface="Arial"/>
                <a:cs typeface="Arial"/>
                <a:sym typeface="Arial"/>
              </a:rPr>
              <a:t>    </a:t>
            </a:r>
            <a:r>
              <a:rPr lang="en-US" sz="1800" b="1" i="0" u="none" strike="noStrike" cap="none">
                <a:solidFill>
                  <a:srgbClr val="000000"/>
                </a:solidFill>
                <a:latin typeface="Arial"/>
                <a:ea typeface="Arial"/>
                <a:cs typeface="Arial"/>
                <a:sym typeface="Arial"/>
              </a:rPr>
              <a:t>Logs    </a:t>
            </a:r>
            <a:r>
              <a:rPr lang="en-US" sz="1800" b="1" i="0" u="none" strike="noStrike" cap="none">
                <a:solidFill>
                  <a:srgbClr val="E0E2E4"/>
                </a:solidFill>
                <a:latin typeface="Arial"/>
                <a:ea typeface="Arial"/>
                <a:cs typeface="Arial"/>
                <a:sym typeface="Arial"/>
              </a:rPr>
              <a:t>|</a:t>
            </a:r>
            <a:r>
              <a:rPr lang="en-US" sz="1800" b="1" i="0" u="none" strike="noStrike" cap="none">
                <a:solidFill>
                  <a:srgbClr val="000000"/>
                </a:solidFill>
                <a:latin typeface="Arial"/>
                <a:ea typeface="Arial"/>
                <a:cs typeface="Arial"/>
                <a:sym typeface="Arial"/>
              </a:rPr>
              <a:t>    Metrics    </a:t>
            </a:r>
            <a:r>
              <a:rPr lang="en-US" sz="1800" b="1" i="0" u="none" strike="noStrike" cap="none">
                <a:solidFill>
                  <a:srgbClr val="E0E2E4"/>
                </a:solidFill>
                <a:latin typeface="Arial"/>
                <a:ea typeface="Arial"/>
                <a:cs typeface="Arial"/>
                <a:sym typeface="Arial"/>
              </a:rPr>
              <a:t>|</a:t>
            </a:r>
            <a:r>
              <a:rPr lang="en-US" sz="1800" b="1" i="0" u="none" strike="noStrike" cap="none">
                <a:solidFill>
                  <a:srgbClr val="000000"/>
                </a:solidFill>
                <a:latin typeface="Arial"/>
                <a:ea typeface="Arial"/>
                <a:cs typeface="Arial"/>
                <a:sym typeface="Arial"/>
              </a:rPr>
              <a:t>    Traces</a:t>
            </a:r>
            <a:endParaRPr sz="1200" b="0" i="0" u="none" strike="noStrike" cap="none">
              <a:solidFill>
                <a:srgbClr val="000000"/>
              </a:solidFill>
              <a:latin typeface="Arial"/>
              <a:ea typeface="Arial"/>
              <a:cs typeface="Arial"/>
              <a:sym typeface="Arial"/>
            </a:endParaRPr>
          </a:p>
        </p:txBody>
      </p:sp>
      <p:sp>
        <p:nvSpPr>
          <p:cNvPr id="808" name="Google Shape;808;p10"/>
          <p:cNvSpPr/>
          <p:nvPr/>
        </p:nvSpPr>
        <p:spPr>
          <a:xfrm>
            <a:off x="5224165" y="5990339"/>
            <a:ext cx="1828800" cy="762300"/>
          </a:xfrm>
          <a:prstGeom prst="rect">
            <a:avLst/>
          </a:prstGeom>
          <a:gradFill>
            <a:gsLst>
              <a:gs pos="0">
                <a:schemeClr val="lt1"/>
              </a:gs>
              <a:gs pos="13000">
                <a:schemeClr val="lt1"/>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400"/>
              <a:buFont typeface="Arial"/>
              <a:buNone/>
            </a:pPr>
            <a:r>
              <a:rPr lang="en-US" sz="1400" b="1" i="0" u="none" strike="noStrike" cap="none">
                <a:solidFill>
                  <a:srgbClr val="000000"/>
                </a:solidFill>
                <a:latin typeface="Arial"/>
                <a:ea typeface="Arial"/>
                <a:cs typeface="Arial"/>
                <a:sym typeface="Arial"/>
              </a:rPr>
              <a:t>On-Prem</a:t>
            </a:r>
            <a:br>
              <a:rPr lang="en-US" sz="1400" b="1" i="0" u="none" strike="noStrike" cap="none">
                <a:solidFill>
                  <a:srgbClr val="000000"/>
                </a:solidFill>
                <a:latin typeface="Arial"/>
                <a:ea typeface="Arial"/>
                <a:cs typeface="Arial"/>
                <a:sym typeface="Arial"/>
              </a:rPr>
            </a:br>
            <a:r>
              <a:rPr lang="en-US" sz="1400" b="1" i="0" u="none" strike="noStrike" cap="none">
                <a:solidFill>
                  <a:srgbClr val="000000"/>
                </a:solidFill>
                <a:latin typeface="Arial"/>
                <a:ea typeface="Arial"/>
                <a:cs typeface="Arial"/>
                <a:sym typeface="Arial"/>
              </a:rPr>
              <a:t>Data Centers</a:t>
            </a:r>
            <a:endParaRPr sz="1400" b="0" i="0" u="none" strike="noStrike" cap="none">
              <a:solidFill>
                <a:srgbClr val="000000"/>
              </a:solidFill>
              <a:latin typeface="Arial"/>
              <a:ea typeface="Arial"/>
              <a:cs typeface="Arial"/>
              <a:sym typeface="Arial"/>
            </a:endParaRPr>
          </a:p>
        </p:txBody>
      </p:sp>
      <p:sp>
        <p:nvSpPr>
          <p:cNvPr id="809" name="Google Shape;809;p10"/>
          <p:cNvSpPr/>
          <p:nvPr/>
        </p:nvSpPr>
        <p:spPr>
          <a:xfrm>
            <a:off x="840090" y="6050953"/>
            <a:ext cx="1828800" cy="762300"/>
          </a:xfrm>
          <a:prstGeom prst="rect">
            <a:avLst/>
          </a:prstGeom>
          <a:gradFill>
            <a:gsLst>
              <a:gs pos="0">
                <a:schemeClr val="lt1"/>
              </a:gs>
              <a:gs pos="13000">
                <a:schemeClr val="lt1"/>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400"/>
              <a:buFont typeface="Arial"/>
              <a:buNone/>
            </a:pPr>
            <a:r>
              <a:rPr lang="en-US" sz="1400" b="1" i="0" u="none" strike="noStrike" cap="none">
                <a:solidFill>
                  <a:srgbClr val="000000"/>
                </a:solidFill>
                <a:latin typeface="Arial"/>
                <a:ea typeface="Arial"/>
                <a:cs typeface="Arial"/>
                <a:sym typeface="Arial"/>
              </a:rPr>
              <a:t>Public Clouds</a:t>
            </a:r>
            <a:endParaRPr sz="1400" b="0" i="0" u="none" strike="noStrike" cap="none">
              <a:solidFill>
                <a:srgbClr val="000000"/>
              </a:solidFill>
              <a:latin typeface="Arial"/>
              <a:ea typeface="Arial"/>
              <a:cs typeface="Arial"/>
              <a:sym typeface="Arial"/>
            </a:endParaRPr>
          </a:p>
        </p:txBody>
      </p:sp>
      <p:sp>
        <p:nvSpPr>
          <p:cNvPr id="810" name="Google Shape;810;p10"/>
          <p:cNvSpPr/>
          <p:nvPr/>
        </p:nvSpPr>
        <p:spPr>
          <a:xfrm>
            <a:off x="9406236" y="5990339"/>
            <a:ext cx="1828800" cy="762300"/>
          </a:xfrm>
          <a:prstGeom prst="rect">
            <a:avLst/>
          </a:prstGeom>
          <a:gradFill>
            <a:gsLst>
              <a:gs pos="0">
                <a:schemeClr val="lt1"/>
              </a:gs>
              <a:gs pos="13000">
                <a:schemeClr val="lt1"/>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400"/>
              <a:buFont typeface="Arial"/>
              <a:buNone/>
            </a:pPr>
            <a:r>
              <a:rPr lang="en-US" sz="1400" b="1" i="0" u="none" strike="noStrike" cap="none">
                <a:solidFill>
                  <a:srgbClr val="000000"/>
                </a:solidFill>
                <a:latin typeface="Arial"/>
                <a:ea typeface="Arial"/>
                <a:cs typeface="Arial"/>
                <a:sym typeface="Arial"/>
              </a:rPr>
              <a:t>Edge</a:t>
            </a:r>
            <a:endParaRPr sz="1400" b="0" i="0" u="none" strike="noStrike" cap="none">
              <a:solidFill>
                <a:srgbClr val="000000"/>
              </a:solidFill>
              <a:latin typeface="Arial"/>
              <a:ea typeface="Arial"/>
              <a:cs typeface="Arial"/>
              <a:sym typeface="Arial"/>
            </a:endParaRPr>
          </a:p>
        </p:txBody>
      </p:sp>
      <p:sp>
        <p:nvSpPr>
          <p:cNvPr id="811" name="Google Shape;811;p10"/>
          <p:cNvSpPr/>
          <p:nvPr/>
        </p:nvSpPr>
        <p:spPr>
          <a:xfrm>
            <a:off x="3069283" y="5759730"/>
            <a:ext cx="1828800" cy="762300"/>
          </a:xfrm>
          <a:prstGeom prst="rect">
            <a:avLst/>
          </a:prstGeom>
          <a:gradFill>
            <a:gsLst>
              <a:gs pos="0">
                <a:schemeClr val="lt1"/>
              </a:gs>
              <a:gs pos="13000">
                <a:schemeClr val="lt1"/>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400"/>
              <a:buFont typeface="Arial"/>
              <a:buNone/>
            </a:pPr>
            <a:r>
              <a:rPr lang="en-US" sz="1400" b="1" i="0" u="none" strike="noStrike" cap="none">
                <a:solidFill>
                  <a:srgbClr val="656C76"/>
                </a:solidFill>
                <a:latin typeface="Arial"/>
                <a:ea typeface="Arial"/>
                <a:cs typeface="Arial"/>
                <a:sym typeface="Arial"/>
              </a:rPr>
              <a:t>Third-Party</a:t>
            </a:r>
            <a:br>
              <a:rPr lang="en-US" sz="1400" b="1" i="0" u="none" strike="noStrike" cap="none">
                <a:solidFill>
                  <a:srgbClr val="656C76"/>
                </a:solidFill>
                <a:latin typeface="Arial"/>
                <a:ea typeface="Arial"/>
                <a:cs typeface="Arial"/>
                <a:sym typeface="Arial"/>
              </a:rPr>
            </a:br>
            <a:r>
              <a:rPr lang="en-US" sz="1400" b="1" i="0" u="none" strike="noStrike" cap="none">
                <a:solidFill>
                  <a:srgbClr val="656C76"/>
                </a:solidFill>
                <a:latin typeface="Arial"/>
                <a:ea typeface="Arial"/>
                <a:cs typeface="Arial"/>
                <a:sym typeface="Arial"/>
              </a:rPr>
              <a:t>Tools</a:t>
            </a:r>
            <a:endParaRPr sz="1400" b="1" i="0" u="none" strike="noStrike" cap="none">
              <a:solidFill>
                <a:srgbClr val="656C76"/>
              </a:solidFill>
              <a:latin typeface="Arial"/>
              <a:ea typeface="Arial"/>
              <a:cs typeface="Arial"/>
              <a:sym typeface="Arial"/>
            </a:endParaRPr>
          </a:p>
        </p:txBody>
      </p:sp>
      <p:sp>
        <p:nvSpPr>
          <p:cNvPr id="812" name="Google Shape;812;p10"/>
          <p:cNvSpPr/>
          <p:nvPr/>
        </p:nvSpPr>
        <p:spPr>
          <a:xfrm>
            <a:off x="7293919" y="5759730"/>
            <a:ext cx="1828800" cy="762300"/>
          </a:xfrm>
          <a:prstGeom prst="rect">
            <a:avLst/>
          </a:prstGeom>
          <a:gradFill>
            <a:gsLst>
              <a:gs pos="0">
                <a:schemeClr val="lt1"/>
              </a:gs>
              <a:gs pos="13000">
                <a:schemeClr val="lt1"/>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400"/>
              <a:buFont typeface="Arial"/>
              <a:buNone/>
            </a:pPr>
            <a:r>
              <a:rPr lang="en-US" sz="1400" b="1" i="0" u="none" strike="noStrike" cap="none">
                <a:solidFill>
                  <a:srgbClr val="656C76"/>
                </a:solidFill>
                <a:latin typeface="Arial"/>
                <a:ea typeface="Arial"/>
                <a:cs typeface="Arial"/>
                <a:sym typeface="Arial"/>
              </a:rPr>
              <a:t>Apps /</a:t>
            </a:r>
            <a:br>
              <a:rPr lang="en-US" sz="1400" b="1" i="0" u="none" strike="noStrike" cap="none">
                <a:solidFill>
                  <a:srgbClr val="656C76"/>
                </a:solidFill>
                <a:latin typeface="Arial"/>
                <a:ea typeface="Arial"/>
                <a:cs typeface="Arial"/>
                <a:sym typeface="Arial"/>
              </a:rPr>
            </a:br>
            <a:r>
              <a:rPr lang="en-US" sz="1400" b="1" i="0" u="none" strike="noStrike" cap="none">
                <a:solidFill>
                  <a:srgbClr val="656C76"/>
                </a:solidFill>
                <a:latin typeface="Arial"/>
                <a:ea typeface="Arial"/>
                <a:cs typeface="Arial"/>
                <a:sym typeface="Arial"/>
              </a:rPr>
              <a:t>Services</a:t>
            </a:r>
            <a:endParaRPr sz="1400" b="1" i="0" u="none" strike="noStrike" cap="none">
              <a:solidFill>
                <a:srgbClr val="656C76"/>
              </a:solidFill>
              <a:latin typeface="Arial"/>
              <a:ea typeface="Arial"/>
              <a:cs typeface="Arial"/>
              <a:sym typeface="Arial"/>
            </a:endParaRPr>
          </a:p>
        </p:txBody>
      </p:sp>
      <p:grpSp>
        <p:nvGrpSpPr>
          <p:cNvPr id="813" name="Google Shape;813;p10"/>
          <p:cNvGrpSpPr/>
          <p:nvPr/>
        </p:nvGrpSpPr>
        <p:grpSpPr>
          <a:xfrm>
            <a:off x="2520264" y="5933819"/>
            <a:ext cx="594300" cy="594300"/>
            <a:chOff x="2000488" y="5264949"/>
            <a:chExt cx="594300" cy="594300"/>
          </a:xfrm>
        </p:grpSpPr>
        <p:sp>
          <p:nvSpPr>
            <p:cNvPr id="814" name="Google Shape;814;p10"/>
            <p:cNvSpPr/>
            <p:nvPr/>
          </p:nvSpPr>
          <p:spPr>
            <a:xfrm>
              <a:off x="2000488" y="5264949"/>
              <a:ext cx="594300" cy="594300"/>
            </a:xfrm>
            <a:prstGeom prst="ellipse">
              <a:avLst/>
            </a:prstGeom>
            <a:solidFill>
              <a:schemeClr val="lt1"/>
            </a:solidFill>
            <a:ln w="19050" cap="flat" cmpd="sng">
              <a:solidFill>
                <a:srgbClr val="E5E5E5"/>
              </a:solidFill>
              <a:prstDash val="solid"/>
              <a:miter lim="8000"/>
              <a:headEnd type="none" w="sm" len="sm"/>
              <a:tailEnd type="none" w="sm" len="sm"/>
            </a:ln>
            <a:effectLst>
              <a:outerShdw blurRad="152400" dist="88900" dir="5400000" sx="46000" sy="46000" rotWithShape="0">
                <a:srgbClr val="000000">
                  <a:alpha val="14509"/>
                </a:srgbClr>
              </a:outerShdw>
            </a:effectLst>
          </p:spPr>
          <p:txBody>
            <a:bodyPr spcFirstLastPara="1" wrap="square" lIns="0" tIns="731500" rIns="0" bIns="0" anchor="ctr" anchorCtr="0">
              <a:noAutofit/>
            </a:bodyPr>
            <a:lstStyle/>
            <a:p>
              <a:pPr marL="0" marR="0" lvl="0" indent="0" algn="ctr" rtl="0">
                <a:lnSpc>
                  <a:spcPct val="85000"/>
                </a:lnSpc>
                <a:spcBef>
                  <a:spcPts val="0"/>
                </a:spcBef>
                <a:spcAft>
                  <a:spcPts val="0"/>
                </a:spcAft>
                <a:buClr>
                  <a:srgbClr val="000000"/>
                </a:buClr>
                <a:buSzPts val="1600"/>
                <a:buFont typeface="Arial"/>
                <a:buNone/>
              </a:pPr>
              <a:endParaRPr sz="1600" b="1" i="0" u="none" strike="noStrike" cap="none">
                <a:solidFill>
                  <a:srgbClr val="000000"/>
                </a:solidFill>
                <a:latin typeface="Arial"/>
                <a:ea typeface="Arial"/>
                <a:cs typeface="Arial"/>
                <a:sym typeface="Arial"/>
              </a:endParaRPr>
            </a:p>
          </p:txBody>
        </p:sp>
        <p:sp>
          <p:nvSpPr>
            <p:cNvPr id="815" name="Google Shape;815;p10"/>
            <p:cNvSpPr/>
            <p:nvPr/>
          </p:nvSpPr>
          <p:spPr>
            <a:xfrm>
              <a:off x="2089125" y="5450608"/>
              <a:ext cx="415582" cy="222238"/>
            </a:xfrm>
            <a:custGeom>
              <a:avLst/>
              <a:gdLst/>
              <a:ahLst/>
              <a:cxnLst/>
              <a:rect l="l" t="t" r="r" b="b"/>
              <a:pathLst>
                <a:path w="1458181" h="779782" extrusionOk="0">
                  <a:moveTo>
                    <a:pt x="551835" y="159296"/>
                  </a:moveTo>
                  <a:cubicBezTo>
                    <a:pt x="449239" y="159296"/>
                    <a:pt x="355859" y="211668"/>
                    <a:pt x="301797" y="299366"/>
                  </a:cubicBezTo>
                  <a:lnTo>
                    <a:pt x="289662" y="319024"/>
                  </a:lnTo>
                  <a:cubicBezTo>
                    <a:pt x="286130" y="324707"/>
                    <a:pt x="279987" y="328086"/>
                    <a:pt x="273383" y="328086"/>
                  </a:cubicBezTo>
                  <a:lnTo>
                    <a:pt x="250345" y="328240"/>
                  </a:lnTo>
                  <a:cubicBezTo>
                    <a:pt x="192442" y="328547"/>
                    <a:pt x="140838" y="348820"/>
                    <a:pt x="101213" y="387217"/>
                  </a:cubicBezTo>
                  <a:cubicBezTo>
                    <a:pt x="60666" y="426381"/>
                    <a:pt x="38244" y="478754"/>
                    <a:pt x="38244" y="534659"/>
                  </a:cubicBezTo>
                  <a:cubicBezTo>
                    <a:pt x="38397" y="642476"/>
                    <a:pt x="119182" y="730634"/>
                    <a:pt x="226386" y="740158"/>
                  </a:cubicBezTo>
                  <a:lnTo>
                    <a:pt x="687143" y="741386"/>
                  </a:lnTo>
                  <a:lnTo>
                    <a:pt x="925202" y="741386"/>
                  </a:lnTo>
                  <a:cubicBezTo>
                    <a:pt x="965287" y="741386"/>
                    <a:pt x="1001610" y="725413"/>
                    <a:pt x="1027912" y="699611"/>
                  </a:cubicBezTo>
                  <a:lnTo>
                    <a:pt x="1055917" y="658882"/>
                  </a:lnTo>
                  <a:lnTo>
                    <a:pt x="1059066" y="654303"/>
                  </a:lnTo>
                  <a:lnTo>
                    <a:pt x="1066036" y="620487"/>
                  </a:lnTo>
                  <a:lnTo>
                    <a:pt x="1066035" y="620487"/>
                  </a:lnTo>
                  <a:lnTo>
                    <a:pt x="1070493" y="598858"/>
                  </a:lnTo>
                  <a:cubicBezTo>
                    <a:pt x="1070493" y="520223"/>
                    <a:pt x="1005371" y="456331"/>
                    <a:pt x="925201" y="456331"/>
                  </a:cubicBezTo>
                  <a:cubicBezTo>
                    <a:pt x="921514" y="456331"/>
                    <a:pt x="917675" y="456483"/>
                    <a:pt x="913374" y="456946"/>
                  </a:cubicBezTo>
                  <a:lnTo>
                    <a:pt x="874210" y="460631"/>
                  </a:lnTo>
                  <a:cubicBezTo>
                    <a:pt x="864073" y="461553"/>
                    <a:pt x="855012" y="454487"/>
                    <a:pt x="853476" y="444504"/>
                  </a:cubicBezTo>
                  <a:lnTo>
                    <a:pt x="847486" y="405647"/>
                  </a:lnTo>
                  <a:cubicBezTo>
                    <a:pt x="833548" y="314418"/>
                    <a:pt x="780388" y="240034"/>
                    <a:pt x="702650" y="197529"/>
                  </a:cubicBezTo>
                  <a:lnTo>
                    <a:pt x="651012" y="178587"/>
                  </a:lnTo>
                  <a:lnTo>
                    <a:pt x="617262" y="166207"/>
                  </a:lnTo>
                  <a:lnTo>
                    <a:pt x="613954" y="165858"/>
                  </a:lnTo>
                  <a:close/>
                  <a:moveTo>
                    <a:pt x="901125" y="38397"/>
                  </a:moveTo>
                  <a:cubicBezTo>
                    <a:pt x="824178" y="38397"/>
                    <a:pt x="752415" y="67856"/>
                    <a:pt x="698535" y="119583"/>
                  </a:cubicBezTo>
                  <a:lnTo>
                    <a:pt x="676207" y="147293"/>
                  </a:lnTo>
                  <a:lnTo>
                    <a:pt x="721708" y="164004"/>
                  </a:lnTo>
                  <a:cubicBezTo>
                    <a:pt x="809541" y="212110"/>
                    <a:pt x="869641" y="296371"/>
                    <a:pt x="885422" y="399811"/>
                  </a:cubicBezTo>
                  <a:lnTo>
                    <a:pt x="888646" y="420699"/>
                  </a:lnTo>
                  <a:lnTo>
                    <a:pt x="909687" y="418702"/>
                  </a:lnTo>
                  <a:cubicBezTo>
                    <a:pt x="915218" y="418241"/>
                    <a:pt x="920286" y="417934"/>
                    <a:pt x="925201" y="417934"/>
                  </a:cubicBezTo>
                  <a:cubicBezTo>
                    <a:pt x="1026568" y="417934"/>
                    <a:pt x="1108890" y="499028"/>
                    <a:pt x="1108890" y="598858"/>
                  </a:cubicBezTo>
                  <a:lnTo>
                    <a:pt x="1106673" y="620487"/>
                  </a:lnTo>
                  <a:lnTo>
                    <a:pt x="1106674" y="620487"/>
                  </a:lnTo>
                  <a:lnTo>
                    <a:pt x="1274492" y="620487"/>
                  </a:lnTo>
                  <a:cubicBezTo>
                    <a:pt x="1354662" y="620487"/>
                    <a:pt x="1419784" y="556595"/>
                    <a:pt x="1419784" y="477959"/>
                  </a:cubicBezTo>
                  <a:cubicBezTo>
                    <a:pt x="1419784" y="399324"/>
                    <a:pt x="1354662" y="335432"/>
                    <a:pt x="1274492" y="335432"/>
                  </a:cubicBezTo>
                  <a:cubicBezTo>
                    <a:pt x="1270805" y="335432"/>
                    <a:pt x="1266966" y="335584"/>
                    <a:pt x="1262665" y="336047"/>
                  </a:cubicBezTo>
                  <a:lnTo>
                    <a:pt x="1223501" y="339732"/>
                  </a:lnTo>
                  <a:cubicBezTo>
                    <a:pt x="1213364" y="340654"/>
                    <a:pt x="1204303" y="333588"/>
                    <a:pt x="1202767" y="323605"/>
                  </a:cubicBezTo>
                  <a:lnTo>
                    <a:pt x="1196777" y="284748"/>
                  </a:lnTo>
                  <a:cubicBezTo>
                    <a:pt x="1178193" y="163109"/>
                    <a:pt x="1089881" y="71417"/>
                    <a:pt x="966552" y="45308"/>
                  </a:cubicBezTo>
                  <a:cubicBezTo>
                    <a:pt x="944896" y="40700"/>
                    <a:pt x="922780" y="38397"/>
                    <a:pt x="901125" y="38397"/>
                  </a:cubicBezTo>
                  <a:close/>
                  <a:moveTo>
                    <a:pt x="901125" y="0"/>
                  </a:moveTo>
                  <a:cubicBezTo>
                    <a:pt x="925544" y="0"/>
                    <a:pt x="950272" y="2611"/>
                    <a:pt x="974538" y="7679"/>
                  </a:cubicBezTo>
                  <a:cubicBezTo>
                    <a:pt x="1113840" y="37168"/>
                    <a:pt x="1213672" y="140992"/>
                    <a:pt x="1234713" y="278912"/>
                  </a:cubicBezTo>
                  <a:lnTo>
                    <a:pt x="1237937" y="299800"/>
                  </a:lnTo>
                  <a:lnTo>
                    <a:pt x="1258978" y="297803"/>
                  </a:lnTo>
                  <a:cubicBezTo>
                    <a:pt x="1264509" y="297342"/>
                    <a:pt x="1269577" y="297035"/>
                    <a:pt x="1274492" y="297035"/>
                  </a:cubicBezTo>
                  <a:cubicBezTo>
                    <a:pt x="1375859" y="297035"/>
                    <a:pt x="1458181" y="378129"/>
                    <a:pt x="1458181" y="477959"/>
                  </a:cubicBezTo>
                  <a:cubicBezTo>
                    <a:pt x="1458181" y="577790"/>
                    <a:pt x="1375859" y="658882"/>
                    <a:pt x="1274492" y="658882"/>
                  </a:cubicBezTo>
                  <a:lnTo>
                    <a:pt x="1097713" y="658882"/>
                  </a:lnTo>
                  <a:lnTo>
                    <a:pt x="1094444" y="669244"/>
                  </a:lnTo>
                  <a:cubicBezTo>
                    <a:pt x="1066540" y="734167"/>
                    <a:pt x="1001227" y="779782"/>
                    <a:pt x="925202" y="779782"/>
                  </a:cubicBezTo>
                  <a:lnTo>
                    <a:pt x="687143" y="779782"/>
                  </a:lnTo>
                  <a:lnTo>
                    <a:pt x="225464" y="778554"/>
                  </a:lnTo>
                  <a:cubicBezTo>
                    <a:pt x="225003" y="778554"/>
                    <a:pt x="224388" y="778554"/>
                    <a:pt x="223928" y="778554"/>
                  </a:cubicBezTo>
                  <a:cubicBezTo>
                    <a:pt x="162801" y="773332"/>
                    <a:pt x="106127" y="745687"/>
                    <a:pt x="64658" y="700686"/>
                  </a:cubicBezTo>
                  <a:cubicBezTo>
                    <a:pt x="22885" y="655532"/>
                    <a:pt x="0" y="596555"/>
                    <a:pt x="0" y="534659"/>
                  </a:cubicBezTo>
                  <a:cubicBezTo>
                    <a:pt x="0" y="468310"/>
                    <a:pt x="26570" y="406107"/>
                    <a:pt x="74642" y="359571"/>
                  </a:cubicBezTo>
                  <a:cubicBezTo>
                    <a:pt x="121640" y="314263"/>
                    <a:pt x="182306" y="290150"/>
                    <a:pt x="250345" y="289843"/>
                  </a:cubicBezTo>
                  <a:lnTo>
                    <a:pt x="262785" y="289843"/>
                  </a:lnTo>
                  <a:lnTo>
                    <a:pt x="269236" y="279247"/>
                  </a:lnTo>
                  <a:cubicBezTo>
                    <a:pt x="330210" y="180183"/>
                    <a:pt x="435877" y="120899"/>
                    <a:pt x="551835" y="120899"/>
                  </a:cubicBezTo>
                  <a:cubicBezTo>
                    <a:pt x="576254" y="120899"/>
                    <a:pt x="600982" y="123510"/>
                    <a:pt x="625248" y="128578"/>
                  </a:cubicBezTo>
                  <a:lnTo>
                    <a:pt x="638560" y="133467"/>
                  </a:lnTo>
                  <a:lnTo>
                    <a:pt x="672099" y="91814"/>
                  </a:lnTo>
                  <a:cubicBezTo>
                    <a:pt x="732977" y="33347"/>
                    <a:pt x="814157" y="0"/>
                    <a:pt x="901125" y="0"/>
                  </a:cubicBezTo>
                  <a:close/>
                </a:path>
              </a:pathLst>
            </a:custGeom>
            <a:solidFill>
              <a:schemeClr val="dk1"/>
            </a:solidFill>
            <a:ln>
              <a:noFill/>
            </a:ln>
            <a:effectLst>
              <a:outerShdw blurRad="152400" dist="88900" dir="5400000" sx="46000" sy="46000" rotWithShape="0">
                <a:srgbClr val="000000">
                  <a:alpha val="1450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500"/>
                <a:buFont typeface="Arial"/>
                <a:buNone/>
              </a:pPr>
              <a:endParaRPr sz="500" b="0" i="0" u="none" strike="noStrike" cap="none">
                <a:solidFill>
                  <a:srgbClr val="000000"/>
                </a:solidFill>
                <a:latin typeface="Arial"/>
                <a:ea typeface="Arial"/>
                <a:cs typeface="Arial"/>
                <a:sym typeface="Arial"/>
              </a:endParaRPr>
            </a:p>
          </p:txBody>
        </p:sp>
      </p:grpSp>
      <p:grpSp>
        <p:nvGrpSpPr>
          <p:cNvPr id="816" name="Google Shape;816;p10"/>
          <p:cNvGrpSpPr/>
          <p:nvPr/>
        </p:nvGrpSpPr>
        <p:grpSpPr>
          <a:xfrm>
            <a:off x="3069286" y="5396314"/>
            <a:ext cx="433126" cy="433126"/>
            <a:chOff x="3986264" y="5444744"/>
            <a:chExt cx="594300" cy="594300"/>
          </a:xfrm>
        </p:grpSpPr>
        <p:sp>
          <p:nvSpPr>
            <p:cNvPr id="817" name="Google Shape;817;p10"/>
            <p:cNvSpPr/>
            <p:nvPr/>
          </p:nvSpPr>
          <p:spPr>
            <a:xfrm>
              <a:off x="3986264" y="5444744"/>
              <a:ext cx="594300" cy="594300"/>
            </a:xfrm>
            <a:prstGeom prst="ellipse">
              <a:avLst/>
            </a:prstGeom>
            <a:solidFill>
              <a:schemeClr val="lt1"/>
            </a:solidFill>
            <a:ln w="19050" cap="flat" cmpd="sng">
              <a:solidFill>
                <a:srgbClr val="E5E5E5"/>
              </a:solidFill>
              <a:prstDash val="solid"/>
              <a:miter lim="8000"/>
              <a:headEnd type="none" w="sm" len="sm"/>
              <a:tailEnd type="none" w="sm" len="sm"/>
            </a:ln>
            <a:effectLst>
              <a:outerShdw blurRad="152400" dist="88900" dir="5400000" sx="46000" sy="46000" rotWithShape="0">
                <a:srgbClr val="000000">
                  <a:alpha val="14509"/>
                </a:srgbClr>
              </a:outerShdw>
            </a:effectLst>
          </p:spPr>
          <p:txBody>
            <a:bodyPr spcFirstLastPara="1" wrap="square" lIns="0" tIns="731500" rIns="0" bIns="0" anchor="ctr" anchorCtr="0">
              <a:noAutofit/>
            </a:bodyPr>
            <a:lstStyle/>
            <a:p>
              <a:pPr marL="0" marR="0" lvl="0" indent="0" algn="ctr" rtl="0">
                <a:lnSpc>
                  <a:spcPct val="85000"/>
                </a:lnSpc>
                <a:spcBef>
                  <a:spcPts val="0"/>
                </a:spcBef>
                <a:spcAft>
                  <a:spcPts val="0"/>
                </a:spcAft>
                <a:buClr>
                  <a:srgbClr val="000000"/>
                </a:buClr>
                <a:buSzPts val="1600"/>
                <a:buFont typeface="Arial"/>
                <a:buNone/>
              </a:pPr>
              <a:endParaRPr sz="1600" b="1" i="0" u="none" strike="noStrike" cap="none">
                <a:solidFill>
                  <a:srgbClr val="000000"/>
                </a:solidFill>
                <a:latin typeface="Arial"/>
                <a:ea typeface="Arial"/>
                <a:cs typeface="Arial"/>
                <a:sym typeface="Arial"/>
              </a:endParaRPr>
            </a:p>
          </p:txBody>
        </p:sp>
        <p:sp>
          <p:nvSpPr>
            <p:cNvPr id="818" name="Google Shape;818;p10"/>
            <p:cNvSpPr/>
            <p:nvPr/>
          </p:nvSpPr>
          <p:spPr>
            <a:xfrm>
              <a:off x="4158346" y="5622822"/>
              <a:ext cx="251029" cy="238994"/>
            </a:xfrm>
            <a:custGeom>
              <a:avLst/>
              <a:gdLst/>
              <a:ahLst/>
              <a:cxnLst/>
              <a:rect l="l" t="t" r="r" b="b"/>
              <a:pathLst>
                <a:path w="754973" h="718779" extrusionOk="0">
                  <a:moveTo>
                    <a:pt x="455244" y="552514"/>
                  </a:moveTo>
                  <a:cubicBezTo>
                    <a:pt x="443934" y="552514"/>
                    <a:pt x="436131" y="558169"/>
                    <a:pt x="431720" y="569592"/>
                  </a:cubicBezTo>
                  <a:cubicBezTo>
                    <a:pt x="427309" y="580903"/>
                    <a:pt x="425160" y="598435"/>
                    <a:pt x="425160" y="622074"/>
                  </a:cubicBezTo>
                  <a:cubicBezTo>
                    <a:pt x="425160" y="638135"/>
                    <a:pt x="426065" y="651254"/>
                    <a:pt x="427987" y="661548"/>
                  </a:cubicBezTo>
                  <a:cubicBezTo>
                    <a:pt x="429909" y="671840"/>
                    <a:pt x="433077" y="679530"/>
                    <a:pt x="437488" y="684847"/>
                  </a:cubicBezTo>
                  <a:cubicBezTo>
                    <a:pt x="441899" y="690049"/>
                    <a:pt x="448006" y="692764"/>
                    <a:pt x="455585" y="692764"/>
                  </a:cubicBezTo>
                  <a:cubicBezTo>
                    <a:pt x="463389" y="692764"/>
                    <a:pt x="469609" y="690049"/>
                    <a:pt x="474020" y="684508"/>
                  </a:cubicBezTo>
                  <a:cubicBezTo>
                    <a:pt x="478431" y="679079"/>
                    <a:pt x="481599" y="671275"/>
                    <a:pt x="483408" y="661095"/>
                  </a:cubicBezTo>
                  <a:cubicBezTo>
                    <a:pt x="485105" y="650689"/>
                    <a:pt x="486010" y="637342"/>
                    <a:pt x="486010" y="620942"/>
                  </a:cubicBezTo>
                  <a:cubicBezTo>
                    <a:pt x="486010" y="605334"/>
                    <a:pt x="485105" y="592554"/>
                    <a:pt x="483182" y="582599"/>
                  </a:cubicBezTo>
                  <a:cubicBezTo>
                    <a:pt x="481259" y="572646"/>
                    <a:pt x="478093" y="565182"/>
                    <a:pt x="473682" y="560092"/>
                  </a:cubicBezTo>
                  <a:cubicBezTo>
                    <a:pt x="469271" y="555002"/>
                    <a:pt x="463049" y="552514"/>
                    <a:pt x="455244" y="552514"/>
                  </a:cubicBezTo>
                  <a:close/>
                  <a:moveTo>
                    <a:pt x="143304" y="552514"/>
                  </a:moveTo>
                  <a:cubicBezTo>
                    <a:pt x="131993" y="552514"/>
                    <a:pt x="124189" y="558169"/>
                    <a:pt x="119778" y="569592"/>
                  </a:cubicBezTo>
                  <a:cubicBezTo>
                    <a:pt x="115366" y="580903"/>
                    <a:pt x="113217" y="598435"/>
                    <a:pt x="113217" y="622074"/>
                  </a:cubicBezTo>
                  <a:cubicBezTo>
                    <a:pt x="113217" y="638135"/>
                    <a:pt x="114123" y="651254"/>
                    <a:pt x="116045" y="661548"/>
                  </a:cubicBezTo>
                  <a:cubicBezTo>
                    <a:pt x="117969" y="671840"/>
                    <a:pt x="121135" y="679530"/>
                    <a:pt x="125546" y="684847"/>
                  </a:cubicBezTo>
                  <a:cubicBezTo>
                    <a:pt x="129958" y="690049"/>
                    <a:pt x="136066" y="692764"/>
                    <a:pt x="143642" y="692764"/>
                  </a:cubicBezTo>
                  <a:cubicBezTo>
                    <a:pt x="151447" y="692764"/>
                    <a:pt x="157669" y="690049"/>
                    <a:pt x="162079" y="684508"/>
                  </a:cubicBezTo>
                  <a:cubicBezTo>
                    <a:pt x="166490" y="679079"/>
                    <a:pt x="169656" y="671275"/>
                    <a:pt x="171467" y="661095"/>
                  </a:cubicBezTo>
                  <a:cubicBezTo>
                    <a:pt x="173276" y="650689"/>
                    <a:pt x="174068" y="637342"/>
                    <a:pt x="174068" y="620942"/>
                  </a:cubicBezTo>
                  <a:cubicBezTo>
                    <a:pt x="174068" y="605334"/>
                    <a:pt x="173164" y="592554"/>
                    <a:pt x="171241" y="582599"/>
                  </a:cubicBezTo>
                  <a:cubicBezTo>
                    <a:pt x="169318" y="572646"/>
                    <a:pt x="166151" y="565182"/>
                    <a:pt x="161739" y="560092"/>
                  </a:cubicBezTo>
                  <a:cubicBezTo>
                    <a:pt x="157328" y="555002"/>
                    <a:pt x="151108" y="552514"/>
                    <a:pt x="143304" y="552514"/>
                  </a:cubicBezTo>
                  <a:close/>
                  <a:moveTo>
                    <a:pt x="627618" y="526613"/>
                  </a:moveTo>
                  <a:cubicBezTo>
                    <a:pt x="632142" y="526613"/>
                    <a:pt x="635761" y="528309"/>
                    <a:pt x="638475" y="531816"/>
                  </a:cubicBezTo>
                  <a:cubicBezTo>
                    <a:pt x="641190" y="535322"/>
                    <a:pt x="642547" y="540185"/>
                    <a:pt x="642547" y="546293"/>
                  </a:cubicBezTo>
                  <a:lnTo>
                    <a:pt x="642547" y="692990"/>
                  </a:lnTo>
                  <a:cubicBezTo>
                    <a:pt x="642547" y="710183"/>
                    <a:pt x="636666" y="718779"/>
                    <a:pt x="625016" y="718779"/>
                  </a:cubicBezTo>
                  <a:cubicBezTo>
                    <a:pt x="619813" y="718779"/>
                    <a:pt x="615628" y="717082"/>
                    <a:pt x="612461" y="713576"/>
                  </a:cubicBezTo>
                  <a:cubicBezTo>
                    <a:pt x="609182" y="710069"/>
                    <a:pt x="607599" y="704867"/>
                    <a:pt x="607599" y="698080"/>
                  </a:cubicBezTo>
                  <a:lnTo>
                    <a:pt x="607599" y="581468"/>
                  </a:lnTo>
                  <a:cubicBezTo>
                    <a:pt x="585882" y="598095"/>
                    <a:pt x="571292" y="606465"/>
                    <a:pt x="563826" y="606465"/>
                  </a:cubicBezTo>
                  <a:cubicBezTo>
                    <a:pt x="560208" y="606465"/>
                    <a:pt x="557041" y="604996"/>
                    <a:pt x="554326" y="602168"/>
                  </a:cubicBezTo>
                  <a:cubicBezTo>
                    <a:pt x="551498" y="599340"/>
                    <a:pt x="550142" y="595947"/>
                    <a:pt x="550142" y="592213"/>
                  </a:cubicBezTo>
                  <a:cubicBezTo>
                    <a:pt x="550142" y="587803"/>
                    <a:pt x="551498" y="584636"/>
                    <a:pt x="554213" y="582599"/>
                  </a:cubicBezTo>
                  <a:cubicBezTo>
                    <a:pt x="556927" y="580564"/>
                    <a:pt x="561791" y="577850"/>
                    <a:pt x="568690" y="574682"/>
                  </a:cubicBezTo>
                  <a:cubicBezTo>
                    <a:pt x="578983" y="569819"/>
                    <a:pt x="587240" y="564729"/>
                    <a:pt x="593460" y="559300"/>
                  </a:cubicBezTo>
                  <a:cubicBezTo>
                    <a:pt x="599681" y="553872"/>
                    <a:pt x="605109" y="547878"/>
                    <a:pt x="609973" y="541203"/>
                  </a:cubicBezTo>
                  <a:cubicBezTo>
                    <a:pt x="614723" y="534530"/>
                    <a:pt x="617890" y="530458"/>
                    <a:pt x="619360" y="528875"/>
                  </a:cubicBezTo>
                  <a:cubicBezTo>
                    <a:pt x="620831" y="527291"/>
                    <a:pt x="623546" y="526613"/>
                    <a:pt x="627618" y="526613"/>
                  </a:cubicBezTo>
                  <a:close/>
                  <a:moveTo>
                    <a:pt x="315789" y="526613"/>
                  </a:moveTo>
                  <a:cubicBezTo>
                    <a:pt x="320313" y="526613"/>
                    <a:pt x="323932" y="528309"/>
                    <a:pt x="326647" y="531816"/>
                  </a:cubicBezTo>
                  <a:cubicBezTo>
                    <a:pt x="329361" y="535322"/>
                    <a:pt x="330719" y="540185"/>
                    <a:pt x="330719" y="546293"/>
                  </a:cubicBezTo>
                  <a:lnTo>
                    <a:pt x="330719" y="692990"/>
                  </a:lnTo>
                  <a:cubicBezTo>
                    <a:pt x="330719" y="710183"/>
                    <a:pt x="324837" y="718779"/>
                    <a:pt x="313187" y="718779"/>
                  </a:cubicBezTo>
                  <a:cubicBezTo>
                    <a:pt x="307984" y="718779"/>
                    <a:pt x="303799" y="717082"/>
                    <a:pt x="300633" y="713576"/>
                  </a:cubicBezTo>
                  <a:cubicBezTo>
                    <a:pt x="297239" y="710069"/>
                    <a:pt x="295770" y="704867"/>
                    <a:pt x="295770" y="698080"/>
                  </a:cubicBezTo>
                  <a:lnTo>
                    <a:pt x="295770" y="581468"/>
                  </a:lnTo>
                  <a:cubicBezTo>
                    <a:pt x="274053" y="598095"/>
                    <a:pt x="259463" y="606465"/>
                    <a:pt x="251998" y="606465"/>
                  </a:cubicBezTo>
                  <a:cubicBezTo>
                    <a:pt x="248379" y="606465"/>
                    <a:pt x="245212" y="604996"/>
                    <a:pt x="242498" y="602168"/>
                  </a:cubicBezTo>
                  <a:cubicBezTo>
                    <a:pt x="239670" y="599340"/>
                    <a:pt x="238313" y="595947"/>
                    <a:pt x="238313" y="592213"/>
                  </a:cubicBezTo>
                  <a:cubicBezTo>
                    <a:pt x="238313" y="587803"/>
                    <a:pt x="239670" y="584636"/>
                    <a:pt x="242384" y="582599"/>
                  </a:cubicBezTo>
                  <a:cubicBezTo>
                    <a:pt x="245098" y="580564"/>
                    <a:pt x="249962" y="577850"/>
                    <a:pt x="256861" y="574682"/>
                  </a:cubicBezTo>
                  <a:cubicBezTo>
                    <a:pt x="267154" y="569819"/>
                    <a:pt x="275411" y="564729"/>
                    <a:pt x="281631" y="559300"/>
                  </a:cubicBezTo>
                  <a:cubicBezTo>
                    <a:pt x="287852" y="553872"/>
                    <a:pt x="293281" y="547878"/>
                    <a:pt x="298144" y="541203"/>
                  </a:cubicBezTo>
                  <a:cubicBezTo>
                    <a:pt x="302896" y="534530"/>
                    <a:pt x="306061" y="530458"/>
                    <a:pt x="307532" y="528875"/>
                  </a:cubicBezTo>
                  <a:cubicBezTo>
                    <a:pt x="309002" y="527291"/>
                    <a:pt x="311717" y="526613"/>
                    <a:pt x="315789" y="526613"/>
                  </a:cubicBezTo>
                  <a:close/>
                  <a:moveTo>
                    <a:pt x="454567" y="526161"/>
                  </a:moveTo>
                  <a:cubicBezTo>
                    <a:pt x="463389" y="526161"/>
                    <a:pt x="471306" y="527631"/>
                    <a:pt x="478544" y="530458"/>
                  </a:cubicBezTo>
                  <a:cubicBezTo>
                    <a:pt x="485670" y="533286"/>
                    <a:pt x="492004" y="537471"/>
                    <a:pt x="497433" y="543012"/>
                  </a:cubicBezTo>
                  <a:cubicBezTo>
                    <a:pt x="502862" y="548555"/>
                    <a:pt x="507499" y="555342"/>
                    <a:pt x="511231" y="563485"/>
                  </a:cubicBezTo>
                  <a:cubicBezTo>
                    <a:pt x="517792" y="577736"/>
                    <a:pt x="521072" y="597643"/>
                    <a:pt x="521072" y="623431"/>
                  </a:cubicBezTo>
                  <a:cubicBezTo>
                    <a:pt x="521072" y="637456"/>
                    <a:pt x="520167" y="649446"/>
                    <a:pt x="518471" y="659511"/>
                  </a:cubicBezTo>
                  <a:cubicBezTo>
                    <a:pt x="516774" y="669578"/>
                    <a:pt x="513607" y="678739"/>
                    <a:pt x="508969" y="686882"/>
                  </a:cubicBezTo>
                  <a:cubicBezTo>
                    <a:pt x="503202" y="696949"/>
                    <a:pt x="495623" y="704753"/>
                    <a:pt x="486462" y="710182"/>
                  </a:cubicBezTo>
                  <a:cubicBezTo>
                    <a:pt x="477300" y="715612"/>
                    <a:pt x="467008" y="718439"/>
                    <a:pt x="455697" y="718439"/>
                  </a:cubicBezTo>
                  <a:cubicBezTo>
                    <a:pt x="442690" y="718439"/>
                    <a:pt x="431041" y="714819"/>
                    <a:pt x="420748" y="707468"/>
                  </a:cubicBezTo>
                  <a:cubicBezTo>
                    <a:pt x="410456" y="700116"/>
                    <a:pt x="402651" y="689937"/>
                    <a:pt x="397449" y="676930"/>
                  </a:cubicBezTo>
                  <a:cubicBezTo>
                    <a:pt x="394847" y="669804"/>
                    <a:pt x="392811" y="662000"/>
                    <a:pt x="391567" y="653404"/>
                  </a:cubicBezTo>
                  <a:cubicBezTo>
                    <a:pt x="390323" y="644807"/>
                    <a:pt x="389758" y="635534"/>
                    <a:pt x="389758" y="625579"/>
                  </a:cubicBezTo>
                  <a:cubicBezTo>
                    <a:pt x="389758" y="612686"/>
                    <a:pt x="390436" y="601036"/>
                    <a:pt x="391794" y="590743"/>
                  </a:cubicBezTo>
                  <a:cubicBezTo>
                    <a:pt x="393151" y="580451"/>
                    <a:pt x="395299" y="571516"/>
                    <a:pt x="398240" y="564050"/>
                  </a:cubicBezTo>
                  <a:cubicBezTo>
                    <a:pt x="403330" y="551722"/>
                    <a:pt x="410568" y="542335"/>
                    <a:pt x="420183" y="535887"/>
                  </a:cubicBezTo>
                  <a:cubicBezTo>
                    <a:pt x="429797" y="529440"/>
                    <a:pt x="441220" y="526161"/>
                    <a:pt x="454567" y="526161"/>
                  </a:cubicBezTo>
                  <a:close/>
                  <a:moveTo>
                    <a:pt x="142738" y="526161"/>
                  </a:moveTo>
                  <a:cubicBezTo>
                    <a:pt x="151560" y="526161"/>
                    <a:pt x="159478" y="527631"/>
                    <a:pt x="166716" y="530458"/>
                  </a:cubicBezTo>
                  <a:cubicBezTo>
                    <a:pt x="173842" y="533286"/>
                    <a:pt x="180176" y="537471"/>
                    <a:pt x="185604" y="543012"/>
                  </a:cubicBezTo>
                  <a:cubicBezTo>
                    <a:pt x="191034" y="548555"/>
                    <a:pt x="195671" y="555342"/>
                    <a:pt x="199403" y="563485"/>
                  </a:cubicBezTo>
                  <a:cubicBezTo>
                    <a:pt x="205963" y="577736"/>
                    <a:pt x="209244" y="597643"/>
                    <a:pt x="209244" y="623431"/>
                  </a:cubicBezTo>
                  <a:cubicBezTo>
                    <a:pt x="209244" y="637456"/>
                    <a:pt x="208339" y="649446"/>
                    <a:pt x="206642" y="659511"/>
                  </a:cubicBezTo>
                  <a:cubicBezTo>
                    <a:pt x="204946" y="669578"/>
                    <a:pt x="201779" y="678739"/>
                    <a:pt x="197141" y="686882"/>
                  </a:cubicBezTo>
                  <a:cubicBezTo>
                    <a:pt x="191373" y="696949"/>
                    <a:pt x="183795" y="704753"/>
                    <a:pt x="174634" y="710182"/>
                  </a:cubicBezTo>
                  <a:cubicBezTo>
                    <a:pt x="165472" y="715612"/>
                    <a:pt x="155179" y="718439"/>
                    <a:pt x="143869" y="718439"/>
                  </a:cubicBezTo>
                  <a:cubicBezTo>
                    <a:pt x="130862" y="718439"/>
                    <a:pt x="119213" y="714819"/>
                    <a:pt x="108920" y="707468"/>
                  </a:cubicBezTo>
                  <a:cubicBezTo>
                    <a:pt x="98627" y="700116"/>
                    <a:pt x="90823" y="689937"/>
                    <a:pt x="85620" y="676930"/>
                  </a:cubicBezTo>
                  <a:cubicBezTo>
                    <a:pt x="83019" y="669804"/>
                    <a:pt x="80983" y="662000"/>
                    <a:pt x="79739" y="653404"/>
                  </a:cubicBezTo>
                  <a:cubicBezTo>
                    <a:pt x="78495" y="644807"/>
                    <a:pt x="77930" y="635534"/>
                    <a:pt x="77930" y="625579"/>
                  </a:cubicBezTo>
                  <a:cubicBezTo>
                    <a:pt x="77930" y="612686"/>
                    <a:pt x="78607" y="601036"/>
                    <a:pt x="79965" y="590743"/>
                  </a:cubicBezTo>
                  <a:cubicBezTo>
                    <a:pt x="81323" y="580451"/>
                    <a:pt x="83471" y="571516"/>
                    <a:pt x="86412" y="564050"/>
                  </a:cubicBezTo>
                  <a:cubicBezTo>
                    <a:pt x="91502" y="551722"/>
                    <a:pt x="98740" y="542335"/>
                    <a:pt x="108355" y="535887"/>
                  </a:cubicBezTo>
                  <a:cubicBezTo>
                    <a:pt x="117969" y="529440"/>
                    <a:pt x="129392" y="526161"/>
                    <a:pt x="142738" y="526161"/>
                  </a:cubicBezTo>
                  <a:close/>
                  <a:moveTo>
                    <a:pt x="689145" y="293506"/>
                  </a:moveTo>
                  <a:cubicBezTo>
                    <a:pt x="677835" y="293506"/>
                    <a:pt x="670032" y="299162"/>
                    <a:pt x="665620" y="310584"/>
                  </a:cubicBezTo>
                  <a:cubicBezTo>
                    <a:pt x="661209" y="321896"/>
                    <a:pt x="659060" y="339426"/>
                    <a:pt x="659060" y="363066"/>
                  </a:cubicBezTo>
                  <a:cubicBezTo>
                    <a:pt x="659060" y="379127"/>
                    <a:pt x="659965" y="392247"/>
                    <a:pt x="661887" y="402540"/>
                  </a:cubicBezTo>
                  <a:cubicBezTo>
                    <a:pt x="663810" y="412833"/>
                    <a:pt x="666977" y="420523"/>
                    <a:pt x="671388" y="425840"/>
                  </a:cubicBezTo>
                  <a:cubicBezTo>
                    <a:pt x="675799" y="431042"/>
                    <a:pt x="681907" y="433757"/>
                    <a:pt x="689485" y="433757"/>
                  </a:cubicBezTo>
                  <a:cubicBezTo>
                    <a:pt x="697289" y="433757"/>
                    <a:pt x="703510" y="431042"/>
                    <a:pt x="707921" y="425500"/>
                  </a:cubicBezTo>
                  <a:cubicBezTo>
                    <a:pt x="712332" y="420071"/>
                    <a:pt x="715499" y="412266"/>
                    <a:pt x="717309" y="402087"/>
                  </a:cubicBezTo>
                  <a:cubicBezTo>
                    <a:pt x="719005" y="391795"/>
                    <a:pt x="719910" y="378447"/>
                    <a:pt x="719910" y="361935"/>
                  </a:cubicBezTo>
                  <a:cubicBezTo>
                    <a:pt x="719910" y="346326"/>
                    <a:pt x="719005" y="333546"/>
                    <a:pt x="717082" y="323591"/>
                  </a:cubicBezTo>
                  <a:cubicBezTo>
                    <a:pt x="715160" y="313639"/>
                    <a:pt x="711992" y="306174"/>
                    <a:pt x="707582" y="301085"/>
                  </a:cubicBezTo>
                  <a:cubicBezTo>
                    <a:pt x="703171" y="295995"/>
                    <a:pt x="696950" y="293506"/>
                    <a:pt x="689145" y="293506"/>
                  </a:cubicBezTo>
                  <a:close/>
                  <a:moveTo>
                    <a:pt x="377204" y="293506"/>
                  </a:moveTo>
                  <a:cubicBezTo>
                    <a:pt x="365893" y="293506"/>
                    <a:pt x="358089" y="299162"/>
                    <a:pt x="353678" y="310584"/>
                  </a:cubicBezTo>
                  <a:cubicBezTo>
                    <a:pt x="349267" y="321896"/>
                    <a:pt x="347118" y="339426"/>
                    <a:pt x="347118" y="363066"/>
                  </a:cubicBezTo>
                  <a:cubicBezTo>
                    <a:pt x="347118" y="379127"/>
                    <a:pt x="348023" y="392247"/>
                    <a:pt x="349946" y="402540"/>
                  </a:cubicBezTo>
                  <a:cubicBezTo>
                    <a:pt x="351869" y="412833"/>
                    <a:pt x="355036" y="420523"/>
                    <a:pt x="359447" y="425840"/>
                  </a:cubicBezTo>
                  <a:cubicBezTo>
                    <a:pt x="363858" y="431042"/>
                    <a:pt x="369966" y="433757"/>
                    <a:pt x="377543" y="433757"/>
                  </a:cubicBezTo>
                  <a:cubicBezTo>
                    <a:pt x="385347" y="433757"/>
                    <a:pt x="391569" y="431042"/>
                    <a:pt x="395979" y="425500"/>
                  </a:cubicBezTo>
                  <a:cubicBezTo>
                    <a:pt x="400390" y="420071"/>
                    <a:pt x="403557" y="412266"/>
                    <a:pt x="405367" y="402087"/>
                  </a:cubicBezTo>
                  <a:cubicBezTo>
                    <a:pt x="407176" y="391795"/>
                    <a:pt x="407968" y="378447"/>
                    <a:pt x="407968" y="361935"/>
                  </a:cubicBezTo>
                  <a:cubicBezTo>
                    <a:pt x="407968" y="346326"/>
                    <a:pt x="407064" y="333546"/>
                    <a:pt x="405141" y="323591"/>
                  </a:cubicBezTo>
                  <a:cubicBezTo>
                    <a:pt x="403218" y="313639"/>
                    <a:pt x="400051" y="306174"/>
                    <a:pt x="395640" y="301085"/>
                  </a:cubicBezTo>
                  <a:cubicBezTo>
                    <a:pt x="391229" y="295995"/>
                    <a:pt x="385009" y="293506"/>
                    <a:pt x="377204" y="293506"/>
                  </a:cubicBezTo>
                  <a:close/>
                  <a:moveTo>
                    <a:pt x="65374" y="293506"/>
                  </a:moveTo>
                  <a:cubicBezTo>
                    <a:pt x="54064" y="293506"/>
                    <a:pt x="46261" y="299162"/>
                    <a:pt x="41849" y="310584"/>
                  </a:cubicBezTo>
                  <a:cubicBezTo>
                    <a:pt x="37438" y="321896"/>
                    <a:pt x="35289" y="339426"/>
                    <a:pt x="35289" y="363066"/>
                  </a:cubicBezTo>
                  <a:cubicBezTo>
                    <a:pt x="35289" y="379127"/>
                    <a:pt x="36194" y="392247"/>
                    <a:pt x="38116" y="402540"/>
                  </a:cubicBezTo>
                  <a:cubicBezTo>
                    <a:pt x="40039" y="412833"/>
                    <a:pt x="43206" y="420523"/>
                    <a:pt x="47617" y="425840"/>
                  </a:cubicBezTo>
                  <a:cubicBezTo>
                    <a:pt x="52028" y="431042"/>
                    <a:pt x="58136" y="433757"/>
                    <a:pt x="65714" y="433757"/>
                  </a:cubicBezTo>
                  <a:cubicBezTo>
                    <a:pt x="73518" y="433757"/>
                    <a:pt x="79740" y="431042"/>
                    <a:pt x="84150" y="425500"/>
                  </a:cubicBezTo>
                  <a:cubicBezTo>
                    <a:pt x="88561" y="420071"/>
                    <a:pt x="91728" y="412266"/>
                    <a:pt x="93538" y="402087"/>
                  </a:cubicBezTo>
                  <a:cubicBezTo>
                    <a:pt x="95235" y="391795"/>
                    <a:pt x="96139" y="378447"/>
                    <a:pt x="96139" y="361935"/>
                  </a:cubicBezTo>
                  <a:cubicBezTo>
                    <a:pt x="96139" y="346326"/>
                    <a:pt x="95235" y="333546"/>
                    <a:pt x="93312" y="323591"/>
                  </a:cubicBezTo>
                  <a:cubicBezTo>
                    <a:pt x="91389" y="313639"/>
                    <a:pt x="88222" y="306174"/>
                    <a:pt x="83811" y="301085"/>
                  </a:cubicBezTo>
                  <a:cubicBezTo>
                    <a:pt x="79400" y="295995"/>
                    <a:pt x="73179" y="293506"/>
                    <a:pt x="65374" y="293506"/>
                  </a:cubicBezTo>
                  <a:close/>
                  <a:moveTo>
                    <a:pt x="549575" y="267604"/>
                  </a:moveTo>
                  <a:cubicBezTo>
                    <a:pt x="554099" y="267604"/>
                    <a:pt x="557718" y="269300"/>
                    <a:pt x="560432" y="272807"/>
                  </a:cubicBezTo>
                  <a:cubicBezTo>
                    <a:pt x="563147" y="276313"/>
                    <a:pt x="564504" y="281176"/>
                    <a:pt x="564504" y="287284"/>
                  </a:cubicBezTo>
                  <a:lnTo>
                    <a:pt x="564504" y="433981"/>
                  </a:lnTo>
                  <a:cubicBezTo>
                    <a:pt x="564504" y="451174"/>
                    <a:pt x="558623" y="459770"/>
                    <a:pt x="546973" y="459770"/>
                  </a:cubicBezTo>
                  <a:cubicBezTo>
                    <a:pt x="541770" y="459770"/>
                    <a:pt x="537585" y="458073"/>
                    <a:pt x="534418" y="454567"/>
                  </a:cubicBezTo>
                  <a:cubicBezTo>
                    <a:pt x="531139" y="451060"/>
                    <a:pt x="529556" y="445970"/>
                    <a:pt x="529556" y="439071"/>
                  </a:cubicBezTo>
                  <a:lnTo>
                    <a:pt x="529556" y="322459"/>
                  </a:lnTo>
                  <a:cubicBezTo>
                    <a:pt x="507839" y="339086"/>
                    <a:pt x="493249" y="347456"/>
                    <a:pt x="485783" y="347456"/>
                  </a:cubicBezTo>
                  <a:cubicBezTo>
                    <a:pt x="482165" y="347456"/>
                    <a:pt x="478998" y="345987"/>
                    <a:pt x="476283" y="343159"/>
                  </a:cubicBezTo>
                  <a:cubicBezTo>
                    <a:pt x="473455" y="340331"/>
                    <a:pt x="472099" y="336938"/>
                    <a:pt x="472099" y="333204"/>
                  </a:cubicBezTo>
                  <a:cubicBezTo>
                    <a:pt x="472099" y="328794"/>
                    <a:pt x="473455" y="325627"/>
                    <a:pt x="476170" y="323590"/>
                  </a:cubicBezTo>
                  <a:cubicBezTo>
                    <a:pt x="478884" y="321555"/>
                    <a:pt x="483748" y="318841"/>
                    <a:pt x="490647" y="315673"/>
                  </a:cubicBezTo>
                  <a:cubicBezTo>
                    <a:pt x="500940" y="310810"/>
                    <a:pt x="509197" y="305720"/>
                    <a:pt x="515417" y="300291"/>
                  </a:cubicBezTo>
                  <a:cubicBezTo>
                    <a:pt x="521638" y="294863"/>
                    <a:pt x="527066" y="288869"/>
                    <a:pt x="531930" y="282194"/>
                  </a:cubicBezTo>
                  <a:cubicBezTo>
                    <a:pt x="536680" y="275521"/>
                    <a:pt x="539847" y="271449"/>
                    <a:pt x="541317" y="269866"/>
                  </a:cubicBezTo>
                  <a:cubicBezTo>
                    <a:pt x="542788" y="268282"/>
                    <a:pt x="545503" y="267604"/>
                    <a:pt x="549575" y="267604"/>
                  </a:cubicBezTo>
                  <a:close/>
                  <a:moveTo>
                    <a:pt x="237746" y="267604"/>
                  </a:moveTo>
                  <a:cubicBezTo>
                    <a:pt x="242270" y="267604"/>
                    <a:pt x="245889" y="269300"/>
                    <a:pt x="248604" y="272807"/>
                  </a:cubicBezTo>
                  <a:cubicBezTo>
                    <a:pt x="251318" y="276313"/>
                    <a:pt x="252676" y="281176"/>
                    <a:pt x="252676" y="287284"/>
                  </a:cubicBezTo>
                  <a:lnTo>
                    <a:pt x="252676" y="433981"/>
                  </a:lnTo>
                  <a:cubicBezTo>
                    <a:pt x="252676" y="451174"/>
                    <a:pt x="246794" y="459770"/>
                    <a:pt x="235144" y="459770"/>
                  </a:cubicBezTo>
                  <a:cubicBezTo>
                    <a:pt x="229941" y="459770"/>
                    <a:pt x="225756" y="458073"/>
                    <a:pt x="222590" y="454567"/>
                  </a:cubicBezTo>
                  <a:cubicBezTo>
                    <a:pt x="219310" y="451060"/>
                    <a:pt x="217727" y="445970"/>
                    <a:pt x="217727" y="439071"/>
                  </a:cubicBezTo>
                  <a:lnTo>
                    <a:pt x="217727" y="322459"/>
                  </a:lnTo>
                  <a:cubicBezTo>
                    <a:pt x="196010" y="339086"/>
                    <a:pt x="181420" y="347456"/>
                    <a:pt x="173955" y="347456"/>
                  </a:cubicBezTo>
                  <a:cubicBezTo>
                    <a:pt x="170336" y="347456"/>
                    <a:pt x="167169" y="345987"/>
                    <a:pt x="164455" y="343159"/>
                  </a:cubicBezTo>
                  <a:cubicBezTo>
                    <a:pt x="161627" y="340331"/>
                    <a:pt x="160270" y="336938"/>
                    <a:pt x="160270" y="333204"/>
                  </a:cubicBezTo>
                  <a:cubicBezTo>
                    <a:pt x="160270" y="328794"/>
                    <a:pt x="161627" y="325627"/>
                    <a:pt x="164341" y="323590"/>
                  </a:cubicBezTo>
                  <a:cubicBezTo>
                    <a:pt x="167055" y="321555"/>
                    <a:pt x="171919" y="318841"/>
                    <a:pt x="178818" y="315673"/>
                  </a:cubicBezTo>
                  <a:cubicBezTo>
                    <a:pt x="189111" y="310810"/>
                    <a:pt x="197368" y="305720"/>
                    <a:pt x="203588" y="300291"/>
                  </a:cubicBezTo>
                  <a:cubicBezTo>
                    <a:pt x="209809" y="294863"/>
                    <a:pt x="215238" y="288869"/>
                    <a:pt x="220101" y="282194"/>
                  </a:cubicBezTo>
                  <a:cubicBezTo>
                    <a:pt x="224853" y="275521"/>
                    <a:pt x="228018" y="271449"/>
                    <a:pt x="229489" y="269866"/>
                  </a:cubicBezTo>
                  <a:cubicBezTo>
                    <a:pt x="230959" y="268282"/>
                    <a:pt x="233674" y="267604"/>
                    <a:pt x="237746" y="267604"/>
                  </a:cubicBezTo>
                  <a:close/>
                  <a:moveTo>
                    <a:pt x="688467" y="267266"/>
                  </a:moveTo>
                  <a:cubicBezTo>
                    <a:pt x="697289" y="267266"/>
                    <a:pt x="705207" y="268736"/>
                    <a:pt x="712445" y="271563"/>
                  </a:cubicBezTo>
                  <a:cubicBezTo>
                    <a:pt x="719571" y="274391"/>
                    <a:pt x="725905" y="278576"/>
                    <a:pt x="731333" y="284118"/>
                  </a:cubicBezTo>
                  <a:cubicBezTo>
                    <a:pt x="736763" y="289660"/>
                    <a:pt x="741400" y="296447"/>
                    <a:pt x="745132" y="304590"/>
                  </a:cubicBezTo>
                  <a:cubicBezTo>
                    <a:pt x="751692" y="318842"/>
                    <a:pt x="754973" y="338748"/>
                    <a:pt x="754973" y="364536"/>
                  </a:cubicBezTo>
                  <a:cubicBezTo>
                    <a:pt x="754973" y="378562"/>
                    <a:pt x="754068" y="390551"/>
                    <a:pt x="752371" y="400617"/>
                  </a:cubicBezTo>
                  <a:cubicBezTo>
                    <a:pt x="750675" y="410683"/>
                    <a:pt x="747508" y="419845"/>
                    <a:pt x="742870" y="427988"/>
                  </a:cubicBezTo>
                  <a:cubicBezTo>
                    <a:pt x="737102" y="438054"/>
                    <a:pt x="729524" y="445859"/>
                    <a:pt x="720363" y="451287"/>
                  </a:cubicBezTo>
                  <a:cubicBezTo>
                    <a:pt x="711201" y="456717"/>
                    <a:pt x="700908" y="459544"/>
                    <a:pt x="689598" y="459544"/>
                  </a:cubicBezTo>
                  <a:cubicBezTo>
                    <a:pt x="676591" y="459544"/>
                    <a:pt x="664942" y="455924"/>
                    <a:pt x="654649" y="448573"/>
                  </a:cubicBezTo>
                  <a:cubicBezTo>
                    <a:pt x="644356" y="441221"/>
                    <a:pt x="636552" y="431042"/>
                    <a:pt x="631349" y="418035"/>
                  </a:cubicBezTo>
                  <a:cubicBezTo>
                    <a:pt x="628748" y="410909"/>
                    <a:pt x="626712" y="403106"/>
                    <a:pt x="625468" y="394509"/>
                  </a:cubicBezTo>
                  <a:cubicBezTo>
                    <a:pt x="624224" y="385914"/>
                    <a:pt x="623659" y="376639"/>
                    <a:pt x="623659" y="366685"/>
                  </a:cubicBezTo>
                  <a:cubicBezTo>
                    <a:pt x="623659" y="353791"/>
                    <a:pt x="624336" y="342141"/>
                    <a:pt x="625694" y="331849"/>
                  </a:cubicBezTo>
                  <a:cubicBezTo>
                    <a:pt x="627052" y="321556"/>
                    <a:pt x="629200" y="312622"/>
                    <a:pt x="632141" y="305155"/>
                  </a:cubicBezTo>
                  <a:cubicBezTo>
                    <a:pt x="637231" y="292828"/>
                    <a:pt x="644469" y="283440"/>
                    <a:pt x="654084" y="276993"/>
                  </a:cubicBezTo>
                  <a:cubicBezTo>
                    <a:pt x="663698" y="270546"/>
                    <a:pt x="675121" y="267266"/>
                    <a:pt x="688467" y="267266"/>
                  </a:cubicBezTo>
                  <a:close/>
                  <a:moveTo>
                    <a:pt x="376638" y="267266"/>
                  </a:moveTo>
                  <a:cubicBezTo>
                    <a:pt x="385461" y="267266"/>
                    <a:pt x="393378" y="268736"/>
                    <a:pt x="400616" y="271563"/>
                  </a:cubicBezTo>
                  <a:cubicBezTo>
                    <a:pt x="407742" y="274391"/>
                    <a:pt x="414076" y="278576"/>
                    <a:pt x="419505" y="284118"/>
                  </a:cubicBezTo>
                  <a:cubicBezTo>
                    <a:pt x="424934" y="289660"/>
                    <a:pt x="429571" y="296447"/>
                    <a:pt x="433303" y="304590"/>
                  </a:cubicBezTo>
                  <a:cubicBezTo>
                    <a:pt x="439864" y="318842"/>
                    <a:pt x="443144" y="338748"/>
                    <a:pt x="443144" y="364536"/>
                  </a:cubicBezTo>
                  <a:cubicBezTo>
                    <a:pt x="443144" y="378562"/>
                    <a:pt x="442239" y="390551"/>
                    <a:pt x="440542" y="400617"/>
                  </a:cubicBezTo>
                  <a:cubicBezTo>
                    <a:pt x="438846" y="410683"/>
                    <a:pt x="435679" y="419845"/>
                    <a:pt x="431041" y="427988"/>
                  </a:cubicBezTo>
                  <a:cubicBezTo>
                    <a:pt x="425273" y="438054"/>
                    <a:pt x="417695" y="445859"/>
                    <a:pt x="408534" y="451287"/>
                  </a:cubicBezTo>
                  <a:cubicBezTo>
                    <a:pt x="399372" y="456717"/>
                    <a:pt x="389079" y="459544"/>
                    <a:pt x="377769" y="459544"/>
                  </a:cubicBezTo>
                  <a:cubicBezTo>
                    <a:pt x="364762" y="459544"/>
                    <a:pt x="353113" y="455924"/>
                    <a:pt x="342820" y="448573"/>
                  </a:cubicBezTo>
                  <a:cubicBezTo>
                    <a:pt x="332527" y="441221"/>
                    <a:pt x="324723" y="431042"/>
                    <a:pt x="319520" y="418035"/>
                  </a:cubicBezTo>
                  <a:cubicBezTo>
                    <a:pt x="316919" y="410909"/>
                    <a:pt x="314883" y="403106"/>
                    <a:pt x="313639" y="394509"/>
                  </a:cubicBezTo>
                  <a:cubicBezTo>
                    <a:pt x="312395" y="385914"/>
                    <a:pt x="311830" y="376639"/>
                    <a:pt x="311830" y="366685"/>
                  </a:cubicBezTo>
                  <a:cubicBezTo>
                    <a:pt x="311830" y="353791"/>
                    <a:pt x="312508" y="342141"/>
                    <a:pt x="313865" y="331849"/>
                  </a:cubicBezTo>
                  <a:cubicBezTo>
                    <a:pt x="315223" y="321556"/>
                    <a:pt x="317371" y="312622"/>
                    <a:pt x="320312" y="305155"/>
                  </a:cubicBezTo>
                  <a:cubicBezTo>
                    <a:pt x="325402" y="292828"/>
                    <a:pt x="332640" y="283440"/>
                    <a:pt x="342255" y="276993"/>
                  </a:cubicBezTo>
                  <a:cubicBezTo>
                    <a:pt x="351869" y="270546"/>
                    <a:pt x="363292" y="267266"/>
                    <a:pt x="376638" y="267266"/>
                  </a:cubicBezTo>
                  <a:close/>
                  <a:moveTo>
                    <a:pt x="64809" y="267266"/>
                  </a:moveTo>
                  <a:cubicBezTo>
                    <a:pt x="73631" y="267266"/>
                    <a:pt x="81549" y="268736"/>
                    <a:pt x="88787" y="271563"/>
                  </a:cubicBezTo>
                  <a:cubicBezTo>
                    <a:pt x="95913" y="274391"/>
                    <a:pt x="102247" y="278576"/>
                    <a:pt x="107676" y="284118"/>
                  </a:cubicBezTo>
                  <a:cubicBezTo>
                    <a:pt x="113105" y="289660"/>
                    <a:pt x="117742" y="296447"/>
                    <a:pt x="121476" y="304590"/>
                  </a:cubicBezTo>
                  <a:cubicBezTo>
                    <a:pt x="128035" y="318842"/>
                    <a:pt x="131315" y="338748"/>
                    <a:pt x="131315" y="364536"/>
                  </a:cubicBezTo>
                  <a:cubicBezTo>
                    <a:pt x="131315" y="378562"/>
                    <a:pt x="130410" y="390551"/>
                    <a:pt x="128714" y="400617"/>
                  </a:cubicBezTo>
                  <a:cubicBezTo>
                    <a:pt x="127017" y="410683"/>
                    <a:pt x="123850" y="419845"/>
                    <a:pt x="119213" y="427988"/>
                  </a:cubicBezTo>
                  <a:cubicBezTo>
                    <a:pt x="113445" y="438054"/>
                    <a:pt x="105866" y="445859"/>
                    <a:pt x="96705" y="451287"/>
                  </a:cubicBezTo>
                  <a:cubicBezTo>
                    <a:pt x="87544" y="456717"/>
                    <a:pt x="77251" y="459544"/>
                    <a:pt x="65940" y="459544"/>
                  </a:cubicBezTo>
                  <a:cubicBezTo>
                    <a:pt x="52933" y="459544"/>
                    <a:pt x="41283" y="455924"/>
                    <a:pt x="30991" y="448573"/>
                  </a:cubicBezTo>
                  <a:cubicBezTo>
                    <a:pt x="20699" y="441221"/>
                    <a:pt x="12895" y="431042"/>
                    <a:pt x="7692" y="418035"/>
                  </a:cubicBezTo>
                  <a:cubicBezTo>
                    <a:pt x="5090" y="410909"/>
                    <a:pt x="3054" y="403106"/>
                    <a:pt x="1810" y="394509"/>
                  </a:cubicBezTo>
                  <a:cubicBezTo>
                    <a:pt x="566" y="385914"/>
                    <a:pt x="0" y="376639"/>
                    <a:pt x="0" y="366685"/>
                  </a:cubicBezTo>
                  <a:cubicBezTo>
                    <a:pt x="0" y="353791"/>
                    <a:pt x="679" y="342141"/>
                    <a:pt x="2037" y="331849"/>
                  </a:cubicBezTo>
                  <a:cubicBezTo>
                    <a:pt x="3393" y="321556"/>
                    <a:pt x="5543" y="312622"/>
                    <a:pt x="8483" y="305155"/>
                  </a:cubicBezTo>
                  <a:cubicBezTo>
                    <a:pt x="13572" y="292828"/>
                    <a:pt x="20812" y="283440"/>
                    <a:pt x="30425" y="276993"/>
                  </a:cubicBezTo>
                  <a:cubicBezTo>
                    <a:pt x="40039" y="270546"/>
                    <a:pt x="51463" y="267266"/>
                    <a:pt x="64809" y="267266"/>
                  </a:cubicBezTo>
                  <a:close/>
                  <a:moveTo>
                    <a:pt x="611104" y="26353"/>
                  </a:moveTo>
                  <a:cubicBezTo>
                    <a:pt x="599794" y="26353"/>
                    <a:pt x="591990" y="32008"/>
                    <a:pt x="587578" y="43432"/>
                  </a:cubicBezTo>
                  <a:cubicBezTo>
                    <a:pt x="583167" y="54743"/>
                    <a:pt x="581018" y="72274"/>
                    <a:pt x="581018" y="95913"/>
                  </a:cubicBezTo>
                  <a:cubicBezTo>
                    <a:pt x="581018" y="111973"/>
                    <a:pt x="581923" y="125093"/>
                    <a:pt x="583846" y="135387"/>
                  </a:cubicBezTo>
                  <a:cubicBezTo>
                    <a:pt x="585769" y="145679"/>
                    <a:pt x="588936" y="153369"/>
                    <a:pt x="593347" y="158686"/>
                  </a:cubicBezTo>
                  <a:cubicBezTo>
                    <a:pt x="597758" y="163889"/>
                    <a:pt x="603866" y="166603"/>
                    <a:pt x="611443" y="166603"/>
                  </a:cubicBezTo>
                  <a:cubicBezTo>
                    <a:pt x="619247" y="166603"/>
                    <a:pt x="625469" y="163889"/>
                    <a:pt x="629879" y="158347"/>
                  </a:cubicBezTo>
                  <a:cubicBezTo>
                    <a:pt x="634290" y="152917"/>
                    <a:pt x="637457" y="145114"/>
                    <a:pt x="639267" y="134934"/>
                  </a:cubicBezTo>
                  <a:cubicBezTo>
                    <a:pt x="640964" y="124528"/>
                    <a:pt x="641868" y="111181"/>
                    <a:pt x="641868" y="94781"/>
                  </a:cubicBezTo>
                  <a:cubicBezTo>
                    <a:pt x="641868" y="79173"/>
                    <a:pt x="640964" y="66392"/>
                    <a:pt x="639041" y="56439"/>
                  </a:cubicBezTo>
                  <a:cubicBezTo>
                    <a:pt x="637118" y="46485"/>
                    <a:pt x="633951" y="39021"/>
                    <a:pt x="629540" y="33931"/>
                  </a:cubicBezTo>
                  <a:cubicBezTo>
                    <a:pt x="625129" y="28841"/>
                    <a:pt x="618909" y="26353"/>
                    <a:pt x="611104" y="26353"/>
                  </a:cubicBezTo>
                  <a:close/>
                  <a:moveTo>
                    <a:pt x="299276" y="26353"/>
                  </a:moveTo>
                  <a:cubicBezTo>
                    <a:pt x="287965" y="26353"/>
                    <a:pt x="280161" y="32008"/>
                    <a:pt x="275750" y="43432"/>
                  </a:cubicBezTo>
                  <a:cubicBezTo>
                    <a:pt x="271339" y="54743"/>
                    <a:pt x="269189" y="72274"/>
                    <a:pt x="269189" y="95913"/>
                  </a:cubicBezTo>
                  <a:cubicBezTo>
                    <a:pt x="269189" y="111973"/>
                    <a:pt x="270095" y="125093"/>
                    <a:pt x="272017" y="135387"/>
                  </a:cubicBezTo>
                  <a:cubicBezTo>
                    <a:pt x="273941" y="145679"/>
                    <a:pt x="277107" y="153369"/>
                    <a:pt x="281519" y="158686"/>
                  </a:cubicBezTo>
                  <a:cubicBezTo>
                    <a:pt x="285930" y="163889"/>
                    <a:pt x="292038" y="166603"/>
                    <a:pt x="299615" y="166603"/>
                  </a:cubicBezTo>
                  <a:cubicBezTo>
                    <a:pt x="307419" y="166603"/>
                    <a:pt x="313641" y="163889"/>
                    <a:pt x="318051" y="158347"/>
                  </a:cubicBezTo>
                  <a:cubicBezTo>
                    <a:pt x="322462" y="152917"/>
                    <a:pt x="325629" y="145114"/>
                    <a:pt x="327439" y="134934"/>
                  </a:cubicBezTo>
                  <a:cubicBezTo>
                    <a:pt x="329136" y="124528"/>
                    <a:pt x="330040" y="111181"/>
                    <a:pt x="330040" y="94781"/>
                  </a:cubicBezTo>
                  <a:cubicBezTo>
                    <a:pt x="330040" y="79173"/>
                    <a:pt x="329136" y="66392"/>
                    <a:pt x="327213" y="56439"/>
                  </a:cubicBezTo>
                  <a:cubicBezTo>
                    <a:pt x="325290" y="46485"/>
                    <a:pt x="322123" y="39021"/>
                    <a:pt x="317712" y="33931"/>
                  </a:cubicBezTo>
                  <a:cubicBezTo>
                    <a:pt x="313300" y="28841"/>
                    <a:pt x="307080" y="26353"/>
                    <a:pt x="299276" y="26353"/>
                  </a:cubicBezTo>
                  <a:close/>
                  <a:moveTo>
                    <a:pt x="143304" y="26353"/>
                  </a:moveTo>
                  <a:cubicBezTo>
                    <a:pt x="131993" y="26353"/>
                    <a:pt x="124189" y="32008"/>
                    <a:pt x="119778" y="43432"/>
                  </a:cubicBezTo>
                  <a:cubicBezTo>
                    <a:pt x="115366" y="54743"/>
                    <a:pt x="113217" y="72274"/>
                    <a:pt x="113217" y="95913"/>
                  </a:cubicBezTo>
                  <a:cubicBezTo>
                    <a:pt x="113217" y="111973"/>
                    <a:pt x="114123" y="125093"/>
                    <a:pt x="116045" y="135387"/>
                  </a:cubicBezTo>
                  <a:cubicBezTo>
                    <a:pt x="117969" y="145679"/>
                    <a:pt x="121135" y="153369"/>
                    <a:pt x="125546" y="158686"/>
                  </a:cubicBezTo>
                  <a:cubicBezTo>
                    <a:pt x="129958" y="163889"/>
                    <a:pt x="136066" y="166603"/>
                    <a:pt x="143642" y="166603"/>
                  </a:cubicBezTo>
                  <a:cubicBezTo>
                    <a:pt x="151447" y="166603"/>
                    <a:pt x="157669" y="163889"/>
                    <a:pt x="162079" y="158347"/>
                  </a:cubicBezTo>
                  <a:cubicBezTo>
                    <a:pt x="166490" y="152917"/>
                    <a:pt x="169656" y="145114"/>
                    <a:pt x="171467" y="134934"/>
                  </a:cubicBezTo>
                  <a:cubicBezTo>
                    <a:pt x="173276" y="124528"/>
                    <a:pt x="174068" y="111181"/>
                    <a:pt x="174068" y="94781"/>
                  </a:cubicBezTo>
                  <a:cubicBezTo>
                    <a:pt x="174068" y="79173"/>
                    <a:pt x="173164" y="66392"/>
                    <a:pt x="171241" y="56439"/>
                  </a:cubicBezTo>
                  <a:cubicBezTo>
                    <a:pt x="169318" y="46485"/>
                    <a:pt x="166151" y="39021"/>
                    <a:pt x="161739" y="33931"/>
                  </a:cubicBezTo>
                  <a:cubicBezTo>
                    <a:pt x="157328" y="28841"/>
                    <a:pt x="151108" y="26353"/>
                    <a:pt x="143304" y="26353"/>
                  </a:cubicBezTo>
                  <a:close/>
                  <a:moveTo>
                    <a:pt x="471645" y="338"/>
                  </a:moveTo>
                  <a:cubicBezTo>
                    <a:pt x="476169" y="338"/>
                    <a:pt x="479788" y="2033"/>
                    <a:pt x="482503" y="5541"/>
                  </a:cubicBezTo>
                  <a:cubicBezTo>
                    <a:pt x="485217" y="9047"/>
                    <a:pt x="486575" y="13910"/>
                    <a:pt x="486575" y="20018"/>
                  </a:cubicBezTo>
                  <a:lnTo>
                    <a:pt x="486575" y="166715"/>
                  </a:lnTo>
                  <a:cubicBezTo>
                    <a:pt x="486575" y="183906"/>
                    <a:pt x="480693" y="192504"/>
                    <a:pt x="469043" y="192504"/>
                  </a:cubicBezTo>
                  <a:cubicBezTo>
                    <a:pt x="463840" y="192504"/>
                    <a:pt x="459656" y="190807"/>
                    <a:pt x="456489" y="187300"/>
                  </a:cubicBezTo>
                  <a:cubicBezTo>
                    <a:pt x="453209" y="183906"/>
                    <a:pt x="451626" y="178704"/>
                    <a:pt x="451626" y="171805"/>
                  </a:cubicBezTo>
                  <a:lnTo>
                    <a:pt x="451626" y="55193"/>
                  </a:lnTo>
                  <a:cubicBezTo>
                    <a:pt x="429909" y="71820"/>
                    <a:pt x="415319" y="80190"/>
                    <a:pt x="407854" y="80190"/>
                  </a:cubicBezTo>
                  <a:cubicBezTo>
                    <a:pt x="404236" y="80190"/>
                    <a:pt x="401068" y="78719"/>
                    <a:pt x="398354" y="75892"/>
                  </a:cubicBezTo>
                  <a:cubicBezTo>
                    <a:pt x="395526" y="73064"/>
                    <a:pt x="394169" y="69670"/>
                    <a:pt x="394169" y="65938"/>
                  </a:cubicBezTo>
                  <a:cubicBezTo>
                    <a:pt x="394169" y="61528"/>
                    <a:pt x="395526" y="58360"/>
                    <a:pt x="398240" y="56324"/>
                  </a:cubicBezTo>
                  <a:cubicBezTo>
                    <a:pt x="400954" y="54289"/>
                    <a:pt x="405818" y="51574"/>
                    <a:pt x="412718" y="48407"/>
                  </a:cubicBezTo>
                  <a:cubicBezTo>
                    <a:pt x="423010" y="43544"/>
                    <a:pt x="431267" y="38454"/>
                    <a:pt x="437488" y="33025"/>
                  </a:cubicBezTo>
                  <a:cubicBezTo>
                    <a:pt x="443708" y="27597"/>
                    <a:pt x="449137" y="21601"/>
                    <a:pt x="454001" y="14928"/>
                  </a:cubicBezTo>
                  <a:cubicBezTo>
                    <a:pt x="458752" y="8255"/>
                    <a:pt x="461918" y="4183"/>
                    <a:pt x="463388" y="2600"/>
                  </a:cubicBezTo>
                  <a:cubicBezTo>
                    <a:pt x="464858" y="1016"/>
                    <a:pt x="467573" y="338"/>
                    <a:pt x="471645" y="338"/>
                  </a:cubicBezTo>
                  <a:close/>
                  <a:moveTo>
                    <a:pt x="610539" y="0"/>
                  </a:moveTo>
                  <a:cubicBezTo>
                    <a:pt x="619361" y="0"/>
                    <a:pt x="627278" y="1470"/>
                    <a:pt x="634516" y="4297"/>
                  </a:cubicBezTo>
                  <a:cubicBezTo>
                    <a:pt x="641642" y="7125"/>
                    <a:pt x="647976" y="11310"/>
                    <a:pt x="653405" y="16852"/>
                  </a:cubicBezTo>
                  <a:cubicBezTo>
                    <a:pt x="658834" y="22394"/>
                    <a:pt x="663471" y="29181"/>
                    <a:pt x="667205" y="37324"/>
                  </a:cubicBezTo>
                  <a:cubicBezTo>
                    <a:pt x="673764" y="51575"/>
                    <a:pt x="677044" y="71482"/>
                    <a:pt x="677044" y="97269"/>
                  </a:cubicBezTo>
                  <a:cubicBezTo>
                    <a:pt x="677044" y="111296"/>
                    <a:pt x="676139" y="123285"/>
                    <a:pt x="674443" y="133351"/>
                  </a:cubicBezTo>
                  <a:cubicBezTo>
                    <a:pt x="672746" y="143417"/>
                    <a:pt x="669579" y="152579"/>
                    <a:pt x="664942" y="160721"/>
                  </a:cubicBezTo>
                  <a:cubicBezTo>
                    <a:pt x="659174" y="170788"/>
                    <a:pt x="651595" y="178593"/>
                    <a:pt x="642434" y="184021"/>
                  </a:cubicBezTo>
                  <a:cubicBezTo>
                    <a:pt x="633273" y="189450"/>
                    <a:pt x="622980" y="192278"/>
                    <a:pt x="611669" y="192278"/>
                  </a:cubicBezTo>
                  <a:cubicBezTo>
                    <a:pt x="598662" y="192278"/>
                    <a:pt x="587013" y="188658"/>
                    <a:pt x="576721" y="181307"/>
                  </a:cubicBezTo>
                  <a:cubicBezTo>
                    <a:pt x="566428" y="173955"/>
                    <a:pt x="558624" y="163776"/>
                    <a:pt x="553421" y="150769"/>
                  </a:cubicBezTo>
                  <a:cubicBezTo>
                    <a:pt x="550819" y="143643"/>
                    <a:pt x="548783" y="135839"/>
                    <a:pt x="547539" y="127243"/>
                  </a:cubicBezTo>
                  <a:cubicBezTo>
                    <a:pt x="546295" y="118648"/>
                    <a:pt x="545730" y="109373"/>
                    <a:pt x="545730" y="99419"/>
                  </a:cubicBezTo>
                  <a:cubicBezTo>
                    <a:pt x="545730" y="86525"/>
                    <a:pt x="546408" y="74875"/>
                    <a:pt x="547766" y="64582"/>
                  </a:cubicBezTo>
                  <a:cubicBezTo>
                    <a:pt x="549123" y="54290"/>
                    <a:pt x="551272" y="45355"/>
                    <a:pt x="554212" y="37889"/>
                  </a:cubicBezTo>
                  <a:cubicBezTo>
                    <a:pt x="559302" y="25561"/>
                    <a:pt x="566542" y="16174"/>
                    <a:pt x="576155" y="9726"/>
                  </a:cubicBezTo>
                  <a:cubicBezTo>
                    <a:pt x="585769" y="3280"/>
                    <a:pt x="597192" y="0"/>
                    <a:pt x="610539" y="0"/>
                  </a:cubicBezTo>
                  <a:close/>
                  <a:moveTo>
                    <a:pt x="298710" y="0"/>
                  </a:moveTo>
                  <a:cubicBezTo>
                    <a:pt x="307533" y="0"/>
                    <a:pt x="315450" y="1470"/>
                    <a:pt x="322688" y="4297"/>
                  </a:cubicBezTo>
                  <a:cubicBezTo>
                    <a:pt x="329814" y="7125"/>
                    <a:pt x="336148" y="11310"/>
                    <a:pt x="341576" y="16852"/>
                  </a:cubicBezTo>
                  <a:cubicBezTo>
                    <a:pt x="347006" y="22394"/>
                    <a:pt x="351643" y="29181"/>
                    <a:pt x="355375" y="37324"/>
                  </a:cubicBezTo>
                  <a:cubicBezTo>
                    <a:pt x="361935" y="51575"/>
                    <a:pt x="365216" y="71482"/>
                    <a:pt x="365216" y="97269"/>
                  </a:cubicBezTo>
                  <a:cubicBezTo>
                    <a:pt x="365216" y="111296"/>
                    <a:pt x="364311" y="123285"/>
                    <a:pt x="362614" y="133351"/>
                  </a:cubicBezTo>
                  <a:cubicBezTo>
                    <a:pt x="360918" y="143417"/>
                    <a:pt x="357751" y="152579"/>
                    <a:pt x="353113" y="160721"/>
                  </a:cubicBezTo>
                  <a:cubicBezTo>
                    <a:pt x="347345" y="170788"/>
                    <a:pt x="339767" y="178593"/>
                    <a:pt x="330606" y="184021"/>
                  </a:cubicBezTo>
                  <a:cubicBezTo>
                    <a:pt x="321444" y="189450"/>
                    <a:pt x="311151" y="192278"/>
                    <a:pt x="299841" y="192278"/>
                  </a:cubicBezTo>
                  <a:cubicBezTo>
                    <a:pt x="286834" y="192278"/>
                    <a:pt x="275185" y="188658"/>
                    <a:pt x="264892" y="181307"/>
                  </a:cubicBezTo>
                  <a:cubicBezTo>
                    <a:pt x="254599" y="173955"/>
                    <a:pt x="246795" y="163776"/>
                    <a:pt x="241592" y="150769"/>
                  </a:cubicBezTo>
                  <a:cubicBezTo>
                    <a:pt x="238991" y="143643"/>
                    <a:pt x="236955" y="135839"/>
                    <a:pt x="235711" y="127243"/>
                  </a:cubicBezTo>
                  <a:cubicBezTo>
                    <a:pt x="234467" y="118648"/>
                    <a:pt x="233902" y="109373"/>
                    <a:pt x="233902" y="99419"/>
                  </a:cubicBezTo>
                  <a:cubicBezTo>
                    <a:pt x="233902" y="86525"/>
                    <a:pt x="234580" y="74875"/>
                    <a:pt x="235937" y="64582"/>
                  </a:cubicBezTo>
                  <a:cubicBezTo>
                    <a:pt x="237295" y="54290"/>
                    <a:pt x="239443" y="45355"/>
                    <a:pt x="242384" y="37889"/>
                  </a:cubicBezTo>
                  <a:cubicBezTo>
                    <a:pt x="247474" y="25561"/>
                    <a:pt x="254712" y="16174"/>
                    <a:pt x="264327" y="9726"/>
                  </a:cubicBezTo>
                  <a:cubicBezTo>
                    <a:pt x="273941" y="3280"/>
                    <a:pt x="285364" y="0"/>
                    <a:pt x="298710" y="0"/>
                  </a:cubicBezTo>
                  <a:close/>
                  <a:moveTo>
                    <a:pt x="142738" y="0"/>
                  </a:moveTo>
                  <a:cubicBezTo>
                    <a:pt x="151560" y="0"/>
                    <a:pt x="159478" y="1470"/>
                    <a:pt x="166716" y="4297"/>
                  </a:cubicBezTo>
                  <a:cubicBezTo>
                    <a:pt x="173842" y="7125"/>
                    <a:pt x="180176" y="11310"/>
                    <a:pt x="185604" y="16852"/>
                  </a:cubicBezTo>
                  <a:cubicBezTo>
                    <a:pt x="191034" y="22394"/>
                    <a:pt x="195671" y="29181"/>
                    <a:pt x="199403" y="37324"/>
                  </a:cubicBezTo>
                  <a:cubicBezTo>
                    <a:pt x="205963" y="51575"/>
                    <a:pt x="209244" y="71482"/>
                    <a:pt x="209244" y="97269"/>
                  </a:cubicBezTo>
                  <a:cubicBezTo>
                    <a:pt x="209244" y="111296"/>
                    <a:pt x="208339" y="123285"/>
                    <a:pt x="206642" y="133351"/>
                  </a:cubicBezTo>
                  <a:cubicBezTo>
                    <a:pt x="204946" y="143417"/>
                    <a:pt x="201779" y="152579"/>
                    <a:pt x="197141" y="160721"/>
                  </a:cubicBezTo>
                  <a:cubicBezTo>
                    <a:pt x="191373" y="170788"/>
                    <a:pt x="183795" y="178593"/>
                    <a:pt x="174634" y="184021"/>
                  </a:cubicBezTo>
                  <a:cubicBezTo>
                    <a:pt x="165472" y="189450"/>
                    <a:pt x="155179" y="192278"/>
                    <a:pt x="143869" y="192278"/>
                  </a:cubicBezTo>
                  <a:cubicBezTo>
                    <a:pt x="130862" y="192278"/>
                    <a:pt x="119213" y="188658"/>
                    <a:pt x="108920" y="181307"/>
                  </a:cubicBezTo>
                  <a:cubicBezTo>
                    <a:pt x="98627" y="173955"/>
                    <a:pt x="90823" y="163776"/>
                    <a:pt x="85620" y="150769"/>
                  </a:cubicBezTo>
                  <a:cubicBezTo>
                    <a:pt x="83019" y="143643"/>
                    <a:pt x="80983" y="135839"/>
                    <a:pt x="79739" y="127243"/>
                  </a:cubicBezTo>
                  <a:cubicBezTo>
                    <a:pt x="78495" y="118648"/>
                    <a:pt x="77930" y="109373"/>
                    <a:pt x="77930" y="99419"/>
                  </a:cubicBezTo>
                  <a:cubicBezTo>
                    <a:pt x="77930" y="86525"/>
                    <a:pt x="78607" y="74875"/>
                    <a:pt x="79965" y="64582"/>
                  </a:cubicBezTo>
                  <a:cubicBezTo>
                    <a:pt x="81323" y="54290"/>
                    <a:pt x="83471" y="45355"/>
                    <a:pt x="86412" y="37889"/>
                  </a:cubicBezTo>
                  <a:cubicBezTo>
                    <a:pt x="91502" y="25561"/>
                    <a:pt x="98740" y="16174"/>
                    <a:pt x="108355" y="9726"/>
                  </a:cubicBezTo>
                  <a:cubicBezTo>
                    <a:pt x="117969" y="3280"/>
                    <a:pt x="129392" y="0"/>
                    <a:pt x="142738" y="0"/>
                  </a:cubicBezTo>
                  <a:close/>
                </a:path>
              </a:pathLst>
            </a:custGeom>
            <a:solidFill>
              <a:schemeClr val="dk1"/>
            </a:solidFill>
            <a:ln>
              <a:noFill/>
            </a:ln>
            <a:effectLst>
              <a:outerShdw blurRad="152400" dist="88900" dir="5400000" sx="46000" sy="46000" rotWithShape="0">
                <a:srgbClr val="000000">
                  <a:alpha val="1450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500"/>
                <a:buFont typeface="Arial"/>
                <a:buNone/>
              </a:pPr>
              <a:endParaRPr sz="500" b="0" i="0" u="none" strike="noStrike" cap="none">
                <a:solidFill>
                  <a:srgbClr val="000000"/>
                </a:solidFill>
                <a:latin typeface="Arial"/>
                <a:ea typeface="Arial"/>
                <a:cs typeface="Arial"/>
                <a:sym typeface="Arial"/>
              </a:endParaRPr>
            </a:p>
          </p:txBody>
        </p:sp>
      </p:grpSp>
      <p:grpSp>
        <p:nvGrpSpPr>
          <p:cNvPr id="819" name="Google Shape;819;p10"/>
          <p:cNvGrpSpPr/>
          <p:nvPr/>
        </p:nvGrpSpPr>
        <p:grpSpPr>
          <a:xfrm>
            <a:off x="465046" y="5981526"/>
            <a:ext cx="594300" cy="594300"/>
            <a:chOff x="2000488" y="5264949"/>
            <a:chExt cx="594300" cy="594300"/>
          </a:xfrm>
        </p:grpSpPr>
        <p:sp>
          <p:nvSpPr>
            <p:cNvPr id="820" name="Google Shape;820;p10"/>
            <p:cNvSpPr/>
            <p:nvPr/>
          </p:nvSpPr>
          <p:spPr>
            <a:xfrm>
              <a:off x="2000488" y="5264949"/>
              <a:ext cx="594300" cy="594300"/>
            </a:xfrm>
            <a:prstGeom prst="ellipse">
              <a:avLst/>
            </a:prstGeom>
            <a:solidFill>
              <a:schemeClr val="lt1"/>
            </a:solidFill>
            <a:ln w="19050" cap="flat" cmpd="sng">
              <a:solidFill>
                <a:srgbClr val="E5E5E5"/>
              </a:solidFill>
              <a:prstDash val="solid"/>
              <a:miter lim="8000"/>
              <a:headEnd type="none" w="sm" len="sm"/>
              <a:tailEnd type="none" w="sm" len="sm"/>
            </a:ln>
            <a:effectLst>
              <a:outerShdw blurRad="152400" dist="88900" dir="5400000" sx="46000" sy="46000" rotWithShape="0">
                <a:srgbClr val="000000">
                  <a:alpha val="14509"/>
                </a:srgbClr>
              </a:outerShdw>
            </a:effectLst>
          </p:spPr>
          <p:txBody>
            <a:bodyPr spcFirstLastPara="1" wrap="square" lIns="0" tIns="731500" rIns="0" bIns="0" anchor="ctr" anchorCtr="0">
              <a:noAutofit/>
            </a:bodyPr>
            <a:lstStyle/>
            <a:p>
              <a:pPr marL="0" marR="0" lvl="0" indent="0" algn="ctr" rtl="0">
                <a:lnSpc>
                  <a:spcPct val="85000"/>
                </a:lnSpc>
                <a:spcBef>
                  <a:spcPts val="0"/>
                </a:spcBef>
                <a:spcAft>
                  <a:spcPts val="0"/>
                </a:spcAft>
                <a:buClr>
                  <a:srgbClr val="000000"/>
                </a:buClr>
                <a:buSzPts val="1600"/>
                <a:buFont typeface="Arial"/>
                <a:buNone/>
              </a:pPr>
              <a:endParaRPr sz="1600" b="1" i="0" u="none" strike="noStrike" cap="none">
                <a:solidFill>
                  <a:srgbClr val="000000"/>
                </a:solidFill>
                <a:latin typeface="Arial"/>
                <a:ea typeface="Arial"/>
                <a:cs typeface="Arial"/>
                <a:sym typeface="Arial"/>
              </a:endParaRPr>
            </a:p>
          </p:txBody>
        </p:sp>
        <p:sp>
          <p:nvSpPr>
            <p:cNvPr id="821" name="Google Shape;821;p10"/>
            <p:cNvSpPr/>
            <p:nvPr/>
          </p:nvSpPr>
          <p:spPr>
            <a:xfrm>
              <a:off x="2089125" y="5450608"/>
              <a:ext cx="415582" cy="222238"/>
            </a:xfrm>
            <a:custGeom>
              <a:avLst/>
              <a:gdLst/>
              <a:ahLst/>
              <a:cxnLst/>
              <a:rect l="l" t="t" r="r" b="b"/>
              <a:pathLst>
                <a:path w="1458181" h="779782" extrusionOk="0">
                  <a:moveTo>
                    <a:pt x="551835" y="159296"/>
                  </a:moveTo>
                  <a:cubicBezTo>
                    <a:pt x="449239" y="159296"/>
                    <a:pt x="355859" y="211668"/>
                    <a:pt x="301797" y="299366"/>
                  </a:cubicBezTo>
                  <a:lnTo>
                    <a:pt x="289662" y="319024"/>
                  </a:lnTo>
                  <a:cubicBezTo>
                    <a:pt x="286130" y="324707"/>
                    <a:pt x="279987" y="328086"/>
                    <a:pt x="273383" y="328086"/>
                  </a:cubicBezTo>
                  <a:lnTo>
                    <a:pt x="250345" y="328240"/>
                  </a:lnTo>
                  <a:cubicBezTo>
                    <a:pt x="192442" y="328547"/>
                    <a:pt x="140838" y="348820"/>
                    <a:pt x="101213" y="387217"/>
                  </a:cubicBezTo>
                  <a:cubicBezTo>
                    <a:pt x="60666" y="426381"/>
                    <a:pt x="38244" y="478754"/>
                    <a:pt x="38244" y="534659"/>
                  </a:cubicBezTo>
                  <a:cubicBezTo>
                    <a:pt x="38397" y="642476"/>
                    <a:pt x="119182" y="730634"/>
                    <a:pt x="226386" y="740158"/>
                  </a:cubicBezTo>
                  <a:lnTo>
                    <a:pt x="687143" y="741386"/>
                  </a:lnTo>
                  <a:lnTo>
                    <a:pt x="925202" y="741386"/>
                  </a:lnTo>
                  <a:cubicBezTo>
                    <a:pt x="965287" y="741386"/>
                    <a:pt x="1001610" y="725413"/>
                    <a:pt x="1027912" y="699611"/>
                  </a:cubicBezTo>
                  <a:lnTo>
                    <a:pt x="1055917" y="658882"/>
                  </a:lnTo>
                  <a:lnTo>
                    <a:pt x="1059066" y="654303"/>
                  </a:lnTo>
                  <a:lnTo>
                    <a:pt x="1066036" y="620487"/>
                  </a:lnTo>
                  <a:lnTo>
                    <a:pt x="1066035" y="620487"/>
                  </a:lnTo>
                  <a:lnTo>
                    <a:pt x="1070493" y="598858"/>
                  </a:lnTo>
                  <a:cubicBezTo>
                    <a:pt x="1070493" y="520223"/>
                    <a:pt x="1005371" y="456331"/>
                    <a:pt x="925201" y="456331"/>
                  </a:cubicBezTo>
                  <a:cubicBezTo>
                    <a:pt x="921514" y="456331"/>
                    <a:pt x="917675" y="456483"/>
                    <a:pt x="913374" y="456946"/>
                  </a:cubicBezTo>
                  <a:lnTo>
                    <a:pt x="874210" y="460631"/>
                  </a:lnTo>
                  <a:cubicBezTo>
                    <a:pt x="864073" y="461553"/>
                    <a:pt x="855012" y="454487"/>
                    <a:pt x="853476" y="444504"/>
                  </a:cubicBezTo>
                  <a:lnTo>
                    <a:pt x="847486" y="405647"/>
                  </a:lnTo>
                  <a:cubicBezTo>
                    <a:pt x="833548" y="314418"/>
                    <a:pt x="780388" y="240034"/>
                    <a:pt x="702650" y="197529"/>
                  </a:cubicBezTo>
                  <a:lnTo>
                    <a:pt x="651012" y="178587"/>
                  </a:lnTo>
                  <a:lnTo>
                    <a:pt x="617262" y="166207"/>
                  </a:lnTo>
                  <a:lnTo>
                    <a:pt x="613954" y="165858"/>
                  </a:lnTo>
                  <a:close/>
                  <a:moveTo>
                    <a:pt x="901125" y="38397"/>
                  </a:moveTo>
                  <a:cubicBezTo>
                    <a:pt x="824178" y="38397"/>
                    <a:pt x="752415" y="67856"/>
                    <a:pt x="698535" y="119583"/>
                  </a:cubicBezTo>
                  <a:lnTo>
                    <a:pt x="676207" y="147293"/>
                  </a:lnTo>
                  <a:lnTo>
                    <a:pt x="721708" y="164004"/>
                  </a:lnTo>
                  <a:cubicBezTo>
                    <a:pt x="809541" y="212110"/>
                    <a:pt x="869641" y="296371"/>
                    <a:pt x="885422" y="399811"/>
                  </a:cubicBezTo>
                  <a:lnTo>
                    <a:pt x="888646" y="420699"/>
                  </a:lnTo>
                  <a:lnTo>
                    <a:pt x="909687" y="418702"/>
                  </a:lnTo>
                  <a:cubicBezTo>
                    <a:pt x="915218" y="418241"/>
                    <a:pt x="920286" y="417934"/>
                    <a:pt x="925201" y="417934"/>
                  </a:cubicBezTo>
                  <a:cubicBezTo>
                    <a:pt x="1026568" y="417934"/>
                    <a:pt x="1108890" y="499028"/>
                    <a:pt x="1108890" y="598858"/>
                  </a:cubicBezTo>
                  <a:lnTo>
                    <a:pt x="1106673" y="620487"/>
                  </a:lnTo>
                  <a:lnTo>
                    <a:pt x="1106674" y="620487"/>
                  </a:lnTo>
                  <a:lnTo>
                    <a:pt x="1274492" y="620487"/>
                  </a:lnTo>
                  <a:cubicBezTo>
                    <a:pt x="1354662" y="620487"/>
                    <a:pt x="1419784" y="556595"/>
                    <a:pt x="1419784" y="477959"/>
                  </a:cubicBezTo>
                  <a:cubicBezTo>
                    <a:pt x="1419784" y="399324"/>
                    <a:pt x="1354662" y="335432"/>
                    <a:pt x="1274492" y="335432"/>
                  </a:cubicBezTo>
                  <a:cubicBezTo>
                    <a:pt x="1270805" y="335432"/>
                    <a:pt x="1266966" y="335584"/>
                    <a:pt x="1262665" y="336047"/>
                  </a:cubicBezTo>
                  <a:lnTo>
                    <a:pt x="1223501" y="339732"/>
                  </a:lnTo>
                  <a:cubicBezTo>
                    <a:pt x="1213364" y="340654"/>
                    <a:pt x="1204303" y="333588"/>
                    <a:pt x="1202767" y="323605"/>
                  </a:cubicBezTo>
                  <a:lnTo>
                    <a:pt x="1196777" y="284748"/>
                  </a:lnTo>
                  <a:cubicBezTo>
                    <a:pt x="1178193" y="163109"/>
                    <a:pt x="1089881" y="71417"/>
                    <a:pt x="966552" y="45308"/>
                  </a:cubicBezTo>
                  <a:cubicBezTo>
                    <a:pt x="944896" y="40700"/>
                    <a:pt x="922780" y="38397"/>
                    <a:pt x="901125" y="38397"/>
                  </a:cubicBezTo>
                  <a:close/>
                  <a:moveTo>
                    <a:pt x="901125" y="0"/>
                  </a:moveTo>
                  <a:cubicBezTo>
                    <a:pt x="925544" y="0"/>
                    <a:pt x="950272" y="2611"/>
                    <a:pt x="974538" y="7679"/>
                  </a:cubicBezTo>
                  <a:cubicBezTo>
                    <a:pt x="1113840" y="37168"/>
                    <a:pt x="1213672" y="140992"/>
                    <a:pt x="1234713" y="278912"/>
                  </a:cubicBezTo>
                  <a:lnTo>
                    <a:pt x="1237937" y="299800"/>
                  </a:lnTo>
                  <a:lnTo>
                    <a:pt x="1258978" y="297803"/>
                  </a:lnTo>
                  <a:cubicBezTo>
                    <a:pt x="1264509" y="297342"/>
                    <a:pt x="1269577" y="297035"/>
                    <a:pt x="1274492" y="297035"/>
                  </a:cubicBezTo>
                  <a:cubicBezTo>
                    <a:pt x="1375859" y="297035"/>
                    <a:pt x="1458181" y="378129"/>
                    <a:pt x="1458181" y="477959"/>
                  </a:cubicBezTo>
                  <a:cubicBezTo>
                    <a:pt x="1458181" y="577790"/>
                    <a:pt x="1375859" y="658882"/>
                    <a:pt x="1274492" y="658882"/>
                  </a:cubicBezTo>
                  <a:lnTo>
                    <a:pt x="1097713" y="658882"/>
                  </a:lnTo>
                  <a:lnTo>
                    <a:pt x="1094444" y="669244"/>
                  </a:lnTo>
                  <a:cubicBezTo>
                    <a:pt x="1066540" y="734167"/>
                    <a:pt x="1001227" y="779782"/>
                    <a:pt x="925202" y="779782"/>
                  </a:cubicBezTo>
                  <a:lnTo>
                    <a:pt x="687143" y="779782"/>
                  </a:lnTo>
                  <a:lnTo>
                    <a:pt x="225464" y="778554"/>
                  </a:lnTo>
                  <a:cubicBezTo>
                    <a:pt x="225003" y="778554"/>
                    <a:pt x="224388" y="778554"/>
                    <a:pt x="223928" y="778554"/>
                  </a:cubicBezTo>
                  <a:cubicBezTo>
                    <a:pt x="162801" y="773332"/>
                    <a:pt x="106127" y="745687"/>
                    <a:pt x="64658" y="700686"/>
                  </a:cubicBezTo>
                  <a:cubicBezTo>
                    <a:pt x="22885" y="655532"/>
                    <a:pt x="0" y="596555"/>
                    <a:pt x="0" y="534659"/>
                  </a:cubicBezTo>
                  <a:cubicBezTo>
                    <a:pt x="0" y="468310"/>
                    <a:pt x="26570" y="406107"/>
                    <a:pt x="74642" y="359571"/>
                  </a:cubicBezTo>
                  <a:cubicBezTo>
                    <a:pt x="121640" y="314263"/>
                    <a:pt x="182306" y="290150"/>
                    <a:pt x="250345" y="289843"/>
                  </a:cubicBezTo>
                  <a:lnTo>
                    <a:pt x="262785" y="289843"/>
                  </a:lnTo>
                  <a:lnTo>
                    <a:pt x="269236" y="279247"/>
                  </a:lnTo>
                  <a:cubicBezTo>
                    <a:pt x="330210" y="180183"/>
                    <a:pt x="435877" y="120899"/>
                    <a:pt x="551835" y="120899"/>
                  </a:cubicBezTo>
                  <a:cubicBezTo>
                    <a:pt x="576254" y="120899"/>
                    <a:pt x="600982" y="123510"/>
                    <a:pt x="625248" y="128578"/>
                  </a:cubicBezTo>
                  <a:lnTo>
                    <a:pt x="638560" y="133467"/>
                  </a:lnTo>
                  <a:lnTo>
                    <a:pt x="672099" y="91814"/>
                  </a:lnTo>
                  <a:cubicBezTo>
                    <a:pt x="732977" y="33347"/>
                    <a:pt x="814157" y="0"/>
                    <a:pt x="901125" y="0"/>
                  </a:cubicBezTo>
                  <a:close/>
                </a:path>
              </a:pathLst>
            </a:custGeom>
            <a:solidFill>
              <a:schemeClr val="dk1"/>
            </a:solidFill>
            <a:ln>
              <a:noFill/>
            </a:ln>
            <a:effectLst>
              <a:outerShdw blurRad="152400" dist="88900" dir="5400000" sx="46000" sy="46000" rotWithShape="0">
                <a:srgbClr val="000000">
                  <a:alpha val="1450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500"/>
                <a:buFont typeface="Arial"/>
                <a:buNone/>
              </a:pPr>
              <a:endParaRPr sz="500" b="0" i="0" u="none" strike="noStrike" cap="none">
                <a:solidFill>
                  <a:srgbClr val="000000"/>
                </a:solidFill>
                <a:latin typeface="Arial"/>
                <a:ea typeface="Arial"/>
                <a:cs typeface="Arial"/>
                <a:sym typeface="Arial"/>
              </a:endParaRPr>
            </a:p>
          </p:txBody>
        </p:sp>
      </p:grpSp>
      <p:grpSp>
        <p:nvGrpSpPr>
          <p:cNvPr id="822" name="Google Shape;822;p10"/>
          <p:cNvGrpSpPr/>
          <p:nvPr/>
        </p:nvGrpSpPr>
        <p:grpSpPr>
          <a:xfrm>
            <a:off x="4809251" y="6095781"/>
            <a:ext cx="594300" cy="594300"/>
            <a:chOff x="4809251" y="6095781"/>
            <a:chExt cx="594300" cy="594300"/>
          </a:xfrm>
        </p:grpSpPr>
        <p:sp>
          <p:nvSpPr>
            <p:cNvPr id="823" name="Google Shape;823;p10"/>
            <p:cNvSpPr/>
            <p:nvPr/>
          </p:nvSpPr>
          <p:spPr>
            <a:xfrm>
              <a:off x="4809251" y="6095781"/>
              <a:ext cx="594300" cy="594300"/>
            </a:xfrm>
            <a:prstGeom prst="ellipse">
              <a:avLst/>
            </a:prstGeom>
            <a:solidFill>
              <a:schemeClr val="lt1"/>
            </a:solidFill>
            <a:ln w="19050" cap="flat" cmpd="sng">
              <a:solidFill>
                <a:srgbClr val="E5E5E5"/>
              </a:solidFill>
              <a:prstDash val="solid"/>
              <a:miter lim="8000"/>
              <a:headEnd type="none" w="sm" len="sm"/>
              <a:tailEnd type="none" w="sm" len="sm"/>
            </a:ln>
            <a:effectLst>
              <a:outerShdw blurRad="152400" dist="88900" dir="5400000" sx="46000" sy="46000" rotWithShape="0">
                <a:srgbClr val="000000">
                  <a:alpha val="14509"/>
                </a:srgbClr>
              </a:outerShdw>
            </a:effectLst>
          </p:spPr>
          <p:txBody>
            <a:bodyPr spcFirstLastPara="1" wrap="square" lIns="0" tIns="731500" rIns="0" bIns="0" anchor="ctr" anchorCtr="0">
              <a:noAutofit/>
            </a:bodyPr>
            <a:lstStyle/>
            <a:p>
              <a:pPr marL="0" marR="0" lvl="0" indent="0" algn="ctr" rtl="0">
                <a:lnSpc>
                  <a:spcPct val="85000"/>
                </a:lnSpc>
                <a:spcBef>
                  <a:spcPts val="0"/>
                </a:spcBef>
                <a:spcAft>
                  <a:spcPts val="0"/>
                </a:spcAft>
                <a:buClr>
                  <a:srgbClr val="000000"/>
                </a:buClr>
                <a:buSzPts val="1600"/>
                <a:buFont typeface="Arial"/>
                <a:buNone/>
              </a:pPr>
              <a:endParaRPr sz="1600" b="1" i="0" u="none" strike="noStrike" cap="none">
                <a:solidFill>
                  <a:srgbClr val="000000"/>
                </a:solidFill>
                <a:latin typeface="Arial"/>
                <a:ea typeface="Arial"/>
                <a:cs typeface="Arial"/>
                <a:sym typeface="Arial"/>
              </a:endParaRPr>
            </a:p>
          </p:txBody>
        </p:sp>
        <p:grpSp>
          <p:nvGrpSpPr>
            <p:cNvPr id="824" name="Google Shape;824;p10"/>
            <p:cNvGrpSpPr/>
            <p:nvPr/>
          </p:nvGrpSpPr>
          <p:grpSpPr>
            <a:xfrm>
              <a:off x="4973134" y="6264680"/>
              <a:ext cx="266875" cy="256727"/>
              <a:chOff x="8862884" y="6476416"/>
              <a:chExt cx="571466" cy="549737"/>
            </a:xfrm>
          </p:grpSpPr>
          <p:sp>
            <p:nvSpPr>
              <p:cNvPr id="825" name="Google Shape;825;p10"/>
              <p:cNvSpPr/>
              <p:nvPr/>
            </p:nvSpPr>
            <p:spPr>
              <a:xfrm>
                <a:off x="8862884" y="6476416"/>
                <a:ext cx="571466" cy="549737"/>
              </a:xfrm>
              <a:custGeom>
                <a:avLst/>
                <a:gdLst/>
                <a:ahLst/>
                <a:cxnLst/>
                <a:rect l="l" t="t" r="r" b="b"/>
                <a:pathLst>
                  <a:path w="571466" h="549737" extrusionOk="0">
                    <a:moveTo>
                      <a:pt x="515025" y="549466"/>
                    </a:moveTo>
                    <a:lnTo>
                      <a:pt x="56984" y="549466"/>
                    </a:lnTo>
                    <a:cubicBezTo>
                      <a:pt x="26020" y="549466"/>
                      <a:pt x="815" y="524261"/>
                      <a:pt x="815" y="493297"/>
                    </a:cubicBezTo>
                    <a:lnTo>
                      <a:pt x="815" y="56984"/>
                    </a:lnTo>
                    <a:cubicBezTo>
                      <a:pt x="815" y="26020"/>
                      <a:pt x="26020" y="815"/>
                      <a:pt x="56984" y="815"/>
                    </a:cubicBezTo>
                    <a:lnTo>
                      <a:pt x="515025" y="815"/>
                    </a:lnTo>
                    <a:cubicBezTo>
                      <a:pt x="545989" y="815"/>
                      <a:pt x="571194" y="26020"/>
                      <a:pt x="571194" y="56984"/>
                    </a:cubicBezTo>
                    <a:lnTo>
                      <a:pt x="571194" y="493297"/>
                    </a:lnTo>
                    <a:cubicBezTo>
                      <a:pt x="571194" y="524261"/>
                      <a:pt x="545989" y="549466"/>
                      <a:pt x="515025" y="549466"/>
                    </a:cubicBezTo>
                    <a:close/>
                    <a:moveTo>
                      <a:pt x="56984" y="27976"/>
                    </a:moveTo>
                    <a:cubicBezTo>
                      <a:pt x="41013" y="27976"/>
                      <a:pt x="27976" y="41013"/>
                      <a:pt x="27976" y="56984"/>
                    </a:cubicBezTo>
                    <a:lnTo>
                      <a:pt x="27976" y="493297"/>
                    </a:lnTo>
                    <a:cubicBezTo>
                      <a:pt x="27976" y="509268"/>
                      <a:pt x="41013" y="522305"/>
                      <a:pt x="56984" y="522305"/>
                    </a:cubicBezTo>
                    <a:lnTo>
                      <a:pt x="515025" y="522305"/>
                    </a:lnTo>
                    <a:cubicBezTo>
                      <a:pt x="530996" y="522305"/>
                      <a:pt x="544034" y="509268"/>
                      <a:pt x="544034" y="493297"/>
                    </a:cubicBezTo>
                    <a:lnTo>
                      <a:pt x="544034" y="56984"/>
                    </a:lnTo>
                    <a:cubicBezTo>
                      <a:pt x="544034" y="41013"/>
                      <a:pt x="530996" y="27976"/>
                      <a:pt x="515025" y="27976"/>
                    </a:cubicBezTo>
                    <a:lnTo>
                      <a:pt x="56984" y="27976"/>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26" name="Google Shape;826;p10"/>
              <p:cNvSpPr/>
              <p:nvPr/>
            </p:nvSpPr>
            <p:spPr>
              <a:xfrm>
                <a:off x="9118305" y="6563331"/>
                <a:ext cx="218373" cy="28247"/>
              </a:xfrm>
              <a:custGeom>
                <a:avLst/>
                <a:gdLst/>
                <a:ahLst/>
                <a:cxnLst/>
                <a:rect l="l" t="t" r="r" b="b"/>
                <a:pathLst>
                  <a:path w="218373" h="28247" extrusionOk="0">
                    <a:moveTo>
                      <a:pt x="204414" y="27976"/>
                    </a:moveTo>
                    <a:lnTo>
                      <a:pt x="14395" y="27976"/>
                    </a:lnTo>
                    <a:cubicBezTo>
                      <a:pt x="6900" y="27976"/>
                      <a:pt x="815" y="21892"/>
                      <a:pt x="815" y="14395"/>
                    </a:cubicBezTo>
                    <a:cubicBezTo>
                      <a:pt x="815" y="6899"/>
                      <a:pt x="6900" y="815"/>
                      <a:pt x="14395" y="815"/>
                    </a:cubicBezTo>
                    <a:lnTo>
                      <a:pt x="204414" y="815"/>
                    </a:lnTo>
                    <a:cubicBezTo>
                      <a:pt x="211910" y="815"/>
                      <a:pt x="217994" y="6899"/>
                      <a:pt x="217994" y="14395"/>
                    </a:cubicBezTo>
                    <a:cubicBezTo>
                      <a:pt x="217994" y="21892"/>
                      <a:pt x="211910" y="27976"/>
                      <a:pt x="204414"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27" name="Google Shape;827;p10"/>
              <p:cNvSpPr/>
              <p:nvPr/>
            </p:nvSpPr>
            <p:spPr>
              <a:xfrm>
                <a:off x="8960664" y="6563331"/>
                <a:ext cx="56494" cy="28247"/>
              </a:xfrm>
              <a:custGeom>
                <a:avLst/>
                <a:gdLst/>
                <a:ahLst/>
                <a:cxnLst/>
                <a:rect l="l" t="t" r="r" b="b"/>
                <a:pathLst>
                  <a:path w="56494" h="28247" extrusionOk="0">
                    <a:moveTo>
                      <a:pt x="42860" y="27976"/>
                    </a:moveTo>
                    <a:lnTo>
                      <a:pt x="14395" y="27976"/>
                    </a:lnTo>
                    <a:cubicBezTo>
                      <a:pt x="6898" y="27976"/>
                      <a:pt x="815" y="21892"/>
                      <a:pt x="815" y="14395"/>
                    </a:cubicBezTo>
                    <a:cubicBezTo>
                      <a:pt x="815" y="6899"/>
                      <a:pt x="6898" y="815"/>
                      <a:pt x="14395" y="815"/>
                    </a:cubicBezTo>
                    <a:lnTo>
                      <a:pt x="42860" y="815"/>
                    </a:lnTo>
                    <a:cubicBezTo>
                      <a:pt x="50356" y="815"/>
                      <a:pt x="56441" y="6899"/>
                      <a:pt x="56441" y="14395"/>
                    </a:cubicBezTo>
                    <a:cubicBezTo>
                      <a:pt x="56441" y="21892"/>
                      <a:pt x="50356" y="27976"/>
                      <a:pt x="42860"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28" name="Google Shape;828;p10"/>
              <p:cNvSpPr/>
              <p:nvPr/>
            </p:nvSpPr>
            <p:spPr>
              <a:xfrm>
                <a:off x="8862884" y="6650246"/>
                <a:ext cx="571466" cy="28247"/>
              </a:xfrm>
              <a:custGeom>
                <a:avLst/>
                <a:gdLst/>
                <a:ahLst/>
                <a:cxnLst/>
                <a:rect l="l" t="t" r="r" b="b"/>
                <a:pathLst>
                  <a:path w="571466" h="28247" extrusionOk="0">
                    <a:moveTo>
                      <a:pt x="557614" y="27976"/>
                    </a:moveTo>
                    <a:lnTo>
                      <a:pt x="14395" y="27976"/>
                    </a:lnTo>
                    <a:cubicBezTo>
                      <a:pt x="6899" y="27976"/>
                      <a:pt x="815" y="21892"/>
                      <a:pt x="815" y="14395"/>
                    </a:cubicBezTo>
                    <a:cubicBezTo>
                      <a:pt x="815" y="6899"/>
                      <a:pt x="6899" y="815"/>
                      <a:pt x="14395" y="815"/>
                    </a:cubicBezTo>
                    <a:lnTo>
                      <a:pt x="557614" y="815"/>
                    </a:lnTo>
                    <a:cubicBezTo>
                      <a:pt x="565111" y="815"/>
                      <a:pt x="571194" y="6899"/>
                      <a:pt x="571194" y="14395"/>
                    </a:cubicBezTo>
                    <a:cubicBezTo>
                      <a:pt x="571194" y="21892"/>
                      <a:pt x="565111" y="27976"/>
                      <a:pt x="557614"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29" name="Google Shape;829;p10"/>
              <p:cNvSpPr/>
              <p:nvPr/>
            </p:nvSpPr>
            <p:spPr>
              <a:xfrm>
                <a:off x="8862884" y="6824076"/>
                <a:ext cx="571466" cy="28247"/>
              </a:xfrm>
              <a:custGeom>
                <a:avLst/>
                <a:gdLst/>
                <a:ahLst/>
                <a:cxnLst/>
                <a:rect l="l" t="t" r="r" b="b"/>
                <a:pathLst>
                  <a:path w="571466" h="28247" extrusionOk="0">
                    <a:moveTo>
                      <a:pt x="557614" y="27976"/>
                    </a:moveTo>
                    <a:lnTo>
                      <a:pt x="14395" y="27976"/>
                    </a:lnTo>
                    <a:cubicBezTo>
                      <a:pt x="6899" y="27976"/>
                      <a:pt x="815" y="21892"/>
                      <a:pt x="815" y="14395"/>
                    </a:cubicBezTo>
                    <a:cubicBezTo>
                      <a:pt x="815" y="6899"/>
                      <a:pt x="6899" y="815"/>
                      <a:pt x="14395" y="815"/>
                    </a:cubicBezTo>
                    <a:lnTo>
                      <a:pt x="557614" y="815"/>
                    </a:lnTo>
                    <a:cubicBezTo>
                      <a:pt x="565111" y="815"/>
                      <a:pt x="571194" y="6899"/>
                      <a:pt x="571194" y="14395"/>
                    </a:cubicBezTo>
                    <a:cubicBezTo>
                      <a:pt x="571194" y="21892"/>
                      <a:pt x="565111" y="27976"/>
                      <a:pt x="557614"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30" name="Google Shape;830;p10"/>
              <p:cNvSpPr/>
              <p:nvPr/>
            </p:nvSpPr>
            <p:spPr>
              <a:xfrm>
                <a:off x="9118305" y="6737161"/>
                <a:ext cx="218373" cy="28247"/>
              </a:xfrm>
              <a:custGeom>
                <a:avLst/>
                <a:gdLst/>
                <a:ahLst/>
                <a:cxnLst/>
                <a:rect l="l" t="t" r="r" b="b"/>
                <a:pathLst>
                  <a:path w="218373" h="28247" extrusionOk="0">
                    <a:moveTo>
                      <a:pt x="204414" y="27976"/>
                    </a:moveTo>
                    <a:lnTo>
                      <a:pt x="14395" y="27976"/>
                    </a:lnTo>
                    <a:cubicBezTo>
                      <a:pt x="6900" y="27976"/>
                      <a:pt x="815" y="21892"/>
                      <a:pt x="815" y="14395"/>
                    </a:cubicBezTo>
                    <a:cubicBezTo>
                      <a:pt x="815" y="6899"/>
                      <a:pt x="6900" y="815"/>
                      <a:pt x="14395" y="815"/>
                    </a:cubicBezTo>
                    <a:lnTo>
                      <a:pt x="204414" y="815"/>
                    </a:lnTo>
                    <a:cubicBezTo>
                      <a:pt x="211910" y="815"/>
                      <a:pt x="217994" y="6899"/>
                      <a:pt x="217994" y="14395"/>
                    </a:cubicBezTo>
                    <a:cubicBezTo>
                      <a:pt x="217994" y="21892"/>
                      <a:pt x="211910" y="27976"/>
                      <a:pt x="204414"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31" name="Google Shape;831;p10"/>
              <p:cNvSpPr/>
              <p:nvPr/>
            </p:nvSpPr>
            <p:spPr>
              <a:xfrm>
                <a:off x="8960664" y="6737161"/>
                <a:ext cx="56494" cy="28247"/>
              </a:xfrm>
              <a:custGeom>
                <a:avLst/>
                <a:gdLst/>
                <a:ahLst/>
                <a:cxnLst/>
                <a:rect l="l" t="t" r="r" b="b"/>
                <a:pathLst>
                  <a:path w="56494" h="28247" extrusionOk="0">
                    <a:moveTo>
                      <a:pt x="42860" y="27976"/>
                    </a:moveTo>
                    <a:lnTo>
                      <a:pt x="14395" y="27976"/>
                    </a:lnTo>
                    <a:cubicBezTo>
                      <a:pt x="6898" y="27976"/>
                      <a:pt x="815" y="21892"/>
                      <a:pt x="815" y="14395"/>
                    </a:cubicBezTo>
                    <a:cubicBezTo>
                      <a:pt x="815" y="6899"/>
                      <a:pt x="6898" y="815"/>
                      <a:pt x="14395" y="815"/>
                    </a:cubicBezTo>
                    <a:lnTo>
                      <a:pt x="42860" y="815"/>
                    </a:lnTo>
                    <a:cubicBezTo>
                      <a:pt x="50356" y="815"/>
                      <a:pt x="56441" y="6899"/>
                      <a:pt x="56441" y="14395"/>
                    </a:cubicBezTo>
                    <a:cubicBezTo>
                      <a:pt x="56441" y="21892"/>
                      <a:pt x="50356" y="27976"/>
                      <a:pt x="42860"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32" name="Google Shape;832;p10"/>
              <p:cNvSpPr/>
              <p:nvPr/>
            </p:nvSpPr>
            <p:spPr>
              <a:xfrm>
                <a:off x="9118305" y="6910991"/>
                <a:ext cx="218373" cy="28247"/>
              </a:xfrm>
              <a:custGeom>
                <a:avLst/>
                <a:gdLst/>
                <a:ahLst/>
                <a:cxnLst/>
                <a:rect l="l" t="t" r="r" b="b"/>
                <a:pathLst>
                  <a:path w="218373" h="28247" extrusionOk="0">
                    <a:moveTo>
                      <a:pt x="204414" y="27976"/>
                    </a:moveTo>
                    <a:lnTo>
                      <a:pt x="14395" y="27976"/>
                    </a:lnTo>
                    <a:cubicBezTo>
                      <a:pt x="6900" y="27976"/>
                      <a:pt x="815" y="21892"/>
                      <a:pt x="815" y="14395"/>
                    </a:cubicBezTo>
                    <a:cubicBezTo>
                      <a:pt x="815" y="6899"/>
                      <a:pt x="6900" y="815"/>
                      <a:pt x="14395" y="815"/>
                    </a:cubicBezTo>
                    <a:lnTo>
                      <a:pt x="204414" y="815"/>
                    </a:lnTo>
                    <a:cubicBezTo>
                      <a:pt x="211910" y="815"/>
                      <a:pt x="217994" y="6899"/>
                      <a:pt x="217994" y="14395"/>
                    </a:cubicBezTo>
                    <a:cubicBezTo>
                      <a:pt x="217994" y="21892"/>
                      <a:pt x="211910" y="27976"/>
                      <a:pt x="204414"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33" name="Google Shape;833;p10"/>
              <p:cNvSpPr/>
              <p:nvPr/>
            </p:nvSpPr>
            <p:spPr>
              <a:xfrm>
                <a:off x="8960664" y="6910991"/>
                <a:ext cx="56494" cy="28247"/>
              </a:xfrm>
              <a:custGeom>
                <a:avLst/>
                <a:gdLst/>
                <a:ahLst/>
                <a:cxnLst/>
                <a:rect l="l" t="t" r="r" b="b"/>
                <a:pathLst>
                  <a:path w="56494" h="28247" extrusionOk="0">
                    <a:moveTo>
                      <a:pt x="42860" y="27976"/>
                    </a:moveTo>
                    <a:lnTo>
                      <a:pt x="14395" y="27976"/>
                    </a:lnTo>
                    <a:cubicBezTo>
                      <a:pt x="6898" y="27976"/>
                      <a:pt x="815" y="21892"/>
                      <a:pt x="815" y="14395"/>
                    </a:cubicBezTo>
                    <a:cubicBezTo>
                      <a:pt x="815" y="6899"/>
                      <a:pt x="6898" y="815"/>
                      <a:pt x="14395" y="815"/>
                    </a:cubicBezTo>
                    <a:lnTo>
                      <a:pt x="42860" y="815"/>
                    </a:lnTo>
                    <a:cubicBezTo>
                      <a:pt x="50356" y="815"/>
                      <a:pt x="56441" y="6899"/>
                      <a:pt x="56441" y="14395"/>
                    </a:cubicBezTo>
                    <a:cubicBezTo>
                      <a:pt x="56441" y="21892"/>
                      <a:pt x="50356" y="27976"/>
                      <a:pt x="42860"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grpSp>
      </p:grpSp>
      <p:grpSp>
        <p:nvGrpSpPr>
          <p:cNvPr id="834" name="Google Shape;834;p10"/>
          <p:cNvGrpSpPr/>
          <p:nvPr/>
        </p:nvGrpSpPr>
        <p:grpSpPr>
          <a:xfrm>
            <a:off x="8863195" y="5396314"/>
            <a:ext cx="433200" cy="433200"/>
            <a:chOff x="8527620" y="5491894"/>
            <a:chExt cx="433200" cy="433200"/>
          </a:xfrm>
        </p:grpSpPr>
        <p:sp>
          <p:nvSpPr>
            <p:cNvPr id="835" name="Google Shape;835;p10"/>
            <p:cNvSpPr/>
            <p:nvPr/>
          </p:nvSpPr>
          <p:spPr>
            <a:xfrm>
              <a:off x="8527620" y="5491894"/>
              <a:ext cx="433200" cy="433200"/>
            </a:xfrm>
            <a:prstGeom prst="ellipse">
              <a:avLst/>
            </a:prstGeom>
            <a:solidFill>
              <a:schemeClr val="lt1"/>
            </a:solidFill>
            <a:ln w="19050" cap="flat" cmpd="sng">
              <a:solidFill>
                <a:srgbClr val="E5E5E5"/>
              </a:solidFill>
              <a:prstDash val="solid"/>
              <a:miter lim="8000"/>
              <a:headEnd type="none" w="sm" len="sm"/>
              <a:tailEnd type="none" w="sm" len="sm"/>
            </a:ln>
            <a:effectLst>
              <a:outerShdw blurRad="152400" dist="88900" dir="5400000" sx="46000" sy="46000" rotWithShape="0">
                <a:srgbClr val="000000">
                  <a:alpha val="14509"/>
                </a:srgbClr>
              </a:outerShdw>
            </a:effectLst>
          </p:spPr>
          <p:txBody>
            <a:bodyPr spcFirstLastPara="1" wrap="square" lIns="0" tIns="731500" rIns="0" bIns="0" anchor="ctr" anchorCtr="0">
              <a:noAutofit/>
            </a:bodyPr>
            <a:lstStyle/>
            <a:p>
              <a:pPr marL="0" marR="0" lvl="0" indent="0" algn="ctr" rtl="0">
                <a:lnSpc>
                  <a:spcPct val="85000"/>
                </a:lnSpc>
                <a:spcBef>
                  <a:spcPts val="0"/>
                </a:spcBef>
                <a:spcAft>
                  <a:spcPts val="0"/>
                </a:spcAft>
                <a:buClr>
                  <a:srgbClr val="000000"/>
                </a:buClr>
                <a:buSzPts val="1600"/>
                <a:buFont typeface="Arial"/>
                <a:buNone/>
              </a:pPr>
              <a:endParaRPr sz="1600" b="1" i="0" u="none" strike="noStrike" cap="none">
                <a:solidFill>
                  <a:srgbClr val="000000"/>
                </a:solidFill>
                <a:latin typeface="Arial"/>
                <a:ea typeface="Arial"/>
                <a:cs typeface="Arial"/>
                <a:sym typeface="Arial"/>
              </a:endParaRPr>
            </a:p>
          </p:txBody>
        </p:sp>
        <p:sp>
          <p:nvSpPr>
            <p:cNvPr id="836" name="Google Shape;836;p10"/>
            <p:cNvSpPr/>
            <p:nvPr/>
          </p:nvSpPr>
          <p:spPr>
            <a:xfrm>
              <a:off x="8622822" y="5586836"/>
              <a:ext cx="242401" cy="242921"/>
            </a:xfrm>
            <a:custGeom>
              <a:avLst/>
              <a:gdLst/>
              <a:ahLst/>
              <a:cxnLst/>
              <a:rect l="l" t="t" r="r" b="b"/>
              <a:pathLst>
                <a:path w="914720" h="916682" extrusionOk="0">
                  <a:moveTo>
                    <a:pt x="457132" y="810399"/>
                  </a:moveTo>
                  <a:cubicBezTo>
                    <a:pt x="452300" y="810399"/>
                    <a:pt x="447622" y="811305"/>
                    <a:pt x="443394" y="813267"/>
                  </a:cubicBezTo>
                  <a:cubicBezTo>
                    <a:pt x="434034" y="817343"/>
                    <a:pt x="426938" y="825344"/>
                    <a:pt x="424222" y="835309"/>
                  </a:cubicBezTo>
                  <a:cubicBezTo>
                    <a:pt x="423316" y="838329"/>
                    <a:pt x="422862" y="841498"/>
                    <a:pt x="422862" y="844819"/>
                  </a:cubicBezTo>
                  <a:cubicBezTo>
                    <a:pt x="422862" y="863691"/>
                    <a:pt x="438262" y="879091"/>
                    <a:pt x="457132" y="879091"/>
                  </a:cubicBezTo>
                  <a:cubicBezTo>
                    <a:pt x="462416" y="879091"/>
                    <a:pt x="467550" y="877883"/>
                    <a:pt x="472382" y="875618"/>
                  </a:cubicBezTo>
                  <a:cubicBezTo>
                    <a:pt x="481590" y="871089"/>
                    <a:pt x="488384" y="862484"/>
                    <a:pt x="490648" y="852670"/>
                  </a:cubicBezTo>
                  <a:cubicBezTo>
                    <a:pt x="491252" y="850104"/>
                    <a:pt x="491554" y="847537"/>
                    <a:pt x="491554" y="844819"/>
                  </a:cubicBezTo>
                  <a:cubicBezTo>
                    <a:pt x="491402" y="825799"/>
                    <a:pt x="476004" y="810399"/>
                    <a:pt x="457132" y="810399"/>
                  </a:cubicBezTo>
                  <a:close/>
                  <a:moveTo>
                    <a:pt x="758920" y="677547"/>
                  </a:moveTo>
                  <a:cubicBezTo>
                    <a:pt x="754088" y="677547"/>
                    <a:pt x="749410" y="678453"/>
                    <a:pt x="745182" y="680415"/>
                  </a:cubicBezTo>
                  <a:cubicBezTo>
                    <a:pt x="735822" y="684492"/>
                    <a:pt x="728726" y="692493"/>
                    <a:pt x="726010" y="702456"/>
                  </a:cubicBezTo>
                  <a:cubicBezTo>
                    <a:pt x="725102" y="705476"/>
                    <a:pt x="724650" y="708647"/>
                    <a:pt x="724650" y="711968"/>
                  </a:cubicBezTo>
                  <a:cubicBezTo>
                    <a:pt x="724650" y="730839"/>
                    <a:pt x="740050" y="746238"/>
                    <a:pt x="758920" y="746238"/>
                  </a:cubicBezTo>
                  <a:cubicBezTo>
                    <a:pt x="764204" y="746238"/>
                    <a:pt x="769336" y="745031"/>
                    <a:pt x="774168" y="742766"/>
                  </a:cubicBezTo>
                  <a:cubicBezTo>
                    <a:pt x="783378" y="738237"/>
                    <a:pt x="790172" y="729631"/>
                    <a:pt x="792436" y="719818"/>
                  </a:cubicBezTo>
                  <a:cubicBezTo>
                    <a:pt x="793038" y="717251"/>
                    <a:pt x="793342" y="714685"/>
                    <a:pt x="793342" y="711968"/>
                  </a:cubicBezTo>
                  <a:cubicBezTo>
                    <a:pt x="793190" y="692946"/>
                    <a:pt x="777792" y="677547"/>
                    <a:pt x="758920" y="677547"/>
                  </a:cubicBezTo>
                  <a:close/>
                  <a:moveTo>
                    <a:pt x="155950" y="677547"/>
                  </a:moveTo>
                  <a:cubicBezTo>
                    <a:pt x="151118" y="677547"/>
                    <a:pt x="146440" y="678453"/>
                    <a:pt x="142212" y="680415"/>
                  </a:cubicBezTo>
                  <a:cubicBezTo>
                    <a:pt x="132852" y="684492"/>
                    <a:pt x="125756" y="692493"/>
                    <a:pt x="123040" y="702456"/>
                  </a:cubicBezTo>
                  <a:cubicBezTo>
                    <a:pt x="122134" y="705476"/>
                    <a:pt x="121680" y="708647"/>
                    <a:pt x="121680" y="711968"/>
                  </a:cubicBezTo>
                  <a:cubicBezTo>
                    <a:pt x="121680" y="730839"/>
                    <a:pt x="137080" y="746238"/>
                    <a:pt x="155950" y="746238"/>
                  </a:cubicBezTo>
                  <a:cubicBezTo>
                    <a:pt x="161234" y="746238"/>
                    <a:pt x="166368" y="745031"/>
                    <a:pt x="171200" y="742766"/>
                  </a:cubicBezTo>
                  <a:cubicBezTo>
                    <a:pt x="180408" y="738237"/>
                    <a:pt x="187202" y="729631"/>
                    <a:pt x="189466" y="719818"/>
                  </a:cubicBezTo>
                  <a:cubicBezTo>
                    <a:pt x="190070" y="717251"/>
                    <a:pt x="190372" y="714685"/>
                    <a:pt x="190372" y="711968"/>
                  </a:cubicBezTo>
                  <a:cubicBezTo>
                    <a:pt x="190372" y="692946"/>
                    <a:pt x="174974" y="677547"/>
                    <a:pt x="155950" y="677547"/>
                  </a:cubicBezTo>
                  <a:close/>
                  <a:moveTo>
                    <a:pt x="455472" y="37591"/>
                  </a:moveTo>
                  <a:cubicBezTo>
                    <a:pt x="372590" y="37591"/>
                    <a:pt x="296956" y="79862"/>
                    <a:pt x="253326" y="150818"/>
                  </a:cubicBezTo>
                  <a:lnTo>
                    <a:pt x="243362" y="166971"/>
                  </a:lnTo>
                  <a:cubicBezTo>
                    <a:pt x="239890" y="172557"/>
                    <a:pt x="233850" y="175879"/>
                    <a:pt x="227358" y="175879"/>
                  </a:cubicBezTo>
                  <a:lnTo>
                    <a:pt x="208486" y="176029"/>
                  </a:lnTo>
                  <a:cubicBezTo>
                    <a:pt x="161838" y="176181"/>
                    <a:pt x="120472" y="192636"/>
                    <a:pt x="88468" y="223435"/>
                  </a:cubicBezTo>
                  <a:cubicBezTo>
                    <a:pt x="55858" y="254986"/>
                    <a:pt x="37892" y="297106"/>
                    <a:pt x="37892" y="341945"/>
                  </a:cubicBezTo>
                  <a:cubicBezTo>
                    <a:pt x="37742" y="428752"/>
                    <a:pt x="102660" y="499708"/>
                    <a:pt x="188862" y="507256"/>
                  </a:cubicBezTo>
                  <a:lnTo>
                    <a:pt x="566132" y="508312"/>
                  </a:lnTo>
                  <a:lnTo>
                    <a:pt x="761184" y="508312"/>
                  </a:lnTo>
                  <a:cubicBezTo>
                    <a:pt x="825044" y="508312"/>
                    <a:pt x="877128" y="457285"/>
                    <a:pt x="877128" y="394783"/>
                  </a:cubicBezTo>
                  <a:cubicBezTo>
                    <a:pt x="877128" y="332132"/>
                    <a:pt x="825194" y="281103"/>
                    <a:pt x="761184" y="281103"/>
                  </a:cubicBezTo>
                  <a:cubicBezTo>
                    <a:pt x="758314" y="281103"/>
                    <a:pt x="755144" y="281255"/>
                    <a:pt x="751824" y="281556"/>
                  </a:cubicBezTo>
                  <a:lnTo>
                    <a:pt x="719818" y="284576"/>
                  </a:lnTo>
                  <a:cubicBezTo>
                    <a:pt x="709854" y="285482"/>
                    <a:pt x="700946" y="278538"/>
                    <a:pt x="699436" y="268574"/>
                  </a:cubicBezTo>
                  <a:lnTo>
                    <a:pt x="694606" y="236719"/>
                  </a:lnTo>
                  <a:cubicBezTo>
                    <a:pt x="679510" y="138438"/>
                    <a:pt x="608254" y="64313"/>
                    <a:pt x="508462" y="43177"/>
                  </a:cubicBezTo>
                  <a:cubicBezTo>
                    <a:pt x="490950" y="39402"/>
                    <a:pt x="472984" y="37591"/>
                    <a:pt x="455472" y="37591"/>
                  </a:cubicBezTo>
                  <a:close/>
                  <a:moveTo>
                    <a:pt x="455170" y="0"/>
                  </a:moveTo>
                  <a:cubicBezTo>
                    <a:pt x="475400" y="0"/>
                    <a:pt x="495780" y="2114"/>
                    <a:pt x="516010" y="6341"/>
                  </a:cubicBezTo>
                  <a:cubicBezTo>
                    <a:pt x="631500" y="30646"/>
                    <a:pt x="714082" y="116850"/>
                    <a:pt x="731594" y="231133"/>
                  </a:cubicBezTo>
                  <a:lnTo>
                    <a:pt x="733706" y="245325"/>
                  </a:lnTo>
                  <a:lnTo>
                    <a:pt x="748050" y="243966"/>
                  </a:lnTo>
                  <a:cubicBezTo>
                    <a:pt x="752578" y="243513"/>
                    <a:pt x="756956" y="243361"/>
                    <a:pt x="761032" y="243361"/>
                  </a:cubicBezTo>
                  <a:cubicBezTo>
                    <a:pt x="845726" y="243361"/>
                    <a:pt x="914720" y="311298"/>
                    <a:pt x="914720" y="394783"/>
                  </a:cubicBezTo>
                  <a:cubicBezTo>
                    <a:pt x="914870" y="478269"/>
                    <a:pt x="845876" y="546055"/>
                    <a:pt x="761184" y="546055"/>
                  </a:cubicBezTo>
                  <a:lnTo>
                    <a:pt x="575762" y="546055"/>
                  </a:lnTo>
                  <a:lnTo>
                    <a:pt x="576700" y="548317"/>
                  </a:lnTo>
                  <a:lnTo>
                    <a:pt x="576700" y="668791"/>
                  </a:lnTo>
                  <a:cubicBezTo>
                    <a:pt x="576700" y="681925"/>
                    <a:pt x="587268" y="692493"/>
                    <a:pt x="600402" y="692493"/>
                  </a:cubicBezTo>
                  <a:lnTo>
                    <a:pt x="689582" y="692493"/>
                  </a:lnTo>
                  <a:lnTo>
                    <a:pt x="689624" y="692192"/>
                  </a:lnTo>
                  <a:cubicBezTo>
                    <a:pt x="695514" y="671508"/>
                    <a:pt x="710156" y="654751"/>
                    <a:pt x="729934" y="645995"/>
                  </a:cubicBezTo>
                  <a:cubicBezTo>
                    <a:pt x="739142" y="641918"/>
                    <a:pt x="748806" y="639956"/>
                    <a:pt x="758920" y="639956"/>
                  </a:cubicBezTo>
                  <a:cubicBezTo>
                    <a:pt x="798624" y="639956"/>
                    <a:pt x="830932" y="672262"/>
                    <a:pt x="830932" y="711968"/>
                  </a:cubicBezTo>
                  <a:cubicBezTo>
                    <a:pt x="830932" y="717403"/>
                    <a:pt x="830328" y="722989"/>
                    <a:pt x="829120" y="728272"/>
                  </a:cubicBezTo>
                  <a:cubicBezTo>
                    <a:pt x="824290" y="749409"/>
                    <a:pt x="810250" y="767072"/>
                    <a:pt x="790776" y="776583"/>
                  </a:cubicBezTo>
                  <a:cubicBezTo>
                    <a:pt x="780810" y="781414"/>
                    <a:pt x="770092" y="783981"/>
                    <a:pt x="758920" y="783981"/>
                  </a:cubicBezTo>
                  <a:cubicBezTo>
                    <a:pt x="739068" y="783981"/>
                    <a:pt x="721066" y="775904"/>
                    <a:pt x="708026" y="762864"/>
                  </a:cubicBezTo>
                  <a:lnTo>
                    <a:pt x="694488" y="730235"/>
                  </a:lnTo>
                  <a:lnTo>
                    <a:pt x="600402" y="730235"/>
                  </a:lnTo>
                  <a:cubicBezTo>
                    <a:pt x="566584" y="730235"/>
                    <a:pt x="538958" y="702608"/>
                    <a:pt x="538958" y="668791"/>
                  </a:cubicBezTo>
                  <a:lnTo>
                    <a:pt x="538958" y="548317"/>
                  </a:lnTo>
                  <a:lnTo>
                    <a:pt x="539926" y="545982"/>
                  </a:lnTo>
                  <a:lnTo>
                    <a:pt x="474508" y="545799"/>
                  </a:lnTo>
                  <a:lnTo>
                    <a:pt x="475552" y="548317"/>
                  </a:lnTo>
                  <a:lnTo>
                    <a:pt x="475552" y="776386"/>
                  </a:lnTo>
                  <a:lnTo>
                    <a:pt x="485134" y="778325"/>
                  </a:lnTo>
                  <a:cubicBezTo>
                    <a:pt x="510970" y="789272"/>
                    <a:pt x="529144" y="814890"/>
                    <a:pt x="529144" y="844669"/>
                  </a:cubicBezTo>
                  <a:cubicBezTo>
                    <a:pt x="529144" y="850104"/>
                    <a:pt x="528540" y="855690"/>
                    <a:pt x="527332" y="860973"/>
                  </a:cubicBezTo>
                  <a:cubicBezTo>
                    <a:pt x="522502" y="882110"/>
                    <a:pt x="508462" y="899773"/>
                    <a:pt x="488988" y="909284"/>
                  </a:cubicBezTo>
                  <a:cubicBezTo>
                    <a:pt x="479022" y="914265"/>
                    <a:pt x="468304" y="916682"/>
                    <a:pt x="457132" y="916682"/>
                  </a:cubicBezTo>
                  <a:cubicBezTo>
                    <a:pt x="417428" y="916682"/>
                    <a:pt x="385120" y="884374"/>
                    <a:pt x="385120" y="844669"/>
                  </a:cubicBezTo>
                  <a:cubicBezTo>
                    <a:pt x="385120" y="837876"/>
                    <a:pt x="386026" y="831232"/>
                    <a:pt x="387838" y="824893"/>
                  </a:cubicBezTo>
                  <a:cubicBezTo>
                    <a:pt x="393726" y="804209"/>
                    <a:pt x="408368" y="787451"/>
                    <a:pt x="428146" y="778696"/>
                  </a:cubicBezTo>
                  <a:lnTo>
                    <a:pt x="437810" y="776683"/>
                  </a:lnTo>
                  <a:lnTo>
                    <a:pt x="437810" y="548317"/>
                  </a:lnTo>
                  <a:lnTo>
                    <a:pt x="438894" y="545699"/>
                  </a:lnTo>
                  <a:lnTo>
                    <a:pt x="374752" y="545520"/>
                  </a:lnTo>
                  <a:lnTo>
                    <a:pt x="375912" y="548317"/>
                  </a:lnTo>
                  <a:lnTo>
                    <a:pt x="375912" y="668791"/>
                  </a:lnTo>
                  <a:cubicBezTo>
                    <a:pt x="375912" y="702759"/>
                    <a:pt x="348284" y="730235"/>
                    <a:pt x="314466" y="730235"/>
                  </a:cubicBezTo>
                  <a:lnTo>
                    <a:pt x="225208" y="730235"/>
                  </a:lnTo>
                  <a:lnTo>
                    <a:pt x="212470" y="756787"/>
                  </a:lnTo>
                  <a:cubicBezTo>
                    <a:pt x="205922" y="765034"/>
                    <a:pt x="197544" y="771828"/>
                    <a:pt x="187806" y="776583"/>
                  </a:cubicBezTo>
                  <a:cubicBezTo>
                    <a:pt x="177994" y="781414"/>
                    <a:pt x="167272" y="783981"/>
                    <a:pt x="155950" y="783981"/>
                  </a:cubicBezTo>
                  <a:cubicBezTo>
                    <a:pt x="116246" y="783981"/>
                    <a:pt x="83938" y="751673"/>
                    <a:pt x="83938" y="711968"/>
                  </a:cubicBezTo>
                  <a:cubicBezTo>
                    <a:pt x="83938" y="705174"/>
                    <a:pt x="84844" y="698531"/>
                    <a:pt x="86656" y="692192"/>
                  </a:cubicBezTo>
                  <a:cubicBezTo>
                    <a:pt x="92544" y="671508"/>
                    <a:pt x="107186" y="654751"/>
                    <a:pt x="126964" y="645995"/>
                  </a:cubicBezTo>
                  <a:cubicBezTo>
                    <a:pt x="136174" y="641918"/>
                    <a:pt x="145836" y="639956"/>
                    <a:pt x="155950" y="639956"/>
                  </a:cubicBezTo>
                  <a:cubicBezTo>
                    <a:pt x="175802" y="639956"/>
                    <a:pt x="193806" y="648032"/>
                    <a:pt x="206846" y="661072"/>
                  </a:cubicBezTo>
                  <a:lnTo>
                    <a:pt x="219882" y="692493"/>
                  </a:lnTo>
                  <a:lnTo>
                    <a:pt x="314466" y="692493"/>
                  </a:lnTo>
                  <a:cubicBezTo>
                    <a:pt x="327602" y="692493"/>
                    <a:pt x="338170" y="681925"/>
                    <a:pt x="338170" y="668791"/>
                  </a:cubicBezTo>
                  <a:lnTo>
                    <a:pt x="338170" y="548317"/>
                  </a:lnTo>
                  <a:lnTo>
                    <a:pt x="339370" y="545422"/>
                  </a:lnTo>
                  <a:lnTo>
                    <a:pt x="187956" y="544999"/>
                  </a:lnTo>
                  <a:cubicBezTo>
                    <a:pt x="187504" y="544999"/>
                    <a:pt x="186900" y="544999"/>
                    <a:pt x="186446" y="544999"/>
                  </a:cubicBezTo>
                  <a:cubicBezTo>
                    <a:pt x="135570" y="540620"/>
                    <a:pt x="88468" y="517672"/>
                    <a:pt x="53896" y="480231"/>
                  </a:cubicBezTo>
                  <a:cubicBezTo>
                    <a:pt x="19174" y="442640"/>
                    <a:pt x="0" y="393576"/>
                    <a:pt x="0" y="342095"/>
                  </a:cubicBezTo>
                  <a:cubicBezTo>
                    <a:pt x="0" y="286841"/>
                    <a:pt x="22040" y="235058"/>
                    <a:pt x="62200" y="196410"/>
                  </a:cubicBezTo>
                  <a:cubicBezTo>
                    <a:pt x="101300" y="158668"/>
                    <a:pt x="151724" y="138740"/>
                    <a:pt x="208186" y="138438"/>
                  </a:cubicBezTo>
                  <a:lnTo>
                    <a:pt x="216640" y="138438"/>
                  </a:lnTo>
                  <a:lnTo>
                    <a:pt x="221020" y="131192"/>
                  </a:lnTo>
                  <a:cubicBezTo>
                    <a:pt x="271592" y="49065"/>
                    <a:pt x="359156" y="0"/>
                    <a:pt x="455170" y="0"/>
                  </a:cubicBezTo>
                  <a:close/>
                </a:path>
              </a:pathLst>
            </a:custGeom>
            <a:solidFill>
              <a:schemeClr val="dk1"/>
            </a:solidFill>
            <a:ln>
              <a:noFill/>
            </a:ln>
            <a:effectLst>
              <a:outerShdw blurRad="152400" dist="88900" dir="5400000" sx="46000" sy="46000" rotWithShape="0">
                <a:srgbClr val="000000">
                  <a:alpha val="1450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500"/>
                <a:buFont typeface="Arial"/>
                <a:buNone/>
              </a:pPr>
              <a:endParaRPr sz="500" b="0" i="0" u="none" strike="noStrike" cap="none">
                <a:solidFill>
                  <a:srgbClr val="000000"/>
                </a:solidFill>
                <a:latin typeface="Arial"/>
                <a:ea typeface="Arial"/>
                <a:cs typeface="Arial"/>
                <a:sym typeface="Arial"/>
              </a:endParaRPr>
            </a:p>
          </p:txBody>
        </p:sp>
      </p:grpSp>
      <p:grpSp>
        <p:nvGrpSpPr>
          <p:cNvPr id="837" name="Google Shape;837;p10"/>
          <p:cNvGrpSpPr/>
          <p:nvPr/>
        </p:nvGrpSpPr>
        <p:grpSpPr>
          <a:xfrm>
            <a:off x="6963399" y="5873211"/>
            <a:ext cx="594300" cy="594300"/>
            <a:chOff x="6963399" y="5873211"/>
            <a:chExt cx="594300" cy="594300"/>
          </a:xfrm>
        </p:grpSpPr>
        <p:sp>
          <p:nvSpPr>
            <p:cNvPr id="838" name="Google Shape;838;p10"/>
            <p:cNvSpPr/>
            <p:nvPr/>
          </p:nvSpPr>
          <p:spPr>
            <a:xfrm>
              <a:off x="6963399" y="5873211"/>
              <a:ext cx="594300" cy="594300"/>
            </a:xfrm>
            <a:prstGeom prst="ellipse">
              <a:avLst/>
            </a:prstGeom>
            <a:solidFill>
              <a:schemeClr val="lt1"/>
            </a:solidFill>
            <a:ln w="19050" cap="flat" cmpd="sng">
              <a:solidFill>
                <a:srgbClr val="E5E5E5"/>
              </a:solidFill>
              <a:prstDash val="solid"/>
              <a:miter lim="8000"/>
              <a:headEnd type="none" w="sm" len="sm"/>
              <a:tailEnd type="none" w="sm" len="sm"/>
            </a:ln>
            <a:effectLst>
              <a:outerShdw blurRad="152400" dist="88900" dir="5400000" sx="46000" sy="46000" rotWithShape="0">
                <a:srgbClr val="000000">
                  <a:alpha val="14509"/>
                </a:srgbClr>
              </a:outerShdw>
            </a:effectLst>
          </p:spPr>
          <p:txBody>
            <a:bodyPr spcFirstLastPara="1" wrap="square" lIns="0" tIns="731500" rIns="0" bIns="0" anchor="ctr" anchorCtr="0">
              <a:noAutofit/>
            </a:bodyPr>
            <a:lstStyle/>
            <a:p>
              <a:pPr marL="0" marR="0" lvl="0" indent="0" algn="ctr" rtl="0">
                <a:lnSpc>
                  <a:spcPct val="85000"/>
                </a:lnSpc>
                <a:spcBef>
                  <a:spcPts val="0"/>
                </a:spcBef>
                <a:spcAft>
                  <a:spcPts val="0"/>
                </a:spcAft>
                <a:buClr>
                  <a:srgbClr val="000000"/>
                </a:buClr>
                <a:buSzPts val="1600"/>
                <a:buFont typeface="Arial"/>
                <a:buNone/>
              </a:pPr>
              <a:endParaRPr sz="1600" b="1" i="0" u="none" strike="noStrike" cap="none">
                <a:solidFill>
                  <a:srgbClr val="000000"/>
                </a:solidFill>
                <a:latin typeface="Arial"/>
                <a:ea typeface="Arial"/>
                <a:cs typeface="Arial"/>
                <a:sym typeface="Arial"/>
              </a:endParaRPr>
            </a:p>
          </p:txBody>
        </p:sp>
        <p:grpSp>
          <p:nvGrpSpPr>
            <p:cNvPr id="839" name="Google Shape;839;p10"/>
            <p:cNvGrpSpPr/>
            <p:nvPr/>
          </p:nvGrpSpPr>
          <p:grpSpPr>
            <a:xfrm>
              <a:off x="7129388" y="6026866"/>
              <a:ext cx="262132" cy="286799"/>
              <a:chOff x="2765798" y="2784702"/>
              <a:chExt cx="554191" cy="606340"/>
            </a:xfrm>
          </p:grpSpPr>
          <p:sp>
            <p:nvSpPr>
              <p:cNvPr id="840" name="Google Shape;840;p10"/>
              <p:cNvSpPr/>
              <p:nvPr/>
            </p:nvSpPr>
            <p:spPr>
              <a:xfrm>
                <a:off x="2765907" y="3031758"/>
                <a:ext cx="429142" cy="28247"/>
              </a:xfrm>
              <a:custGeom>
                <a:avLst/>
                <a:gdLst/>
                <a:ahLst/>
                <a:cxnLst/>
                <a:rect l="l" t="t" r="r" b="b"/>
                <a:pathLst>
                  <a:path w="429142" h="28247" extrusionOk="0">
                    <a:moveTo>
                      <a:pt x="415073" y="27976"/>
                    </a:moveTo>
                    <a:lnTo>
                      <a:pt x="14395" y="27976"/>
                    </a:lnTo>
                    <a:cubicBezTo>
                      <a:pt x="6899" y="27976"/>
                      <a:pt x="815" y="21892"/>
                      <a:pt x="815" y="14395"/>
                    </a:cubicBezTo>
                    <a:cubicBezTo>
                      <a:pt x="815" y="6899"/>
                      <a:pt x="6899" y="815"/>
                      <a:pt x="14395" y="815"/>
                    </a:cubicBezTo>
                    <a:lnTo>
                      <a:pt x="415073" y="815"/>
                    </a:lnTo>
                    <a:cubicBezTo>
                      <a:pt x="422570" y="815"/>
                      <a:pt x="428654" y="6899"/>
                      <a:pt x="428654" y="14395"/>
                    </a:cubicBezTo>
                    <a:cubicBezTo>
                      <a:pt x="428654" y="21892"/>
                      <a:pt x="422570" y="27976"/>
                      <a:pt x="415073"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41" name="Google Shape;841;p10"/>
              <p:cNvSpPr/>
              <p:nvPr/>
            </p:nvSpPr>
            <p:spPr>
              <a:xfrm>
                <a:off x="2765907" y="3197222"/>
                <a:ext cx="429142" cy="28247"/>
              </a:xfrm>
              <a:custGeom>
                <a:avLst/>
                <a:gdLst/>
                <a:ahLst/>
                <a:cxnLst/>
                <a:rect l="l" t="t" r="r" b="b"/>
                <a:pathLst>
                  <a:path w="429142" h="28247" extrusionOk="0">
                    <a:moveTo>
                      <a:pt x="415073" y="27976"/>
                    </a:moveTo>
                    <a:lnTo>
                      <a:pt x="14395" y="27976"/>
                    </a:lnTo>
                    <a:cubicBezTo>
                      <a:pt x="6899" y="27976"/>
                      <a:pt x="815" y="21892"/>
                      <a:pt x="815" y="14395"/>
                    </a:cubicBezTo>
                    <a:cubicBezTo>
                      <a:pt x="815" y="6899"/>
                      <a:pt x="6899" y="815"/>
                      <a:pt x="14395" y="815"/>
                    </a:cubicBezTo>
                    <a:lnTo>
                      <a:pt x="415073" y="815"/>
                    </a:lnTo>
                    <a:cubicBezTo>
                      <a:pt x="422570" y="815"/>
                      <a:pt x="428654" y="6899"/>
                      <a:pt x="428654" y="14395"/>
                    </a:cubicBezTo>
                    <a:cubicBezTo>
                      <a:pt x="428654" y="21892"/>
                      <a:pt x="422570" y="27976"/>
                      <a:pt x="415073"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42" name="Google Shape;842;p10"/>
              <p:cNvSpPr/>
              <p:nvPr/>
            </p:nvSpPr>
            <p:spPr>
              <a:xfrm>
                <a:off x="2827290" y="3114544"/>
                <a:ext cx="159706" cy="28247"/>
              </a:xfrm>
              <a:custGeom>
                <a:avLst/>
                <a:gdLst/>
                <a:ahLst/>
                <a:cxnLst/>
                <a:rect l="l" t="t" r="r" b="b"/>
                <a:pathLst>
                  <a:path w="159706" h="28247" extrusionOk="0">
                    <a:moveTo>
                      <a:pt x="145637" y="27976"/>
                    </a:moveTo>
                    <a:lnTo>
                      <a:pt x="14395" y="27976"/>
                    </a:lnTo>
                    <a:cubicBezTo>
                      <a:pt x="6899" y="27976"/>
                      <a:pt x="815" y="21892"/>
                      <a:pt x="815" y="14395"/>
                    </a:cubicBezTo>
                    <a:cubicBezTo>
                      <a:pt x="815" y="6899"/>
                      <a:pt x="6899" y="815"/>
                      <a:pt x="14395" y="815"/>
                    </a:cubicBezTo>
                    <a:lnTo>
                      <a:pt x="145637" y="815"/>
                    </a:lnTo>
                    <a:cubicBezTo>
                      <a:pt x="153133" y="815"/>
                      <a:pt x="159217" y="6899"/>
                      <a:pt x="159217" y="14395"/>
                    </a:cubicBezTo>
                    <a:cubicBezTo>
                      <a:pt x="159217" y="21892"/>
                      <a:pt x="153133" y="27976"/>
                      <a:pt x="145637"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43" name="Google Shape;843;p10"/>
              <p:cNvSpPr/>
              <p:nvPr/>
            </p:nvSpPr>
            <p:spPr>
              <a:xfrm>
                <a:off x="2827290" y="3278814"/>
                <a:ext cx="159706" cy="28247"/>
              </a:xfrm>
              <a:custGeom>
                <a:avLst/>
                <a:gdLst/>
                <a:ahLst/>
                <a:cxnLst/>
                <a:rect l="l" t="t" r="r" b="b"/>
                <a:pathLst>
                  <a:path w="159706" h="28247" extrusionOk="0">
                    <a:moveTo>
                      <a:pt x="145637" y="27976"/>
                    </a:moveTo>
                    <a:lnTo>
                      <a:pt x="14395" y="27976"/>
                    </a:lnTo>
                    <a:cubicBezTo>
                      <a:pt x="6899" y="27976"/>
                      <a:pt x="815" y="21892"/>
                      <a:pt x="815" y="14395"/>
                    </a:cubicBezTo>
                    <a:cubicBezTo>
                      <a:pt x="815" y="6899"/>
                      <a:pt x="6899" y="815"/>
                      <a:pt x="14395" y="815"/>
                    </a:cubicBezTo>
                    <a:lnTo>
                      <a:pt x="145637" y="815"/>
                    </a:lnTo>
                    <a:cubicBezTo>
                      <a:pt x="153133" y="815"/>
                      <a:pt x="159217" y="6899"/>
                      <a:pt x="159217" y="14395"/>
                    </a:cubicBezTo>
                    <a:cubicBezTo>
                      <a:pt x="159217" y="21892"/>
                      <a:pt x="153133" y="27976"/>
                      <a:pt x="145637"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44" name="Google Shape;844;p10"/>
              <p:cNvSpPr/>
              <p:nvPr/>
            </p:nvSpPr>
            <p:spPr>
              <a:xfrm>
                <a:off x="2827290" y="2951361"/>
                <a:ext cx="159706" cy="28247"/>
              </a:xfrm>
              <a:custGeom>
                <a:avLst/>
                <a:gdLst/>
                <a:ahLst/>
                <a:cxnLst/>
                <a:rect l="l" t="t" r="r" b="b"/>
                <a:pathLst>
                  <a:path w="159706" h="28247" extrusionOk="0">
                    <a:moveTo>
                      <a:pt x="145637" y="27976"/>
                    </a:moveTo>
                    <a:lnTo>
                      <a:pt x="14395" y="27976"/>
                    </a:lnTo>
                    <a:cubicBezTo>
                      <a:pt x="6899" y="27976"/>
                      <a:pt x="815" y="21892"/>
                      <a:pt x="815" y="14395"/>
                    </a:cubicBezTo>
                    <a:cubicBezTo>
                      <a:pt x="815" y="6899"/>
                      <a:pt x="6899" y="815"/>
                      <a:pt x="14395" y="815"/>
                    </a:cubicBezTo>
                    <a:lnTo>
                      <a:pt x="145637" y="815"/>
                    </a:lnTo>
                    <a:cubicBezTo>
                      <a:pt x="153133" y="815"/>
                      <a:pt x="159217" y="6899"/>
                      <a:pt x="159217" y="14395"/>
                    </a:cubicBezTo>
                    <a:cubicBezTo>
                      <a:pt x="159217" y="21892"/>
                      <a:pt x="153133" y="27976"/>
                      <a:pt x="145637"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45" name="Google Shape;845;p10"/>
              <p:cNvSpPr/>
              <p:nvPr/>
            </p:nvSpPr>
            <p:spPr>
              <a:xfrm>
                <a:off x="2765798" y="2867380"/>
                <a:ext cx="429142" cy="523662"/>
              </a:xfrm>
              <a:custGeom>
                <a:avLst/>
                <a:gdLst/>
                <a:ahLst/>
                <a:cxnLst/>
                <a:rect l="l" t="t" r="r" b="b"/>
                <a:pathLst>
                  <a:path w="429142" h="523662" extrusionOk="0">
                    <a:moveTo>
                      <a:pt x="393127" y="523282"/>
                    </a:moveTo>
                    <a:lnTo>
                      <a:pt x="36450" y="523282"/>
                    </a:lnTo>
                    <a:cubicBezTo>
                      <a:pt x="16785" y="523282"/>
                      <a:pt x="815" y="507312"/>
                      <a:pt x="815" y="487648"/>
                    </a:cubicBezTo>
                    <a:lnTo>
                      <a:pt x="815" y="36450"/>
                    </a:lnTo>
                    <a:cubicBezTo>
                      <a:pt x="815" y="16785"/>
                      <a:pt x="16785" y="815"/>
                      <a:pt x="36450" y="815"/>
                    </a:cubicBezTo>
                    <a:lnTo>
                      <a:pt x="393127" y="815"/>
                    </a:lnTo>
                    <a:cubicBezTo>
                      <a:pt x="412792" y="815"/>
                      <a:pt x="428762" y="16785"/>
                      <a:pt x="428762" y="36450"/>
                    </a:cubicBezTo>
                    <a:lnTo>
                      <a:pt x="428762" y="487648"/>
                    </a:lnTo>
                    <a:cubicBezTo>
                      <a:pt x="428762" y="507312"/>
                      <a:pt x="412792" y="523282"/>
                      <a:pt x="393127" y="523282"/>
                    </a:cubicBezTo>
                    <a:close/>
                    <a:moveTo>
                      <a:pt x="36450" y="28085"/>
                    </a:moveTo>
                    <a:cubicBezTo>
                      <a:pt x="31778" y="28085"/>
                      <a:pt x="27976" y="31887"/>
                      <a:pt x="27976" y="36559"/>
                    </a:cubicBezTo>
                    <a:lnTo>
                      <a:pt x="27976" y="487756"/>
                    </a:lnTo>
                    <a:cubicBezTo>
                      <a:pt x="27976" y="492428"/>
                      <a:pt x="31778" y="496230"/>
                      <a:pt x="36450" y="496230"/>
                    </a:cubicBezTo>
                    <a:lnTo>
                      <a:pt x="393127" y="496230"/>
                    </a:lnTo>
                    <a:cubicBezTo>
                      <a:pt x="397799" y="496230"/>
                      <a:pt x="401601" y="492428"/>
                      <a:pt x="401601" y="487756"/>
                    </a:cubicBezTo>
                    <a:lnTo>
                      <a:pt x="401601" y="36559"/>
                    </a:lnTo>
                    <a:cubicBezTo>
                      <a:pt x="401601" y="31887"/>
                      <a:pt x="397799" y="28085"/>
                      <a:pt x="393127" y="28085"/>
                    </a:cubicBezTo>
                    <a:lnTo>
                      <a:pt x="36450" y="28085"/>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46" name="Google Shape;846;p10"/>
              <p:cNvSpPr/>
              <p:nvPr/>
            </p:nvSpPr>
            <p:spPr>
              <a:xfrm>
                <a:off x="3166585" y="2949080"/>
                <a:ext cx="153187" cy="28247"/>
              </a:xfrm>
              <a:custGeom>
                <a:avLst/>
                <a:gdLst/>
                <a:ahLst/>
                <a:cxnLst/>
                <a:rect l="l" t="t" r="r" b="b"/>
                <a:pathLst>
                  <a:path w="153187" h="28247" extrusionOk="0">
                    <a:moveTo>
                      <a:pt x="139336" y="27976"/>
                    </a:moveTo>
                    <a:lnTo>
                      <a:pt x="14395" y="27976"/>
                    </a:lnTo>
                    <a:cubicBezTo>
                      <a:pt x="6899" y="27976"/>
                      <a:pt x="815" y="21892"/>
                      <a:pt x="815" y="14395"/>
                    </a:cubicBezTo>
                    <a:cubicBezTo>
                      <a:pt x="815" y="6899"/>
                      <a:pt x="6899" y="815"/>
                      <a:pt x="14395" y="815"/>
                    </a:cubicBezTo>
                    <a:lnTo>
                      <a:pt x="139336" y="815"/>
                    </a:lnTo>
                    <a:cubicBezTo>
                      <a:pt x="146832" y="815"/>
                      <a:pt x="152916" y="6899"/>
                      <a:pt x="152916" y="14395"/>
                    </a:cubicBezTo>
                    <a:cubicBezTo>
                      <a:pt x="152916" y="21892"/>
                      <a:pt x="146832" y="27976"/>
                      <a:pt x="139336"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47" name="Google Shape;847;p10"/>
              <p:cNvSpPr/>
              <p:nvPr/>
            </p:nvSpPr>
            <p:spPr>
              <a:xfrm>
                <a:off x="3166585" y="3114544"/>
                <a:ext cx="153187" cy="28247"/>
              </a:xfrm>
              <a:custGeom>
                <a:avLst/>
                <a:gdLst/>
                <a:ahLst/>
                <a:cxnLst/>
                <a:rect l="l" t="t" r="r" b="b"/>
                <a:pathLst>
                  <a:path w="153187" h="28247" extrusionOk="0">
                    <a:moveTo>
                      <a:pt x="139336" y="27976"/>
                    </a:moveTo>
                    <a:lnTo>
                      <a:pt x="14395" y="27976"/>
                    </a:lnTo>
                    <a:cubicBezTo>
                      <a:pt x="6899" y="27976"/>
                      <a:pt x="815" y="21892"/>
                      <a:pt x="815" y="14395"/>
                    </a:cubicBezTo>
                    <a:cubicBezTo>
                      <a:pt x="815" y="6899"/>
                      <a:pt x="6899" y="815"/>
                      <a:pt x="14395" y="815"/>
                    </a:cubicBezTo>
                    <a:lnTo>
                      <a:pt x="139336" y="815"/>
                    </a:lnTo>
                    <a:cubicBezTo>
                      <a:pt x="146832" y="815"/>
                      <a:pt x="152916" y="6899"/>
                      <a:pt x="152916" y="14395"/>
                    </a:cubicBezTo>
                    <a:cubicBezTo>
                      <a:pt x="152916" y="21892"/>
                      <a:pt x="146832" y="27976"/>
                      <a:pt x="139336"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48" name="Google Shape;848;p10"/>
              <p:cNvSpPr/>
              <p:nvPr/>
            </p:nvSpPr>
            <p:spPr>
              <a:xfrm>
                <a:off x="2890847" y="2784702"/>
                <a:ext cx="429142" cy="523662"/>
              </a:xfrm>
              <a:custGeom>
                <a:avLst/>
                <a:gdLst/>
                <a:ahLst/>
                <a:cxnLst/>
                <a:rect l="l" t="t" r="r" b="b"/>
                <a:pathLst>
                  <a:path w="429142" h="523662" extrusionOk="0">
                    <a:moveTo>
                      <a:pt x="393127" y="523283"/>
                    </a:moveTo>
                    <a:lnTo>
                      <a:pt x="290133" y="523283"/>
                    </a:lnTo>
                    <a:cubicBezTo>
                      <a:pt x="282637" y="523283"/>
                      <a:pt x="276552" y="517199"/>
                      <a:pt x="276552" y="509702"/>
                    </a:cubicBezTo>
                    <a:cubicBezTo>
                      <a:pt x="276552" y="502206"/>
                      <a:pt x="282637" y="496122"/>
                      <a:pt x="290133" y="496122"/>
                    </a:cubicBezTo>
                    <a:lnTo>
                      <a:pt x="393127" y="496122"/>
                    </a:lnTo>
                    <a:cubicBezTo>
                      <a:pt x="397799" y="496122"/>
                      <a:pt x="401601" y="492319"/>
                      <a:pt x="401601" y="487648"/>
                    </a:cubicBezTo>
                    <a:lnTo>
                      <a:pt x="401601" y="36450"/>
                    </a:lnTo>
                    <a:cubicBezTo>
                      <a:pt x="401601" y="31778"/>
                      <a:pt x="397799" y="27976"/>
                      <a:pt x="393127" y="27976"/>
                    </a:cubicBezTo>
                    <a:lnTo>
                      <a:pt x="36450" y="27976"/>
                    </a:lnTo>
                    <a:cubicBezTo>
                      <a:pt x="31778" y="27976"/>
                      <a:pt x="27976" y="31778"/>
                      <a:pt x="27976" y="36450"/>
                    </a:cubicBezTo>
                    <a:lnTo>
                      <a:pt x="27976" y="97182"/>
                    </a:lnTo>
                    <a:cubicBezTo>
                      <a:pt x="27976" y="104678"/>
                      <a:pt x="21892" y="110763"/>
                      <a:pt x="14395" y="110763"/>
                    </a:cubicBezTo>
                    <a:cubicBezTo>
                      <a:pt x="6899" y="110763"/>
                      <a:pt x="815" y="104678"/>
                      <a:pt x="815" y="97182"/>
                    </a:cubicBezTo>
                    <a:lnTo>
                      <a:pt x="815" y="36450"/>
                    </a:lnTo>
                    <a:cubicBezTo>
                      <a:pt x="815" y="16786"/>
                      <a:pt x="16785" y="815"/>
                      <a:pt x="36450" y="815"/>
                    </a:cubicBezTo>
                    <a:lnTo>
                      <a:pt x="393127" y="815"/>
                    </a:lnTo>
                    <a:cubicBezTo>
                      <a:pt x="412792" y="815"/>
                      <a:pt x="428762" y="16786"/>
                      <a:pt x="428762" y="36450"/>
                    </a:cubicBezTo>
                    <a:lnTo>
                      <a:pt x="428762" y="487648"/>
                    </a:lnTo>
                    <a:cubicBezTo>
                      <a:pt x="428654" y="507312"/>
                      <a:pt x="412683" y="523283"/>
                      <a:pt x="393127" y="523283"/>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grpSp>
      </p:grpSp>
      <p:grpSp>
        <p:nvGrpSpPr>
          <p:cNvPr id="849" name="Google Shape;849;p10"/>
          <p:cNvGrpSpPr/>
          <p:nvPr/>
        </p:nvGrpSpPr>
        <p:grpSpPr>
          <a:xfrm>
            <a:off x="11126266" y="5807191"/>
            <a:ext cx="627300" cy="627300"/>
            <a:chOff x="11294879" y="5807191"/>
            <a:chExt cx="627300" cy="627300"/>
          </a:xfrm>
        </p:grpSpPr>
        <p:sp>
          <p:nvSpPr>
            <p:cNvPr id="850" name="Google Shape;850;p10"/>
            <p:cNvSpPr/>
            <p:nvPr/>
          </p:nvSpPr>
          <p:spPr>
            <a:xfrm>
              <a:off x="11294879" y="5807191"/>
              <a:ext cx="627300" cy="627300"/>
            </a:xfrm>
            <a:prstGeom prst="ellipse">
              <a:avLst/>
            </a:prstGeom>
            <a:solidFill>
              <a:schemeClr val="lt1"/>
            </a:solidFill>
            <a:ln w="19050" cap="flat" cmpd="sng">
              <a:solidFill>
                <a:srgbClr val="E5E5E5"/>
              </a:solidFill>
              <a:prstDash val="solid"/>
              <a:miter lim="8000"/>
              <a:headEnd type="none" w="sm" len="sm"/>
              <a:tailEnd type="none" w="sm" len="sm"/>
            </a:ln>
            <a:effectLst>
              <a:outerShdw blurRad="152400" dist="88900" dir="5400000" sx="46000" sy="46000" rotWithShape="0">
                <a:srgbClr val="000000">
                  <a:alpha val="14509"/>
                </a:srgbClr>
              </a:outerShdw>
            </a:effectLst>
          </p:spPr>
          <p:txBody>
            <a:bodyPr spcFirstLastPara="1" wrap="square" lIns="0" tIns="731500" rIns="0" bIns="0" anchor="ctr" anchorCtr="0">
              <a:noAutofit/>
            </a:bodyPr>
            <a:lstStyle/>
            <a:p>
              <a:pPr marL="0" marR="0" lvl="0" indent="0" algn="ctr" rtl="0">
                <a:lnSpc>
                  <a:spcPct val="85000"/>
                </a:lnSpc>
                <a:spcBef>
                  <a:spcPts val="0"/>
                </a:spcBef>
                <a:spcAft>
                  <a:spcPts val="0"/>
                </a:spcAft>
                <a:buClr>
                  <a:srgbClr val="000000"/>
                </a:buClr>
                <a:buSzPts val="1600"/>
                <a:buFont typeface="Arial"/>
                <a:buNone/>
              </a:pPr>
              <a:endParaRPr sz="1600" b="1" i="0" u="none" strike="noStrike" cap="none">
                <a:solidFill>
                  <a:srgbClr val="000000"/>
                </a:solidFill>
                <a:latin typeface="Arial"/>
                <a:ea typeface="Arial"/>
                <a:cs typeface="Arial"/>
                <a:sym typeface="Arial"/>
              </a:endParaRPr>
            </a:p>
          </p:txBody>
        </p:sp>
        <p:grpSp>
          <p:nvGrpSpPr>
            <p:cNvPr id="851" name="Google Shape;851;p10"/>
            <p:cNvGrpSpPr/>
            <p:nvPr/>
          </p:nvGrpSpPr>
          <p:grpSpPr>
            <a:xfrm>
              <a:off x="11474593" y="5927832"/>
              <a:ext cx="267916" cy="386107"/>
              <a:chOff x="4009117" y="5163565"/>
              <a:chExt cx="509539" cy="734322"/>
            </a:xfrm>
          </p:grpSpPr>
          <p:sp>
            <p:nvSpPr>
              <p:cNvPr id="852" name="Google Shape;852;p10"/>
              <p:cNvSpPr/>
              <p:nvPr/>
            </p:nvSpPr>
            <p:spPr>
              <a:xfrm>
                <a:off x="4009117" y="5163565"/>
                <a:ext cx="509539" cy="307461"/>
              </a:xfrm>
              <a:custGeom>
                <a:avLst/>
                <a:gdLst/>
                <a:ahLst/>
                <a:cxnLst/>
                <a:rect l="l" t="t" r="r" b="b"/>
                <a:pathLst>
                  <a:path w="509539" h="307461" extrusionOk="0">
                    <a:moveTo>
                      <a:pt x="422027" y="307081"/>
                    </a:moveTo>
                    <a:lnTo>
                      <a:pt x="314904" y="307081"/>
                    </a:lnTo>
                    <a:lnTo>
                      <a:pt x="107177" y="306538"/>
                    </a:lnTo>
                    <a:cubicBezTo>
                      <a:pt x="106851" y="306538"/>
                      <a:pt x="106417" y="306538"/>
                      <a:pt x="106091" y="306538"/>
                    </a:cubicBezTo>
                    <a:cubicBezTo>
                      <a:pt x="77300" y="304148"/>
                      <a:pt x="50791" y="291111"/>
                      <a:pt x="31235" y="269926"/>
                    </a:cubicBezTo>
                    <a:cubicBezTo>
                      <a:pt x="11571" y="248631"/>
                      <a:pt x="815" y="220927"/>
                      <a:pt x="815" y="191919"/>
                    </a:cubicBezTo>
                    <a:cubicBezTo>
                      <a:pt x="815" y="160739"/>
                      <a:pt x="13309" y="131405"/>
                      <a:pt x="35907" y="109567"/>
                    </a:cubicBezTo>
                    <a:cubicBezTo>
                      <a:pt x="57962" y="88273"/>
                      <a:pt x="86426" y="76974"/>
                      <a:pt x="118368" y="76757"/>
                    </a:cubicBezTo>
                    <a:lnTo>
                      <a:pt x="121192" y="76757"/>
                    </a:lnTo>
                    <a:lnTo>
                      <a:pt x="122713" y="74367"/>
                    </a:lnTo>
                    <a:cubicBezTo>
                      <a:pt x="151069" y="28301"/>
                      <a:pt x="200176" y="815"/>
                      <a:pt x="254063" y="815"/>
                    </a:cubicBezTo>
                    <a:cubicBezTo>
                      <a:pt x="265362" y="815"/>
                      <a:pt x="276879" y="2010"/>
                      <a:pt x="288069" y="4400"/>
                    </a:cubicBezTo>
                    <a:cubicBezTo>
                      <a:pt x="352821" y="18089"/>
                      <a:pt x="399212" y="66436"/>
                      <a:pt x="408990" y="130535"/>
                    </a:cubicBezTo>
                    <a:lnTo>
                      <a:pt x="409750" y="135316"/>
                    </a:lnTo>
                    <a:lnTo>
                      <a:pt x="414530" y="134881"/>
                    </a:lnTo>
                    <a:cubicBezTo>
                      <a:pt x="417138" y="134664"/>
                      <a:pt x="419636" y="134447"/>
                      <a:pt x="422027" y="134447"/>
                    </a:cubicBezTo>
                    <a:cubicBezTo>
                      <a:pt x="470373" y="134447"/>
                      <a:pt x="509594" y="173233"/>
                      <a:pt x="509594" y="220818"/>
                    </a:cubicBezTo>
                    <a:cubicBezTo>
                      <a:pt x="509594" y="268404"/>
                      <a:pt x="470265" y="307081"/>
                      <a:pt x="422027" y="307081"/>
                    </a:cubicBezTo>
                    <a:close/>
                    <a:moveTo>
                      <a:pt x="107720" y="279377"/>
                    </a:moveTo>
                    <a:lnTo>
                      <a:pt x="314795" y="279920"/>
                    </a:lnTo>
                    <a:lnTo>
                      <a:pt x="421918" y="279920"/>
                    </a:lnTo>
                    <a:cubicBezTo>
                      <a:pt x="455272" y="279920"/>
                      <a:pt x="482324" y="253412"/>
                      <a:pt x="482324" y="220710"/>
                    </a:cubicBezTo>
                    <a:cubicBezTo>
                      <a:pt x="482324" y="188117"/>
                      <a:pt x="455163" y="161499"/>
                      <a:pt x="421918" y="161499"/>
                    </a:cubicBezTo>
                    <a:cubicBezTo>
                      <a:pt x="420397" y="161499"/>
                      <a:pt x="418876" y="161608"/>
                      <a:pt x="417029" y="161716"/>
                    </a:cubicBezTo>
                    <a:lnTo>
                      <a:pt x="399429" y="163346"/>
                    </a:lnTo>
                    <a:cubicBezTo>
                      <a:pt x="392258" y="163998"/>
                      <a:pt x="385848" y="159000"/>
                      <a:pt x="384762" y="151830"/>
                    </a:cubicBezTo>
                    <a:lnTo>
                      <a:pt x="382046" y="134338"/>
                    </a:lnTo>
                    <a:cubicBezTo>
                      <a:pt x="374006" y="81646"/>
                      <a:pt x="335764" y="41991"/>
                      <a:pt x="282311" y="30692"/>
                    </a:cubicBezTo>
                    <a:cubicBezTo>
                      <a:pt x="272859" y="28736"/>
                      <a:pt x="263298" y="27650"/>
                      <a:pt x="253846" y="27650"/>
                    </a:cubicBezTo>
                    <a:cubicBezTo>
                      <a:pt x="209411" y="27650"/>
                      <a:pt x="168995" y="50356"/>
                      <a:pt x="145637" y="88273"/>
                    </a:cubicBezTo>
                    <a:lnTo>
                      <a:pt x="140205" y="97073"/>
                    </a:lnTo>
                    <a:cubicBezTo>
                      <a:pt x="137706" y="101093"/>
                      <a:pt x="133360" y="103483"/>
                      <a:pt x="128689" y="103483"/>
                    </a:cubicBezTo>
                    <a:lnTo>
                      <a:pt x="118259" y="103483"/>
                    </a:lnTo>
                    <a:cubicBezTo>
                      <a:pt x="93488" y="103592"/>
                      <a:pt x="71542" y="112283"/>
                      <a:pt x="54593" y="128580"/>
                    </a:cubicBezTo>
                    <a:cubicBezTo>
                      <a:pt x="37319" y="145311"/>
                      <a:pt x="27759" y="167583"/>
                      <a:pt x="27759" y="191376"/>
                    </a:cubicBezTo>
                    <a:cubicBezTo>
                      <a:pt x="27867" y="237767"/>
                      <a:pt x="62199" y="275249"/>
                      <a:pt x="107720" y="279377"/>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53" name="Google Shape;853;p10"/>
              <p:cNvSpPr/>
              <p:nvPr/>
            </p:nvSpPr>
            <p:spPr>
              <a:xfrm>
                <a:off x="4278662" y="5498079"/>
                <a:ext cx="220546" cy="399808"/>
              </a:xfrm>
              <a:custGeom>
                <a:avLst/>
                <a:gdLst/>
                <a:ahLst/>
                <a:cxnLst/>
                <a:rect l="l" t="t" r="r" b="b"/>
                <a:pathLst>
                  <a:path w="220546" h="399808" extrusionOk="0">
                    <a:moveTo>
                      <a:pt x="181489" y="399537"/>
                    </a:moveTo>
                    <a:lnTo>
                      <a:pt x="39601" y="399537"/>
                    </a:lnTo>
                    <a:cubicBezTo>
                      <a:pt x="18198" y="399537"/>
                      <a:pt x="815" y="382154"/>
                      <a:pt x="815" y="360752"/>
                    </a:cubicBezTo>
                    <a:lnTo>
                      <a:pt x="815" y="39601"/>
                    </a:lnTo>
                    <a:cubicBezTo>
                      <a:pt x="815" y="18198"/>
                      <a:pt x="18198" y="815"/>
                      <a:pt x="39601" y="815"/>
                    </a:cubicBezTo>
                    <a:lnTo>
                      <a:pt x="181489" y="815"/>
                    </a:lnTo>
                    <a:cubicBezTo>
                      <a:pt x="202892" y="815"/>
                      <a:pt x="220275" y="18198"/>
                      <a:pt x="220275" y="39601"/>
                    </a:cubicBezTo>
                    <a:lnTo>
                      <a:pt x="220275" y="360752"/>
                    </a:lnTo>
                    <a:cubicBezTo>
                      <a:pt x="220275" y="382154"/>
                      <a:pt x="202892" y="399537"/>
                      <a:pt x="181489" y="399537"/>
                    </a:cubicBezTo>
                    <a:close/>
                    <a:moveTo>
                      <a:pt x="39601" y="27976"/>
                    </a:moveTo>
                    <a:cubicBezTo>
                      <a:pt x="33191" y="27976"/>
                      <a:pt x="27976" y="33191"/>
                      <a:pt x="27976" y="39601"/>
                    </a:cubicBezTo>
                    <a:lnTo>
                      <a:pt x="27976" y="360752"/>
                    </a:lnTo>
                    <a:cubicBezTo>
                      <a:pt x="27976" y="367162"/>
                      <a:pt x="33191" y="372376"/>
                      <a:pt x="39601" y="372376"/>
                    </a:cubicBezTo>
                    <a:lnTo>
                      <a:pt x="181489" y="372376"/>
                    </a:lnTo>
                    <a:cubicBezTo>
                      <a:pt x="187899" y="372376"/>
                      <a:pt x="193114" y="367162"/>
                      <a:pt x="193114" y="360752"/>
                    </a:cubicBezTo>
                    <a:lnTo>
                      <a:pt x="193114" y="39601"/>
                    </a:lnTo>
                    <a:cubicBezTo>
                      <a:pt x="193114" y="33191"/>
                      <a:pt x="187899" y="27976"/>
                      <a:pt x="181489" y="27976"/>
                    </a:cubicBezTo>
                    <a:lnTo>
                      <a:pt x="39601" y="27976"/>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54" name="Google Shape;854;p10"/>
              <p:cNvSpPr/>
              <p:nvPr/>
            </p:nvSpPr>
            <p:spPr>
              <a:xfrm>
                <a:off x="4319947" y="5562179"/>
                <a:ext cx="136891" cy="28247"/>
              </a:xfrm>
              <a:custGeom>
                <a:avLst/>
                <a:gdLst/>
                <a:ahLst/>
                <a:cxnLst/>
                <a:rect l="l" t="t" r="r" b="b"/>
                <a:pathLst>
                  <a:path w="136891" h="28247" extrusionOk="0">
                    <a:moveTo>
                      <a:pt x="123039" y="27976"/>
                    </a:moveTo>
                    <a:lnTo>
                      <a:pt x="14395" y="27976"/>
                    </a:lnTo>
                    <a:cubicBezTo>
                      <a:pt x="6899" y="27976"/>
                      <a:pt x="815" y="21892"/>
                      <a:pt x="815" y="14395"/>
                    </a:cubicBezTo>
                    <a:cubicBezTo>
                      <a:pt x="815" y="6899"/>
                      <a:pt x="6899" y="815"/>
                      <a:pt x="14395" y="815"/>
                    </a:cubicBezTo>
                    <a:lnTo>
                      <a:pt x="123039" y="815"/>
                    </a:lnTo>
                    <a:cubicBezTo>
                      <a:pt x="130535" y="815"/>
                      <a:pt x="136620" y="6899"/>
                      <a:pt x="136620" y="14395"/>
                    </a:cubicBezTo>
                    <a:cubicBezTo>
                      <a:pt x="136620" y="21892"/>
                      <a:pt x="130535" y="27976"/>
                      <a:pt x="123039"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55" name="Google Shape;855;p10"/>
              <p:cNvSpPr/>
              <p:nvPr/>
            </p:nvSpPr>
            <p:spPr>
              <a:xfrm>
                <a:off x="4413380" y="5664304"/>
                <a:ext cx="28247" cy="34765"/>
              </a:xfrm>
              <a:custGeom>
                <a:avLst/>
                <a:gdLst/>
                <a:ahLst/>
                <a:cxnLst/>
                <a:rect l="l" t="t" r="r" b="b"/>
                <a:pathLst>
                  <a:path w="28247" h="34765" extrusionOk="0">
                    <a:moveTo>
                      <a:pt x="14395" y="34494"/>
                    </a:moveTo>
                    <a:cubicBezTo>
                      <a:pt x="6899" y="34494"/>
                      <a:pt x="815" y="28410"/>
                      <a:pt x="815" y="20914"/>
                    </a:cubicBezTo>
                    <a:lnTo>
                      <a:pt x="815" y="14395"/>
                    </a:lnTo>
                    <a:cubicBezTo>
                      <a:pt x="815" y="6899"/>
                      <a:pt x="6899" y="815"/>
                      <a:pt x="14395" y="815"/>
                    </a:cubicBezTo>
                    <a:cubicBezTo>
                      <a:pt x="21892" y="815"/>
                      <a:pt x="27976" y="6899"/>
                      <a:pt x="27976" y="14395"/>
                    </a:cubicBezTo>
                    <a:lnTo>
                      <a:pt x="27976" y="20914"/>
                    </a:lnTo>
                    <a:cubicBezTo>
                      <a:pt x="27976" y="28410"/>
                      <a:pt x="21892" y="34494"/>
                      <a:pt x="14395" y="34494"/>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56" name="Google Shape;856;p10"/>
              <p:cNvSpPr/>
              <p:nvPr/>
            </p:nvSpPr>
            <p:spPr>
              <a:xfrm>
                <a:off x="4028781" y="5495906"/>
                <a:ext cx="220546" cy="399808"/>
              </a:xfrm>
              <a:custGeom>
                <a:avLst/>
                <a:gdLst/>
                <a:ahLst/>
                <a:cxnLst/>
                <a:rect l="l" t="t" r="r" b="b"/>
                <a:pathLst>
                  <a:path w="220546" h="399808" extrusionOk="0">
                    <a:moveTo>
                      <a:pt x="181489" y="399537"/>
                    </a:moveTo>
                    <a:lnTo>
                      <a:pt x="39601" y="399537"/>
                    </a:lnTo>
                    <a:cubicBezTo>
                      <a:pt x="18198" y="399537"/>
                      <a:pt x="815" y="382154"/>
                      <a:pt x="815" y="360752"/>
                    </a:cubicBezTo>
                    <a:lnTo>
                      <a:pt x="815" y="39601"/>
                    </a:lnTo>
                    <a:cubicBezTo>
                      <a:pt x="815" y="18198"/>
                      <a:pt x="18198" y="815"/>
                      <a:pt x="39601" y="815"/>
                    </a:cubicBezTo>
                    <a:lnTo>
                      <a:pt x="181489" y="815"/>
                    </a:lnTo>
                    <a:cubicBezTo>
                      <a:pt x="202892" y="815"/>
                      <a:pt x="220275" y="18198"/>
                      <a:pt x="220275" y="39601"/>
                    </a:cubicBezTo>
                    <a:lnTo>
                      <a:pt x="220275" y="360752"/>
                    </a:lnTo>
                    <a:cubicBezTo>
                      <a:pt x="220275" y="382154"/>
                      <a:pt x="202892" y="399537"/>
                      <a:pt x="181489" y="399537"/>
                    </a:cubicBezTo>
                    <a:close/>
                    <a:moveTo>
                      <a:pt x="39601" y="27976"/>
                    </a:moveTo>
                    <a:cubicBezTo>
                      <a:pt x="33191" y="27976"/>
                      <a:pt x="27976" y="33191"/>
                      <a:pt x="27976" y="39601"/>
                    </a:cubicBezTo>
                    <a:lnTo>
                      <a:pt x="27976" y="360752"/>
                    </a:lnTo>
                    <a:cubicBezTo>
                      <a:pt x="27976" y="367162"/>
                      <a:pt x="33191" y="372376"/>
                      <a:pt x="39601" y="372376"/>
                    </a:cubicBezTo>
                    <a:lnTo>
                      <a:pt x="181489" y="372376"/>
                    </a:lnTo>
                    <a:cubicBezTo>
                      <a:pt x="187899" y="372376"/>
                      <a:pt x="193114" y="367162"/>
                      <a:pt x="193114" y="360752"/>
                    </a:cubicBezTo>
                    <a:lnTo>
                      <a:pt x="193114" y="39601"/>
                    </a:lnTo>
                    <a:cubicBezTo>
                      <a:pt x="193114" y="33191"/>
                      <a:pt x="187899" y="27976"/>
                      <a:pt x="181489" y="27976"/>
                    </a:cubicBezTo>
                    <a:lnTo>
                      <a:pt x="39601" y="27976"/>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57" name="Google Shape;857;p10"/>
              <p:cNvSpPr/>
              <p:nvPr/>
            </p:nvSpPr>
            <p:spPr>
              <a:xfrm>
                <a:off x="4071152" y="5560006"/>
                <a:ext cx="136891" cy="28247"/>
              </a:xfrm>
              <a:custGeom>
                <a:avLst/>
                <a:gdLst/>
                <a:ahLst/>
                <a:cxnLst/>
                <a:rect l="l" t="t" r="r" b="b"/>
                <a:pathLst>
                  <a:path w="136891" h="28247" extrusionOk="0">
                    <a:moveTo>
                      <a:pt x="123039" y="27976"/>
                    </a:moveTo>
                    <a:lnTo>
                      <a:pt x="14395" y="27976"/>
                    </a:lnTo>
                    <a:cubicBezTo>
                      <a:pt x="6899" y="27976"/>
                      <a:pt x="815" y="21892"/>
                      <a:pt x="815" y="14395"/>
                    </a:cubicBezTo>
                    <a:cubicBezTo>
                      <a:pt x="815" y="6899"/>
                      <a:pt x="6899" y="815"/>
                      <a:pt x="14395" y="815"/>
                    </a:cubicBezTo>
                    <a:lnTo>
                      <a:pt x="123039" y="815"/>
                    </a:lnTo>
                    <a:cubicBezTo>
                      <a:pt x="130535" y="815"/>
                      <a:pt x="136620" y="6899"/>
                      <a:pt x="136620" y="14395"/>
                    </a:cubicBezTo>
                    <a:cubicBezTo>
                      <a:pt x="136620" y="21892"/>
                      <a:pt x="130535" y="27976"/>
                      <a:pt x="123039"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58" name="Google Shape;858;p10"/>
              <p:cNvSpPr/>
              <p:nvPr/>
            </p:nvSpPr>
            <p:spPr>
              <a:xfrm>
                <a:off x="4164586" y="5662131"/>
                <a:ext cx="28247" cy="34765"/>
              </a:xfrm>
              <a:custGeom>
                <a:avLst/>
                <a:gdLst/>
                <a:ahLst/>
                <a:cxnLst/>
                <a:rect l="l" t="t" r="r" b="b"/>
                <a:pathLst>
                  <a:path w="28247" h="34765" extrusionOk="0">
                    <a:moveTo>
                      <a:pt x="14395" y="34494"/>
                    </a:moveTo>
                    <a:cubicBezTo>
                      <a:pt x="6899" y="34494"/>
                      <a:pt x="815" y="28410"/>
                      <a:pt x="815" y="20914"/>
                    </a:cubicBezTo>
                    <a:lnTo>
                      <a:pt x="815" y="14395"/>
                    </a:lnTo>
                    <a:cubicBezTo>
                      <a:pt x="815" y="6899"/>
                      <a:pt x="6899" y="815"/>
                      <a:pt x="14395" y="815"/>
                    </a:cubicBezTo>
                    <a:cubicBezTo>
                      <a:pt x="21892" y="815"/>
                      <a:pt x="27976" y="6899"/>
                      <a:pt x="27976" y="14395"/>
                    </a:cubicBezTo>
                    <a:lnTo>
                      <a:pt x="27976" y="20914"/>
                    </a:lnTo>
                    <a:cubicBezTo>
                      <a:pt x="27976" y="28410"/>
                      <a:pt x="21892" y="34494"/>
                      <a:pt x="14395" y="34494"/>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grpSp>
      </p:grpSp>
      <p:grpSp>
        <p:nvGrpSpPr>
          <p:cNvPr id="859" name="Google Shape;859;p10"/>
          <p:cNvGrpSpPr/>
          <p:nvPr/>
        </p:nvGrpSpPr>
        <p:grpSpPr>
          <a:xfrm>
            <a:off x="9182530" y="6102993"/>
            <a:ext cx="594300" cy="594300"/>
            <a:chOff x="8971352" y="6102993"/>
            <a:chExt cx="594300" cy="594300"/>
          </a:xfrm>
        </p:grpSpPr>
        <p:sp>
          <p:nvSpPr>
            <p:cNvPr id="860" name="Google Shape;860;p10"/>
            <p:cNvSpPr/>
            <p:nvPr/>
          </p:nvSpPr>
          <p:spPr>
            <a:xfrm>
              <a:off x="8971352" y="6102993"/>
              <a:ext cx="594300" cy="594300"/>
            </a:xfrm>
            <a:prstGeom prst="ellipse">
              <a:avLst/>
            </a:prstGeom>
            <a:solidFill>
              <a:schemeClr val="lt1"/>
            </a:solidFill>
            <a:ln w="19050" cap="flat" cmpd="sng">
              <a:solidFill>
                <a:srgbClr val="E5E5E5"/>
              </a:solidFill>
              <a:prstDash val="solid"/>
              <a:miter lim="8000"/>
              <a:headEnd type="none" w="sm" len="sm"/>
              <a:tailEnd type="none" w="sm" len="sm"/>
            </a:ln>
            <a:effectLst>
              <a:outerShdw blurRad="152400" dist="88900" dir="5400000" sx="46000" sy="46000" rotWithShape="0">
                <a:srgbClr val="000000">
                  <a:alpha val="14509"/>
                </a:srgbClr>
              </a:outerShdw>
            </a:effectLst>
          </p:spPr>
          <p:txBody>
            <a:bodyPr spcFirstLastPara="1" wrap="square" lIns="0" tIns="731500" rIns="0" bIns="0" anchor="ctr" anchorCtr="0">
              <a:noAutofit/>
            </a:bodyPr>
            <a:lstStyle/>
            <a:p>
              <a:pPr marL="0" marR="0" lvl="0" indent="0" algn="ctr" rtl="0">
                <a:lnSpc>
                  <a:spcPct val="85000"/>
                </a:lnSpc>
                <a:spcBef>
                  <a:spcPts val="0"/>
                </a:spcBef>
                <a:spcAft>
                  <a:spcPts val="0"/>
                </a:spcAft>
                <a:buClr>
                  <a:srgbClr val="000000"/>
                </a:buClr>
                <a:buSzPts val="1600"/>
                <a:buFont typeface="Arial"/>
                <a:buNone/>
              </a:pPr>
              <a:endParaRPr sz="1600" b="1" i="0" u="none" strike="noStrike" cap="none">
                <a:solidFill>
                  <a:srgbClr val="000000"/>
                </a:solidFill>
                <a:latin typeface="Arial"/>
                <a:ea typeface="Arial"/>
                <a:cs typeface="Arial"/>
                <a:sym typeface="Arial"/>
              </a:endParaRPr>
            </a:p>
          </p:txBody>
        </p:sp>
        <p:grpSp>
          <p:nvGrpSpPr>
            <p:cNvPr id="861" name="Google Shape;861;p10"/>
            <p:cNvGrpSpPr/>
            <p:nvPr/>
          </p:nvGrpSpPr>
          <p:grpSpPr>
            <a:xfrm>
              <a:off x="9085919" y="6191119"/>
              <a:ext cx="365676" cy="418307"/>
              <a:chOff x="8309391" y="4240650"/>
              <a:chExt cx="508589" cy="581789"/>
            </a:xfrm>
          </p:grpSpPr>
          <p:sp>
            <p:nvSpPr>
              <p:cNvPr id="862" name="Google Shape;862;p10"/>
              <p:cNvSpPr/>
              <p:nvPr/>
            </p:nvSpPr>
            <p:spPr>
              <a:xfrm>
                <a:off x="8487729" y="4479065"/>
                <a:ext cx="149244" cy="88762"/>
              </a:xfrm>
              <a:custGeom>
                <a:avLst/>
                <a:gdLst/>
                <a:ahLst/>
                <a:cxnLst/>
                <a:rect l="l" t="t" r="r" b="b"/>
                <a:pathLst>
                  <a:path w="785494" h="467168" extrusionOk="0">
                    <a:moveTo>
                      <a:pt x="655285" y="466896"/>
                    </a:moveTo>
                    <a:lnTo>
                      <a:pt x="486887" y="466896"/>
                    </a:lnTo>
                    <a:lnTo>
                      <a:pt x="160304" y="466028"/>
                    </a:lnTo>
                    <a:cubicBezTo>
                      <a:pt x="159978" y="466028"/>
                      <a:pt x="159543" y="466028"/>
                      <a:pt x="159217" y="466028"/>
                    </a:cubicBezTo>
                    <a:cubicBezTo>
                      <a:pt x="115977" y="462334"/>
                      <a:pt x="75887" y="442778"/>
                      <a:pt x="46553" y="410945"/>
                    </a:cubicBezTo>
                    <a:cubicBezTo>
                      <a:pt x="17003" y="379004"/>
                      <a:pt x="815" y="337285"/>
                      <a:pt x="815" y="293501"/>
                    </a:cubicBezTo>
                    <a:cubicBezTo>
                      <a:pt x="815" y="246567"/>
                      <a:pt x="19610" y="202566"/>
                      <a:pt x="53615" y="169647"/>
                    </a:cubicBezTo>
                    <a:cubicBezTo>
                      <a:pt x="86861" y="137597"/>
                      <a:pt x="129775" y="120540"/>
                      <a:pt x="177904" y="120323"/>
                    </a:cubicBezTo>
                    <a:lnTo>
                      <a:pt x="186704" y="120323"/>
                    </a:lnTo>
                    <a:lnTo>
                      <a:pt x="191267" y="112827"/>
                    </a:lnTo>
                    <a:cubicBezTo>
                      <a:pt x="234399" y="42751"/>
                      <a:pt x="309146" y="815"/>
                      <a:pt x="391172" y="815"/>
                    </a:cubicBezTo>
                    <a:cubicBezTo>
                      <a:pt x="408446" y="815"/>
                      <a:pt x="425938" y="2662"/>
                      <a:pt x="443103" y="6247"/>
                    </a:cubicBezTo>
                    <a:cubicBezTo>
                      <a:pt x="541643" y="27107"/>
                      <a:pt x="612262" y="100550"/>
                      <a:pt x="627146" y="198112"/>
                    </a:cubicBezTo>
                    <a:lnTo>
                      <a:pt x="629427" y="212888"/>
                    </a:lnTo>
                    <a:lnTo>
                      <a:pt x="644311" y="211475"/>
                    </a:lnTo>
                    <a:cubicBezTo>
                      <a:pt x="648223" y="211149"/>
                      <a:pt x="651808" y="210932"/>
                      <a:pt x="655285" y="210932"/>
                    </a:cubicBezTo>
                    <a:cubicBezTo>
                      <a:pt x="726990" y="210932"/>
                      <a:pt x="785223" y="268296"/>
                      <a:pt x="785223" y="338914"/>
                    </a:cubicBezTo>
                    <a:cubicBezTo>
                      <a:pt x="785223" y="409533"/>
                      <a:pt x="726990" y="466896"/>
                      <a:pt x="655285" y="466896"/>
                    </a:cubicBezTo>
                    <a:close/>
                    <a:moveTo>
                      <a:pt x="160956" y="438867"/>
                    </a:moveTo>
                    <a:lnTo>
                      <a:pt x="486887" y="439736"/>
                    </a:lnTo>
                    <a:lnTo>
                      <a:pt x="655285" y="439736"/>
                    </a:lnTo>
                    <a:cubicBezTo>
                      <a:pt x="711996" y="439736"/>
                      <a:pt x="758062" y="394540"/>
                      <a:pt x="758062" y="338914"/>
                    </a:cubicBezTo>
                    <a:cubicBezTo>
                      <a:pt x="758062" y="283289"/>
                      <a:pt x="711996" y="238093"/>
                      <a:pt x="655285" y="238093"/>
                    </a:cubicBezTo>
                    <a:cubicBezTo>
                      <a:pt x="652677" y="238093"/>
                      <a:pt x="649961" y="238201"/>
                      <a:pt x="646919" y="238528"/>
                    </a:cubicBezTo>
                    <a:lnTo>
                      <a:pt x="619215" y="241135"/>
                    </a:lnTo>
                    <a:cubicBezTo>
                      <a:pt x="612044" y="241787"/>
                      <a:pt x="605635" y="236789"/>
                      <a:pt x="604548" y="229727"/>
                    </a:cubicBezTo>
                    <a:lnTo>
                      <a:pt x="600311" y="202240"/>
                    </a:lnTo>
                    <a:cubicBezTo>
                      <a:pt x="587165" y="116195"/>
                      <a:pt x="524695" y="51334"/>
                      <a:pt x="437454" y="32865"/>
                    </a:cubicBezTo>
                    <a:cubicBezTo>
                      <a:pt x="422135" y="29605"/>
                      <a:pt x="406491" y="27976"/>
                      <a:pt x="391172" y="27976"/>
                    </a:cubicBezTo>
                    <a:cubicBezTo>
                      <a:pt x="318598" y="27976"/>
                      <a:pt x="252543" y="65023"/>
                      <a:pt x="214300" y="127059"/>
                    </a:cubicBezTo>
                    <a:lnTo>
                      <a:pt x="205716" y="140965"/>
                    </a:lnTo>
                    <a:cubicBezTo>
                      <a:pt x="203218" y="144985"/>
                      <a:pt x="198872" y="147375"/>
                      <a:pt x="194201" y="147375"/>
                    </a:cubicBezTo>
                    <a:lnTo>
                      <a:pt x="177904" y="147484"/>
                    </a:lnTo>
                    <a:cubicBezTo>
                      <a:pt x="136945" y="147701"/>
                      <a:pt x="100441" y="162042"/>
                      <a:pt x="72411" y="189203"/>
                    </a:cubicBezTo>
                    <a:cubicBezTo>
                      <a:pt x="43729" y="216907"/>
                      <a:pt x="27868" y="253955"/>
                      <a:pt x="27868" y="293501"/>
                    </a:cubicBezTo>
                    <a:cubicBezTo>
                      <a:pt x="27976" y="369769"/>
                      <a:pt x="85122" y="432130"/>
                      <a:pt x="160956" y="438867"/>
                    </a:cubicBezTo>
                    <a:close/>
                  </a:path>
                </a:pathLst>
              </a:custGeom>
              <a:solidFill>
                <a:schemeClr val="dk1"/>
              </a:solidFill>
              <a:ln w="9525" cap="flat" cmpd="sng">
                <a:solidFill>
                  <a:schemeClr val="dk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grpSp>
            <p:nvGrpSpPr>
              <p:cNvPr id="863" name="Google Shape;863;p10"/>
              <p:cNvGrpSpPr/>
              <p:nvPr/>
            </p:nvGrpSpPr>
            <p:grpSpPr>
              <a:xfrm>
                <a:off x="8522157" y="4639176"/>
                <a:ext cx="82438" cy="183263"/>
                <a:chOff x="8522157" y="4639176"/>
                <a:chExt cx="82438" cy="183263"/>
              </a:xfrm>
            </p:grpSpPr>
            <p:sp>
              <p:nvSpPr>
                <p:cNvPr id="864" name="Google Shape;864;p10"/>
                <p:cNvSpPr/>
                <p:nvPr/>
              </p:nvSpPr>
              <p:spPr>
                <a:xfrm>
                  <a:off x="8522157" y="4740001"/>
                  <a:ext cx="82438" cy="82438"/>
                </a:xfrm>
                <a:custGeom>
                  <a:avLst/>
                  <a:gdLst/>
                  <a:ahLst/>
                  <a:cxnLst/>
                  <a:rect l="l" t="t" r="r" b="b"/>
                  <a:pathLst>
                    <a:path w="121680" h="121680" extrusionOk="0">
                      <a:moveTo>
                        <a:pt x="61112" y="121409"/>
                      </a:moveTo>
                      <a:cubicBezTo>
                        <a:pt x="27868" y="121409"/>
                        <a:pt x="815" y="94357"/>
                        <a:pt x="815" y="61112"/>
                      </a:cubicBezTo>
                      <a:cubicBezTo>
                        <a:pt x="815" y="27867"/>
                        <a:pt x="27868" y="815"/>
                        <a:pt x="61112" y="815"/>
                      </a:cubicBezTo>
                      <a:cubicBezTo>
                        <a:pt x="94357" y="815"/>
                        <a:pt x="121409" y="27867"/>
                        <a:pt x="121409" y="61112"/>
                      </a:cubicBezTo>
                      <a:cubicBezTo>
                        <a:pt x="121409" y="94357"/>
                        <a:pt x="94357" y="121409"/>
                        <a:pt x="61112" y="121409"/>
                      </a:cubicBezTo>
                      <a:close/>
                      <a:moveTo>
                        <a:pt x="61112" y="27976"/>
                      </a:moveTo>
                      <a:cubicBezTo>
                        <a:pt x="42860" y="27976"/>
                        <a:pt x="27976" y="42860"/>
                        <a:pt x="27976" y="61112"/>
                      </a:cubicBezTo>
                      <a:cubicBezTo>
                        <a:pt x="27976" y="79364"/>
                        <a:pt x="42860" y="94248"/>
                        <a:pt x="61112" y="94248"/>
                      </a:cubicBezTo>
                      <a:cubicBezTo>
                        <a:pt x="79364" y="94248"/>
                        <a:pt x="94248" y="79364"/>
                        <a:pt x="94248" y="61112"/>
                      </a:cubicBezTo>
                      <a:cubicBezTo>
                        <a:pt x="94248" y="42860"/>
                        <a:pt x="79364" y="27976"/>
                        <a:pt x="61112"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65" name="Google Shape;865;p10"/>
                <p:cNvSpPr/>
                <p:nvPr/>
              </p:nvSpPr>
              <p:spPr>
                <a:xfrm>
                  <a:off x="8553067" y="4639176"/>
                  <a:ext cx="19137" cy="118506"/>
                </a:xfrm>
                <a:custGeom>
                  <a:avLst/>
                  <a:gdLst/>
                  <a:ahLst/>
                  <a:cxnLst/>
                  <a:rect l="l" t="t" r="r" b="b"/>
                  <a:pathLst>
                    <a:path w="28247" h="174916" extrusionOk="0">
                      <a:moveTo>
                        <a:pt x="14395" y="174645"/>
                      </a:moveTo>
                      <a:cubicBezTo>
                        <a:pt x="6898" y="174645"/>
                        <a:pt x="815" y="168561"/>
                        <a:pt x="815" y="161064"/>
                      </a:cubicBezTo>
                      <a:lnTo>
                        <a:pt x="815" y="14395"/>
                      </a:lnTo>
                      <a:cubicBezTo>
                        <a:pt x="815" y="6899"/>
                        <a:pt x="6898" y="815"/>
                        <a:pt x="14395" y="815"/>
                      </a:cubicBezTo>
                      <a:cubicBezTo>
                        <a:pt x="21892" y="815"/>
                        <a:pt x="27976" y="6899"/>
                        <a:pt x="27976" y="14395"/>
                      </a:cubicBezTo>
                      <a:lnTo>
                        <a:pt x="27976" y="161064"/>
                      </a:lnTo>
                      <a:cubicBezTo>
                        <a:pt x="27976" y="168561"/>
                        <a:pt x="21892" y="174645"/>
                        <a:pt x="14395" y="17464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grpSp>
          <p:grpSp>
            <p:nvGrpSpPr>
              <p:cNvPr id="866" name="Google Shape;866;p10"/>
              <p:cNvGrpSpPr/>
              <p:nvPr/>
            </p:nvGrpSpPr>
            <p:grpSpPr>
              <a:xfrm>
                <a:off x="8652863" y="4371255"/>
                <a:ext cx="165117" cy="118023"/>
                <a:chOff x="8652863" y="4371255"/>
                <a:chExt cx="165117" cy="118023"/>
              </a:xfrm>
            </p:grpSpPr>
            <p:sp>
              <p:nvSpPr>
                <p:cNvPr id="867" name="Google Shape;867;p10"/>
                <p:cNvSpPr/>
                <p:nvPr/>
              </p:nvSpPr>
              <p:spPr>
                <a:xfrm>
                  <a:off x="8735542" y="4371255"/>
                  <a:ext cx="82438" cy="82438"/>
                </a:xfrm>
                <a:custGeom>
                  <a:avLst/>
                  <a:gdLst/>
                  <a:ahLst/>
                  <a:cxnLst/>
                  <a:rect l="l" t="t" r="r" b="b"/>
                  <a:pathLst>
                    <a:path w="121680" h="121680" extrusionOk="0">
                      <a:moveTo>
                        <a:pt x="61277" y="121466"/>
                      </a:moveTo>
                      <a:cubicBezTo>
                        <a:pt x="56062" y="121466"/>
                        <a:pt x="50739" y="120814"/>
                        <a:pt x="45523" y="119402"/>
                      </a:cubicBezTo>
                      <a:cubicBezTo>
                        <a:pt x="29987" y="115273"/>
                        <a:pt x="16950" y="105278"/>
                        <a:pt x="8911" y="91263"/>
                      </a:cubicBezTo>
                      <a:cubicBezTo>
                        <a:pt x="871" y="77356"/>
                        <a:pt x="-1302" y="61060"/>
                        <a:pt x="2936" y="45524"/>
                      </a:cubicBezTo>
                      <a:cubicBezTo>
                        <a:pt x="7064" y="29988"/>
                        <a:pt x="17059" y="16951"/>
                        <a:pt x="31074" y="8911"/>
                      </a:cubicBezTo>
                      <a:cubicBezTo>
                        <a:pt x="44980" y="871"/>
                        <a:pt x="61277" y="-1302"/>
                        <a:pt x="76813" y="2935"/>
                      </a:cubicBezTo>
                      <a:cubicBezTo>
                        <a:pt x="92349" y="7064"/>
                        <a:pt x="105387" y="17059"/>
                        <a:pt x="113426" y="31074"/>
                      </a:cubicBezTo>
                      <a:cubicBezTo>
                        <a:pt x="121466" y="44981"/>
                        <a:pt x="123639" y="61277"/>
                        <a:pt x="119401" y="76813"/>
                      </a:cubicBezTo>
                      <a:cubicBezTo>
                        <a:pt x="115273" y="92349"/>
                        <a:pt x="105277" y="105387"/>
                        <a:pt x="91263" y="113426"/>
                      </a:cubicBezTo>
                      <a:cubicBezTo>
                        <a:pt x="82028" y="118750"/>
                        <a:pt x="71707" y="121466"/>
                        <a:pt x="61277" y="121466"/>
                      </a:cubicBezTo>
                      <a:close/>
                      <a:moveTo>
                        <a:pt x="61168" y="28032"/>
                      </a:moveTo>
                      <a:cubicBezTo>
                        <a:pt x="55410" y="28032"/>
                        <a:pt x="49761" y="29553"/>
                        <a:pt x="44654" y="32487"/>
                      </a:cubicBezTo>
                      <a:cubicBezTo>
                        <a:pt x="36941" y="36941"/>
                        <a:pt x="31509" y="44003"/>
                        <a:pt x="29227" y="52586"/>
                      </a:cubicBezTo>
                      <a:cubicBezTo>
                        <a:pt x="26946" y="61169"/>
                        <a:pt x="28140" y="70077"/>
                        <a:pt x="32486" y="77682"/>
                      </a:cubicBezTo>
                      <a:cubicBezTo>
                        <a:pt x="32486" y="77682"/>
                        <a:pt x="32486" y="77682"/>
                        <a:pt x="32486" y="77682"/>
                      </a:cubicBezTo>
                      <a:cubicBezTo>
                        <a:pt x="36941" y="85396"/>
                        <a:pt x="44003" y="90828"/>
                        <a:pt x="52585" y="93110"/>
                      </a:cubicBezTo>
                      <a:cubicBezTo>
                        <a:pt x="61168" y="95391"/>
                        <a:pt x="70077" y="94196"/>
                        <a:pt x="77682" y="89850"/>
                      </a:cubicBezTo>
                      <a:cubicBezTo>
                        <a:pt x="85396" y="85396"/>
                        <a:pt x="90828" y="78334"/>
                        <a:pt x="93110" y="69751"/>
                      </a:cubicBezTo>
                      <a:cubicBezTo>
                        <a:pt x="95391" y="61169"/>
                        <a:pt x="94196" y="52260"/>
                        <a:pt x="89851" y="44655"/>
                      </a:cubicBezTo>
                      <a:cubicBezTo>
                        <a:pt x="85396" y="36941"/>
                        <a:pt x="78334" y="31509"/>
                        <a:pt x="69752" y="29227"/>
                      </a:cubicBezTo>
                      <a:cubicBezTo>
                        <a:pt x="66926" y="28467"/>
                        <a:pt x="63993" y="28032"/>
                        <a:pt x="61168" y="28032"/>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68" name="Google Shape;868;p10"/>
                <p:cNvSpPr/>
                <p:nvPr/>
              </p:nvSpPr>
              <p:spPr>
                <a:xfrm>
                  <a:off x="8652863" y="4420825"/>
                  <a:ext cx="105256" cy="68453"/>
                </a:xfrm>
                <a:custGeom>
                  <a:avLst/>
                  <a:gdLst/>
                  <a:ahLst/>
                  <a:cxnLst/>
                  <a:rect l="l" t="t" r="r" b="b"/>
                  <a:pathLst>
                    <a:path w="155360" h="101038" extrusionOk="0">
                      <a:moveTo>
                        <a:pt x="14391" y="101198"/>
                      </a:moveTo>
                      <a:cubicBezTo>
                        <a:pt x="9720" y="101198"/>
                        <a:pt x="5156" y="98808"/>
                        <a:pt x="2658" y="94353"/>
                      </a:cubicBezTo>
                      <a:cubicBezTo>
                        <a:pt x="-1145" y="87835"/>
                        <a:pt x="1138" y="79578"/>
                        <a:pt x="7656" y="75775"/>
                      </a:cubicBezTo>
                      <a:lnTo>
                        <a:pt x="134334" y="2658"/>
                      </a:lnTo>
                      <a:cubicBezTo>
                        <a:pt x="140853" y="-1144"/>
                        <a:pt x="149109" y="1137"/>
                        <a:pt x="152912" y="7656"/>
                      </a:cubicBezTo>
                      <a:cubicBezTo>
                        <a:pt x="156715" y="14174"/>
                        <a:pt x="154433" y="22431"/>
                        <a:pt x="147915" y="26234"/>
                      </a:cubicBezTo>
                      <a:lnTo>
                        <a:pt x="21237" y="99351"/>
                      </a:lnTo>
                      <a:cubicBezTo>
                        <a:pt x="19064" y="100655"/>
                        <a:pt x="16673" y="101198"/>
                        <a:pt x="14391" y="101198"/>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grpSp>
          <p:grpSp>
            <p:nvGrpSpPr>
              <p:cNvPr id="869" name="Google Shape;869;p10"/>
              <p:cNvGrpSpPr/>
              <p:nvPr/>
            </p:nvGrpSpPr>
            <p:grpSpPr>
              <a:xfrm>
                <a:off x="8309391" y="4371182"/>
                <a:ext cx="165570" cy="118129"/>
                <a:chOff x="8309391" y="4371182"/>
                <a:chExt cx="165570" cy="118129"/>
              </a:xfrm>
            </p:grpSpPr>
            <p:sp>
              <p:nvSpPr>
                <p:cNvPr id="870" name="Google Shape;870;p10"/>
                <p:cNvSpPr/>
                <p:nvPr/>
              </p:nvSpPr>
              <p:spPr>
                <a:xfrm>
                  <a:off x="8309391" y="4371182"/>
                  <a:ext cx="82438" cy="82438"/>
                </a:xfrm>
                <a:custGeom>
                  <a:avLst/>
                  <a:gdLst/>
                  <a:ahLst/>
                  <a:cxnLst/>
                  <a:rect l="l" t="t" r="r" b="b"/>
                  <a:pathLst>
                    <a:path w="121680" h="121680" extrusionOk="0">
                      <a:moveTo>
                        <a:pt x="61121" y="121574"/>
                      </a:moveTo>
                      <a:cubicBezTo>
                        <a:pt x="50690" y="121574"/>
                        <a:pt x="40369" y="118858"/>
                        <a:pt x="31026" y="113426"/>
                      </a:cubicBezTo>
                      <a:cubicBezTo>
                        <a:pt x="17120" y="105387"/>
                        <a:pt x="7124" y="92349"/>
                        <a:pt x="2887" y="76813"/>
                      </a:cubicBezTo>
                      <a:cubicBezTo>
                        <a:pt x="-1241" y="61277"/>
                        <a:pt x="823" y="44981"/>
                        <a:pt x="8862" y="31074"/>
                      </a:cubicBezTo>
                      <a:cubicBezTo>
                        <a:pt x="16902" y="17168"/>
                        <a:pt x="29940" y="7173"/>
                        <a:pt x="45475" y="2935"/>
                      </a:cubicBezTo>
                      <a:cubicBezTo>
                        <a:pt x="61011" y="-1302"/>
                        <a:pt x="77308" y="871"/>
                        <a:pt x="91214" y="8911"/>
                      </a:cubicBezTo>
                      <a:cubicBezTo>
                        <a:pt x="105121" y="16951"/>
                        <a:pt x="115116" y="29988"/>
                        <a:pt x="119353" y="45524"/>
                      </a:cubicBezTo>
                      <a:cubicBezTo>
                        <a:pt x="123481" y="61060"/>
                        <a:pt x="121418" y="77356"/>
                        <a:pt x="113378" y="91263"/>
                      </a:cubicBezTo>
                      <a:lnTo>
                        <a:pt x="113378" y="91263"/>
                      </a:lnTo>
                      <a:cubicBezTo>
                        <a:pt x="105338" y="105169"/>
                        <a:pt x="92301" y="115164"/>
                        <a:pt x="76765" y="119402"/>
                      </a:cubicBezTo>
                      <a:cubicBezTo>
                        <a:pt x="71658" y="120923"/>
                        <a:pt x="66335" y="121574"/>
                        <a:pt x="61121" y="121574"/>
                      </a:cubicBezTo>
                      <a:close/>
                      <a:moveTo>
                        <a:pt x="61229" y="28141"/>
                      </a:moveTo>
                      <a:cubicBezTo>
                        <a:pt x="58405" y="28141"/>
                        <a:pt x="55471" y="28467"/>
                        <a:pt x="52646" y="29336"/>
                      </a:cubicBezTo>
                      <a:cubicBezTo>
                        <a:pt x="44063" y="31617"/>
                        <a:pt x="37001" y="37158"/>
                        <a:pt x="32546" y="44763"/>
                      </a:cubicBezTo>
                      <a:cubicBezTo>
                        <a:pt x="28093" y="52477"/>
                        <a:pt x="26898" y="61386"/>
                        <a:pt x="29287" y="69860"/>
                      </a:cubicBezTo>
                      <a:cubicBezTo>
                        <a:pt x="31569" y="78443"/>
                        <a:pt x="37110" y="85505"/>
                        <a:pt x="44715" y="89959"/>
                      </a:cubicBezTo>
                      <a:cubicBezTo>
                        <a:pt x="52429" y="94413"/>
                        <a:pt x="61337" y="95609"/>
                        <a:pt x="69812" y="93218"/>
                      </a:cubicBezTo>
                      <a:cubicBezTo>
                        <a:pt x="78394" y="90937"/>
                        <a:pt x="85456" y="85396"/>
                        <a:pt x="89911" y="77791"/>
                      </a:cubicBezTo>
                      <a:cubicBezTo>
                        <a:pt x="89911" y="77791"/>
                        <a:pt x="89911" y="77791"/>
                        <a:pt x="89911" y="77791"/>
                      </a:cubicBezTo>
                      <a:cubicBezTo>
                        <a:pt x="94365" y="70077"/>
                        <a:pt x="95560" y="61168"/>
                        <a:pt x="93171" y="52694"/>
                      </a:cubicBezTo>
                      <a:cubicBezTo>
                        <a:pt x="90888" y="44111"/>
                        <a:pt x="85348" y="37050"/>
                        <a:pt x="77743" y="32595"/>
                      </a:cubicBezTo>
                      <a:cubicBezTo>
                        <a:pt x="72636" y="29662"/>
                        <a:pt x="66987" y="28141"/>
                        <a:pt x="61229" y="28141"/>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71" name="Google Shape;871;p10"/>
                <p:cNvSpPr/>
                <p:nvPr/>
              </p:nvSpPr>
              <p:spPr>
                <a:xfrm>
                  <a:off x="8369705" y="4420858"/>
                  <a:ext cx="105256" cy="68453"/>
                </a:xfrm>
                <a:custGeom>
                  <a:avLst/>
                  <a:gdLst/>
                  <a:ahLst/>
                  <a:cxnLst/>
                  <a:rect l="l" t="t" r="r" b="b"/>
                  <a:pathLst>
                    <a:path w="155360" h="101038" extrusionOk="0">
                      <a:moveTo>
                        <a:pt x="141023" y="101150"/>
                      </a:moveTo>
                      <a:cubicBezTo>
                        <a:pt x="138740" y="101150"/>
                        <a:pt x="136350" y="100606"/>
                        <a:pt x="134287" y="99303"/>
                      </a:cubicBezTo>
                      <a:lnTo>
                        <a:pt x="7607" y="26185"/>
                      </a:lnTo>
                      <a:cubicBezTo>
                        <a:pt x="1089" y="22383"/>
                        <a:pt x="-1084" y="14126"/>
                        <a:pt x="2610" y="7607"/>
                      </a:cubicBezTo>
                      <a:cubicBezTo>
                        <a:pt x="6304" y="1089"/>
                        <a:pt x="14669" y="-1084"/>
                        <a:pt x="21188" y="2610"/>
                      </a:cubicBezTo>
                      <a:lnTo>
                        <a:pt x="147867" y="75727"/>
                      </a:lnTo>
                      <a:cubicBezTo>
                        <a:pt x="154386" y="79530"/>
                        <a:pt x="156558" y="87786"/>
                        <a:pt x="152864" y="94305"/>
                      </a:cubicBezTo>
                      <a:cubicBezTo>
                        <a:pt x="150257" y="98759"/>
                        <a:pt x="145694" y="101150"/>
                        <a:pt x="141023" y="10115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grpSp>
          <p:sp>
            <p:nvSpPr>
              <p:cNvPr id="872" name="Google Shape;872;p10"/>
              <p:cNvSpPr/>
              <p:nvPr/>
            </p:nvSpPr>
            <p:spPr>
              <a:xfrm>
                <a:off x="8441204" y="4413978"/>
                <a:ext cx="244372" cy="244372"/>
              </a:xfrm>
              <a:custGeom>
                <a:avLst/>
                <a:gdLst/>
                <a:ahLst/>
                <a:cxnLst/>
                <a:rect l="l" t="t" r="r" b="b"/>
                <a:pathLst>
                  <a:path w="360697" h="360697" extrusionOk="0">
                    <a:moveTo>
                      <a:pt x="180620" y="360426"/>
                    </a:moveTo>
                    <a:cubicBezTo>
                      <a:pt x="81429" y="360426"/>
                      <a:pt x="815" y="279812"/>
                      <a:pt x="815" y="180620"/>
                    </a:cubicBezTo>
                    <a:cubicBezTo>
                      <a:pt x="815" y="81428"/>
                      <a:pt x="81429" y="815"/>
                      <a:pt x="180620" y="815"/>
                    </a:cubicBezTo>
                    <a:cubicBezTo>
                      <a:pt x="279812" y="815"/>
                      <a:pt x="360426" y="81428"/>
                      <a:pt x="360426" y="180620"/>
                    </a:cubicBezTo>
                    <a:cubicBezTo>
                      <a:pt x="360426" y="279812"/>
                      <a:pt x="279812" y="360426"/>
                      <a:pt x="180620" y="360426"/>
                    </a:cubicBezTo>
                    <a:close/>
                    <a:moveTo>
                      <a:pt x="180620" y="27976"/>
                    </a:moveTo>
                    <a:cubicBezTo>
                      <a:pt x="96421" y="27976"/>
                      <a:pt x="27976" y="96421"/>
                      <a:pt x="27976" y="180620"/>
                    </a:cubicBezTo>
                    <a:cubicBezTo>
                      <a:pt x="27976" y="264819"/>
                      <a:pt x="96421" y="333265"/>
                      <a:pt x="180620" y="333265"/>
                    </a:cubicBezTo>
                    <a:cubicBezTo>
                      <a:pt x="264819" y="333265"/>
                      <a:pt x="333265" y="264819"/>
                      <a:pt x="333265" y="180620"/>
                    </a:cubicBezTo>
                    <a:cubicBezTo>
                      <a:pt x="333265" y="96421"/>
                      <a:pt x="264819" y="27976"/>
                      <a:pt x="180620"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grpSp>
            <p:nvGrpSpPr>
              <p:cNvPr id="873" name="Google Shape;873;p10"/>
              <p:cNvGrpSpPr/>
              <p:nvPr/>
            </p:nvGrpSpPr>
            <p:grpSpPr>
              <a:xfrm rot="10800000">
                <a:off x="8522145" y="4240650"/>
                <a:ext cx="82438" cy="183263"/>
                <a:chOff x="8522157" y="4639176"/>
                <a:chExt cx="82438" cy="183263"/>
              </a:xfrm>
            </p:grpSpPr>
            <p:sp>
              <p:nvSpPr>
                <p:cNvPr id="874" name="Google Shape;874;p10"/>
                <p:cNvSpPr/>
                <p:nvPr/>
              </p:nvSpPr>
              <p:spPr>
                <a:xfrm>
                  <a:off x="8522157" y="4740001"/>
                  <a:ext cx="82438" cy="82438"/>
                </a:xfrm>
                <a:custGeom>
                  <a:avLst/>
                  <a:gdLst/>
                  <a:ahLst/>
                  <a:cxnLst/>
                  <a:rect l="l" t="t" r="r" b="b"/>
                  <a:pathLst>
                    <a:path w="121680" h="121680" extrusionOk="0">
                      <a:moveTo>
                        <a:pt x="61112" y="121409"/>
                      </a:moveTo>
                      <a:cubicBezTo>
                        <a:pt x="27868" y="121409"/>
                        <a:pt x="815" y="94357"/>
                        <a:pt x="815" y="61112"/>
                      </a:cubicBezTo>
                      <a:cubicBezTo>
                        <a:pt x="815" y="27867"/>
                        <a:pt x="27868" y="815"/>
                        <a:pt x="61112" y="815"/>
                      </a:cubicBezTo>
                      <a:cubicBezTo>
                        <a:pt x="94357" y="815"/>
                        <a:pt x="121409" y="27867"/>
                        <a:pt x="121409" y="61112"/>
                      </a:cubicBezTo>
                      <a:cubicBezTo>
                        <a:pt x="121409" y="94357"/>
                        <a:pt x="94357" y="121409"/>
                        <a:pt x="61112" y="121409"/>
                      </a:cubicBezTo>
                      <a:close/>
                      <a:moveTo>
                        <a:pt x="61112" y="27976"/>
                      </a:moveTo>
                      <a:cubicBezTo>
                        <a:pt x="42860" y="27976"/>
                        <a:pt x="27976" y="42860"/>
                        <a:pt x="27976" y="61112"/>
                      </a:cubicBezTo>
                      <a:cubicBezTo>
                        <a:pt x="27976" y="79364"/>
                        <a:pt x="42860" y="94248"/>
                        <a:pt x="61112" y="94248"/>
                      </a:cubicBezTo>
                      <a:cubicBezTo>
                        <a:pt x="79364" y="94248"/>
                        <a:pt x="94248" y="79364"/>
                        <a:pt x="94248" y="61112"/>
                      </a:cubicBezTo>
                      <a:cubicBezTo>
                        <a:pt x="94248" y="42860"/>
                        <a:pt x="79364" y="27976"/>
                        <a:pt x="61112" y="2797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75" name="Google Shape;875;p10"/>
                <p:cNvSpPr/>
                <p:nvPr/>
              </p:nvSpPr>
              <p:spPr>
                <a:xfrm>
                  <a:off x="8553067" y="4639176"/>
                  <a:ext cx="19137" cy="118506"/>
                </a:xfrm>
                <a:custGeom>
                  <a:avLst/>
                  <a:gdLst/>
                  <a:ahLst/>
                  <a:cxnLst/>
                  <a:rect l="l" t="t" r="r" b="b"/>
                  <a:pathLst>
                    <a:path w="28247" h="174916" extrusionOk="0">
                      <a:moveTo>
                        <a:pt x="14395" y="174645"/>
                      </a:moveTo>
                      <a:cubicBezTo>
                        <a:pt x="6898" y="174645"/>
                        <a:pt x="815" y="168561"/>
                        <a:pt x="815" y="161064"/>
                      </a:cubicBezTo>
                      <a:lnTo>
                        <a:pt x="815" y="14395"/>
                      </a:lnTo>
                      <a:cubicBezTo>
                        <a:pt x="815" y="6899"/>
                        <a:pt x="6898" y="815"/>
                        <a:pt x="14395" y="815"/>
                      </a:cubicBezTo>
                      <a:cubicBezTo>
                        <a:pt x="21892" y="815"/>
                        <a:pt x="27976" y="6899"/>
                        <a:pt x="27976" y="14395"/>
                      </a:cubicBezTo>
                      <a:lnTo>
                        <a:pt x="27976" y="161064"/>
                      </a:lnTo>
                      <a:cubicBezTo>
                        <a:pt x="27976" y="168561"/>
                        <a:pt x="21892" y="174645"/>
                        <a:pt x="14395" y="17464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grpSp>
          <p:grpSp>
            <p:nvGrpSpPr>
              <p:cNvPr id="876" name="Google Shape;876;p10"/>
              <p:cNvGrpSpPr/>
              <p:nvPr/>
            </p:nvGrpSpPr>
            <p:grpSpPr>
              <a:xfrm rot="10800000" flipH="1">
                <a:off x="8652863" y="4603949"/>
                <a:ext cx="165117" cy="118023"/>
                <a:chOff x="8652863" y="4371255"/>
                <a:chExt cx="165117" cy="118023"/>
              </a:xfrm>
            </p:grpSpPr>
            <p:sp>
              <p:nvSpPr>
                <p:cNvPr id="877" name="Google Shape;877;p10"/>
                <p:cNvSpPr/>
                <p:nvPr/>
              </p:nvSpPr>
              <p:spPr>
                <a:xfrm>
                  <a:off x="8735542" y="4371255"/>
                  <a:ext cx="82438" cy="82438"/>
                </a:xfrm>
                <a:custGeom>
                  <a:avLst/>
                  <a:gdLst/>
                  <a:ahLst/>
                  <a:cxnLst/>
                  <a:rect l="l" t="t" r="r" b="b"/>
                  <a:pathLst>
                    <a:path w="121680" h="121680" extrusionOk="0">
                      <a:moveTo>
                        <a:pt x="61277" y="121466"/>
                      </a:moveTo>
                      <a:cubicBezTo>
                        <a:pt x="56062" y="121466"/>
                        <a:pt x="50739" y="120814"/>
                        <a:pt x="45523" y="119402"/>
                      </a:cubicBezTo>
                      <a:cubicBezTo>
                        <a:pt x="29987" y="115273"/>
                        <a:pt x="16950" y="105278"/>
                        <a:pt x="8911" y="91263"/>
                      </a:cubicBezTo>
                      <a:cubicBezTo>
                        <a:pt x="871" y="77356"/>
                        <a:pt x="-1302" y="61060"/>
                        <a:pt x="2936" y="45524"/>
                      </a:cubicBezTo>
                      <a:cubicBezTo>
                        <a:pt x="7064" y="29988"/>
                        <a:pt x="17059" y="16951"/>
                        <a:pt x="31074" y="8911"/>
                      </a:cubicBezTo>
                      <a:cubicBezTo>
                        <a:pt x="44980" y="871"/>
                        <a:pt x="61277" y="-1302"/>
                        <a:pt x="76813" y="2935"/>
                      </a:cubicBezTo>
                      <a:cubicBezTo>
                        <a:pt x="92349" y="7064"/>
                        <a:pt x="105387" y="17059"/>
                        <a:pt x="113426" y="31074"/>
                      </a:cubicBezTo>
                      <a:cubicBezTo>
                        <a:pt x="121466" y="44981"/>
                        <a:pt x="123639" y="61277"/>
                        <a:pt x="119401" y="76813"/>
                      </a:cubicBezTo>
                      <a:cubicBezTo>
                        <a:pt x="115273" y="92349"/>
                        <a:pt x="105277" y="105387"/>
                        <a:pt x="91263" y="113426"/>
                      </a:cubicBezTo>
                      <a:cubicBezTo>
                        <a:pt x="82028" y="118750"/>
                        <a:pt x="71707" y="121466"/>
                        <a:pt x="61277" y="121466"/>
                      </a:cubicBezTo>
                      <a:close/>
                      <a:moveTo>
                        <a:pt x="61168" y="28032"/>
                      </a:moveTo>
                      <a:cubicBezTo>
                        <a:pt x="55410" y="28032"/>
                        <a:pt x="49761" y="29553"/>
                        <a:pt x="44654" y="32487"/>
                      </a:cubicBezTo>
                      <a:cubicBezTo>
                        <a:pt x="36941" y="36941"/>
                        <a:pt x="31509" y="44003"/>
                        <a:pt x="29227" y="52586"/>
                      </a:cubicBezTo>
                      <a:cubicBezTo>
                        <a:pt x="26946" y="61169"/>
                        <a:pt x="28140" y="70077"/>
                        <a:pt x="32486" y="77682"/>
                      </a:cubicBezTo>
                      <a:cubicBezTo>
                        <a:pt x="32486" y="77682"/>
                        <a:pt x="32486" y="77682"/>
                        <a:pt x="32486" y="77682"/>
                      </a:cubicBezTo>
                      <a:cubicBezTo>
                        <a:pt x="36941" y="85396"/>
                        <a:pt x="44003" y="90828"/>
                        <a:pt x="52585" y="93110"/>
                      </a:cubicBezTo>
                      <a:cubicBezTo>
                        <a:pt x="61168" y="95391"/>
                        <a:pt x="70077" y="94196"/>
                        <a:pt x="77682" y="89850"/>
                      </a:cubicBezTo>
                      <a:cubicBezTo>
                        <a:pt x="85396" y="85396"/>
                        <a:pt x="90828" y="78334"/>
                        <a:pt x="93110" y="69751"/>
                      </a:cubicBezTo>
                      <a:cubicBezTo>
                        <a:pt x="95391" y="61169"/>
                        <a:pt x="94196" y="52260"/>
                        <a:pt x="89851" y="44655"/>
                      </a:cubicBezTo>
                      <a:cubicBezTo>
                        <a:pt x="85396" y="36941"/>
                        <a:pt x="78334" y="31509"/>
                        <a:pt x="69752" y="29227"/>
                      </a:cubicBezTo>
                      <a:cubicBezTo>
                        <a:pt x="66926" y="28467"/>
                        <a:pt x="63993" y="28032"/>
                        <a:pt x="61168" y="28032"/>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78" name="Google Shape;878;p10"/>
                <p:cNvSpPr/>
                <p:nvPr/>
              </p:nvSpPr>
              <p:spPr>
                <a:xfrm>
                  <a:off x="8652863" y="4420825"/>
                  <a:ext cx="105256" cy="68453"/>
                </a:xfrm>
                <a:custGeom>
                  <a:avLst/>
                  <a:gdLst/>
                  <a:ahLst/>
                  <a:cxnLst/>
                  <a:rect l="l" t="t" r="r" b="b"/>
                  <a:pathLst>
                    <a:path w="155360" h="101038" extrusionOk="0">
                      <a:moveTo>
                        <a:pt x="14391" y="101198"/>
                      </a:moveTo>
                      <a:cubicBezTo>
                        <a:pt x="9720" y="101198"/>
                        <a:pt x="5156" y="98808"/>
                        <a:pt x="2658" y="94353"/>
                      </a:cubicBezTo>
                      <a:cubicBezTo>
                        <a:pt x="-1145" y="87835"/>
                        <a:pt x="1138" y="79578"/>
                        <a:pt x="7656" y="75775"/>
                      </a:cubicBezTo>
                      <a:lnTo>
                        <a:pt x="134334" y="2658"/>
                      </a:lnTo>
                      <a:cubicBezTo>
                        <a:pt x="140853" y="-1144"/>
                        <a:pt x="149109" y="1137"/>
                        <a:pt x="152912" y="7656"/>
                      </a:cubicBezTo>
                      <a:cubicBezTo>
                        <a:pt x="156715" y="14174"/>
                        <a:pt x="154433" y="22431"/>
                        <a:pt x="147915" y="26234"/>
                      </a:cubicBezTo>
                      <a:lnTo>
                        <a:pt x="21237" y="99351"/>
                      </a:lnTo>
                      <a:cubicBezTo>
                        <a:pt x="19064" y="100655"/>
                        <a:pt x="16673" y="101198"/>
                        <a:pt x="14391" y="101198"/>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grpSp>
          <p:grpSp>
            <p:nvGrpSpPr>
              <p:cNvPr id="879" name="Google Shape;879;p10"/>
              <p:cNvGrpSpPr/>
              <p:nvPr/>
            </p:nvGrpSpPr>
            <p:grpSpPr>
              <a:xfrm rot="10800000" flipH="1">
                <a:off x="8309391" y="4603876"/>
                <a:ext cx="165570" cy="118129"/>
                <a:chOff x="8309391" y="4371182"/>
                <a:chExt cx="165570" cy="118129"/>
              </a:xfrm>
            </p:grpSpPr>
            <p:sp>
              <p:nvSpPr>
                <p:cNvPr id="880" name="Google Shape;880;p10"/>
                <p:cNvSpPr/>
                <p:nvPr/>
              </p:nvSpPr>
              <p:spPr>
                <a:xfrm>
                  <a:off x="8309391" y="4371182"/>
                  <a:ext cx="82438" cy="82438"/>
                </a:xfrm>
                <a:custGeom>
                  <a:avLst/>
                  <a:gdLst/>
                  <a:ahLst/>
                  <a:cxnLst/>
                  <a:rect l="l" t="t" r="r" b="b"/>
                  <a:pathLst>
                    <a:path w="121680" h="121680" extrusionOk="0">
                      <a:moveTo>
                        <a:pt x="61121" y="121574"/>
                      </a:moveTo>
                      <a:cubicBezTo>
                        <a:pt x="50690" y="121574"/>
                        <a:pt x="40369" y="118858"/>
                        <a:pt x="31026" y="113426"/>
                      </a:cubicBezTo>
                      <a:cubicBezTo>
                        <a:pt x="17120" y="105387"/>
                        <a:pt x="7124" y="92349"/>
                        <a:pt x="2887" y="76813"/>
                      </a:cubicBezTo>
                      <a:cubicBezTo>
                        <a:pt x="-1241" y="61277"/>
                        <a:pt x="823" y="44981"/>
                        <a:pt x="8862" y="31074"/>
                      </a:cubicBezTo>
                      <a:cubicBezTo>
                        <a:pt x="16902" y="17168"/>
                        <a:pt x="29940" y="7173"/>
                        <a:pt x="45475" y="2935"/>
                      </a:cubicBezTo>
                      <a:cubicBezTo>
                        <a:pt x="61011" y="-1302"/>
                        <a:pt x="77308" y="871"/>
                        <a:pt x="91214" y="8911"/>
                      </a:cubicBezTo>
                      <a:cubicBezTo>
                        <a:pt x="105121" y="16951"/>
                        <a:pt x="115116" y="29988"/>
                        <a:pt x="119353" y="45524"/>
                      </a:cubicBezTo>
                      <a:cubicBezTo>
                        <a:pt x="123481" y="61060"/>
                        <a:pt x="121418" y="77356"/>
                        <a:pt x="113378" y="91263"/>
                      </a:cubicBezTo>
                      <a:lnTo>
                        <a:pt x="113378" y="91263"/>
                      </a:lnTo>
                      <a:cubicBezTo>
                        <a:pt x="105338" y="105169"/>
                        <a:pt x="92301" y="115164"/>
                        <a:pt x="76765" y="119402"/>
                      </a:cubicBezTo>
                      <a:cubicBezTo>
                        <a:pt x="71658" y="120923"/>
                        <a:pt x="66335" y="121574"/>
                        <a:pt x="61121" y="121574"/>
                      </a:cubicBezTo>
                      <a:close/>
                      <a:moveTo>
                        <a:pt x="61229" y="28141"/>
                      </a:moveTo>
                      <a:cubicBezTo>
                        <a:pt x="58405" y="28141"/>
                        <a:pt x="55471" y="28467"/>
                        <a:pt x="52646" y="29336"/>
                      </a:cubicBezTo>
                      <a:cubicBezTo>
                        <a:pt x="44063" y="31617"/>
                        <a:pt x="37001" y="37158"/>
                        <a:pt x="32546" y="44763"/>
                      </a:cubicBezTo>
                      <a:cubicBezTo>
                        <a:pt x="28093" y="52477"/>
                        <a:pt x="26898" y="61386"/>
                        <a:pt x="29287" y="69860"/>
                      </a:cubicBezTo>
                      <a:cubicBezTo>
                        <a:pt x="31569" y="78443"/>
                        <a:pt x="37110" y="85505"/>
                        <a:pt x="44715" y="89959"/>
                      </a:cubicBezTo>
                      <a:cubicBezTo>
                        <a:pt x="52429" y="94413"/>
                        <a:pt x="61337" y="95609"/>
                        <a:pt x="69812" y="93218"/>
                      </a:cubicBezTo>
                      <a:cubicBezTo>
                        <a:pt x="78394" y="90937"/>
                        <a:pt x="85456" y="85396"/>
                        <a:pt x="89911" y="77791"/>
                      </a:cubicBezTo>
                      <a:cubicBezTo>
                        <a:pt x="89911" y="77791"/>
                        <a:pt x="89911" y="77791"/>
                        <a:pt x="89911" y="77791"/>
                      </a:cubicBezTo>
                      <a:cubicBezTo>
                        <a:pt x="94365" y="70077"/>
                        <a:pt x="95560" y="61168"/>
                        <a:pt x="93171" y="52694"/>
                      </a:cubicBezTo>
                      <a:cubicBezTo>
                        <a:pt x="90888" y="44111"/>
                        <a:pt x="85348" y="37050"/>
                        <a:pt x="77743" y="32595"/>
                      </a:cubicBezTo>
                      <a:cubicBezTo>
                        <a:pt x="72636" y="29662"/>
                        <a:pt x="66987" y="28141"/>
                        <a:pt x="61229" y="28141"/>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sp>
              <p:nvSpPr>
                <p:cNvPr id="881" name="Google Shape;881;p10"/>
                <p:cNvSpPr/>
                <p:nvPr/>
              </p:nvSpPr>
              <p:spPr>
                <a:xfrm>
                  <a:off x="8369705" y="4420858"/>
                  <a:ext cx="105256" cy="68453"/>
                </a:xfrm>
                <a:custGeom>
                  <a:avLst/>
                  <a:gdLst/>
                  <a:ahLst/>
                  <a:cxnLst/>
                  <a:rect l="l" t="t" r="r" b="b"/>
                  <a:pathLst>
                    <a:path w="155360" h="101038" extrusionOk="0">
                      <a:moveTo>
                        <a:pt x="141023" y="101150"/>
                      </a:moveTo>
                      <a:cubicBezTo>
                        <a:pt x="138740" y="101150"/>
                        <a:pt x="136350" y="100606"/>
                        <a:pt x="134287" y="99303"/>
                      </a:cubicBezTo>
                      <a:lnTo>
                        <a:pt x="7607" y="26185"/>
                      </a:lnTo>
                      <a:cubicBezTo>
                        <a:pt x="1089" y="22383"/>
                        <a:pt x="-1084" y="14126"/>
                        <a:pt x="2610" y="7607"/>
                      </a:cubicBezTo>
                      <a:cubicBezTo>
                        <a:pt x="6304" y="1089"/>
                        <a:pt x="14669" y="-1084"/>
                        <a:pt x="21188" y="2610"/>
                      </a:cubicBezTo>
                      <a:lnTo>
                        <a:pt x="147867" y="75727"/>
                      </a:lnTo>
                      <a:cubicBezTo>
                        <a:pt x="154386" y="79530"/>
                        <a:pt x="156558" y="87786"/>
                        <a:pt x="152864" y="94305"/>
                      </a:cubicBezTo>
                      <a:cubicBezTo>
                        <a:pt x="150257" y="98759"/>
                        <a:pt x="145694" y="101150"/>
                        <a:pt x="141023" y="10115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700"/>
                    <a:buFont typeface="Arial"/>
                    <a:buNone/>
                  </a:pPr>
                  <a:endParaRPr sz="700" b="0" i="0" u="none" strike="noStrike" cap="none">
                    <a:solidFill>
                      <a:srgbClr val="000000"/>
                    </a:solidFill>
                    <a:latin typeface="Arial"/>
                    <a:ea typeface="Arial"/>
                    <a:cs typeface="Arial"/>
                    <a:sym typeface="Arial"/>
                  </a:endParaRPr>
                </a:p>
              </p:txBody>
            </p:sp>
          </p:grpSp>
        </p:grpSp>
      </p:grpSp>
      <p:sp>
        <p:nvSpPr>
          <p:cNvPr id="882" name="Google Shape;882;p10"/>
          <p:cNvSpPr/>
          <p:nvPr/>
        </p:nvSpPr>
        <p:spPr>
          <a:xfrm>
            <a:off x="685900" y="3429002"/>
            <a:ext cx="10820210" cy="1806498"/>
          </a:xfrm>
          <a:custGeom>
            <a:avLst/>
            <a:gdLst/>
            <a:ahLst/>
            <a:cxnLst/>
            <a:rect l="l" t="t" r="r" b="b"/>
            <a:pathLst>
              <a:path w="27432" h="6768" extrusionOk="0">
                <a:moveTo>
                  <a:pt x="0" y="0"/>
                </a:moveTo>
                <a:cubicBezTo>
                  <a:pt x="0" y="998"/>
                  <a:pt x="6141" y="1807"/>
                  <a:pt x="13716" y="1807"/>
                </a:cubicBezTo>
                <a:cubicBezTo>
                  <a:pt x="21292" y="1807"/>
                  <a:pt x="27432" y="998"/>
                  <a:pt x="27432" y="0"/>
                </a:cubicBezTo>
                <a:lnTo>
                  <a:pt x="27432" y="4961"/>
                </a:lnTo>
                <a:cubicBezTo>
                  <a:pt x="27432" y="5959"/>
                  <a:pt x="21292" y="6768"/>
                  <a:pt x="13716" y="6768"/>
                </a:cubicBezTo>
                <a:cubicBezTo>
                  <a:pt x="6141" y="6768"/>
                  <a:pt x="0" y="5959"/>
                  <a:pt x="0" y="4961"/>
                </a:cubicBezTo>
                <a:lnTo>
                  <a:pt x="0" y="0"/>
                </a:lnTo>
                <a:close/>
              </a:path>
            </a:pathLst>
          </a:custGeom>
          <a:gradFill>
            <a:gsLst>
              <a:gs pos="0">
                <a:srgbClr val="B2B2B2"/>
              </a:gs>
              <a:gs pos="100000">
                <a:schemeClr val="dk2"/>
              </a:gs>
            </a:gsLst>
            <a:lin ang="0" scaled="0"/>
          </a:gradFill>
          <a:ln>
            <a:noFill/>
          </a:ln>
        </p:spPr>
        <p:txBody>
          <a:bodyPr spcFirstLastPara="1" wrap="square" lIns="914400" tIns="640075" rIns="914400" bIns="640075" anchor="t" anchorCtr="0">
            <a:noAutofit/>
          </a:bodyPr>
          <a:lstStyle/>
          <a:p>
            <a:pPr marL="0" marR="0" lvl="0" indent="0" algn="ctr" rtl="0">
              <a:lnSpc>
                <a:spcPct val="85000"/>
              </a:lnSpc>
              <a:spcBef>
                <a:spcPts val="0"/>
              </a:spcBef>
              <a:spcAft>
                <a:spcPts val="0"/>
              </a:spcAft>
              <a:buClr>
                <a:srgbClr val="000000"/>
              </a:buClr>
              <a:buSzPts val="1400"/>
              <a:buFont typeface="Arial"/>
              <a:buNone/>
            </a:pPr>
            <a:endParaRPr sz="1800" b="1" i="0" u="none" strike="noStrike" cap="none">
              <a:solidFill>
                <a:srgbClr val="656C76"/>
              </a:solidFill>
              <a:latin typeface="Arial"/>
              <a:ea typeface="Arial"/>
              <a:cs typeface="Arial"/>
              <a:sym typeface="Arial"/>
            </a:endParaRPr>
          </a:p>
        </p:txBody>
      </p:sp>
      <p:sp>
        <p:nvSpPr>
          <p:cNvPr id="883" name="Google Shape;883;p10"/>
          <p:cNvSpPr/>
          <p:nvPr/>
        </p:nvSpPr>
        <p:spPr>
          <a:xfrm>
            <a:off x="778475" y="3594299"/>
            <a:ext cx="10658497" cy="1581823"/>
          </a:xfrm>
          <a:custGeom>
            <a:avLst/>
            <a:gdLst/>
            <a:ahLst/>
            <a:cxnLst/>
            <a:rect l="l" t="t" r="r" b="b"/>
            <a:pathLst>
              <a:path w="10273250" h="2259747" extrusionOk="0">
                <a:moveTo>
                  <a:pt x="5136689" y="2259748"/>
                </a:moveTo>
                <a:cubicBezTo>
                  <a:pt x="3744698" y="2259748"/>
                  <a:pt x="2436524" y="2188377"/>
                  <a:pt x="1453329" y="2058588"/>
                </a:cubicBezTo>
                <a:cubicBezTo>
                  <a:pt x="39495" y="1872159"/>
                  <a:pt x="0" y="1661475"/>
                  <a:pt x="0" y="1659443"/>
                </a:cubicBezTo>
                <a:lnTo>
                  <a:pt x="0" y="0"/>
                </a:lnTo>
                <a:cubicBezTo>
                  <a:pt x="192651" y="107946"/>
                  <a:pt x="593955" y="232274"/>
                  <a:pt x="1430089" y="342505"/>
                </a:cubicBezTo>
                <a:cubicBezTo>
                  <a:pt x="2420776" y="473183"/>
                  <a:pt x="3737205" y="545189"/>
                  <a:pt x="5136689" y="545189"/>
                </a:cubicBezTo>
                <a:cubicBezTo>
                  <a:pt x="6536426" y="545189"/>
                  <a:pt x="7852855" y="473183"/>
                  <a:pt x="8843415" y="342505"/>
                </a:cubicBezTo>
                <a:cubicBezTo>
                  <a:pt x="9679422" y="232274"/>
                  <a:pt x="10080726" y="107946"/>
                  <a:pt x="10273250" y="0"/>
                </a:cubicBezTo>
                <a:lnTo>
                  <a:pt x="10273250" y="1659316"/>
                </a:lnTo>
                <a:cubicBezTo>
                  <a:pt x="10273250" y="1661348"/>
                  <a:pt x="10233755" y="1872032"/>
                  <a:pt x="8820048" y="2058588"/>
                </a:cubicBezTo>
                <a:cubicBezTo>
                  <a:pt x="7836981" y="2188377"/>
                  <a:pt x="6528806" y="2259748"/>
                  <a:pt x="5136689" y="2259748"/>
                </a:cubicBezTo>
                <a:close/>
              </a:path>
            </a:pathLst>
          </a:custGeom>
          <a:gradFill>
            <a:gsLst>
              <a:gs pos="0">
                <a:srgbClr val="E5E5E5"/>
              </a:gs>
              <a:gs pos="50000">
                <a:schemeClr val="lt1"/>
              </a:gs>
              <a:gs pos="100000">
                <a:srgbClr val="E5E5E5"/>
              </a:gs>
            </a:gsLst>
            <a:lin ang="0" scaled="0"/>
          </a:gradFill>
          <a:ln>
            <a:noFill/>
          </a:ln>
        </p:spPr>
        <p:txBody>
          <a:bodyPr spcFirstLastPara="1" wrap="square" lIns="91425" tIns="365750" rIns="91425" bIns="91425" anchor="t" anchorCtr="0">
            <a:noAutofit/>
          </a:bodyPr>
          <a:lstStyle/>
          <a:p>
            <a:pPr marL="0" marR="0" lvl="0" indent="0" algn="ctr" rtl="0">
              <a:lnSpc>
                <a:spcPct val="85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884" name="Google Shape;884;p10"/>
          <p:cNvPicPr preferRelativeResize="0"/>
          <p:nvPr/>
        </p:nvPicPr>
        <p:blipFill rotWithShape="1">
          <a:blip r:embed="rId4">
            <a:alphaModFix/>
          </a:blip>
          <a:srcRect/>
          <a:stretch/>
        </p:blipFill>
        <p:spPr>
          <a:xfrm>
            <a:off x="756654" y="3561013"/>
            <a:ext cx="10678726" cy="1622055"/>
          </a:xfrm>
          <a:prstGeom prst="rect">
            <a:avLst/>
          </a:prstGeom>
          <a:noFill/>
          <a:ln>
            <a:noFill/>
          </a:ln>
        </p:spPr>
      </p:pic>
      <p:grpSp>
        <p:nvGrpSpPr>
          <p:cNvPr id="885" name="Google Shape;885;p10"/>
          <p:cNvGrpSpPr/>
          <p:nvPr/>
        </p:nvGrpSpPr>
        <p:grpSpPr>
          <a:xfrm>
            <a:off x="1132123" y="4210755"/>
            <a:ext cx="9927754" cy="794102"/>
            <a:chOff x="1464730" y="4054673"/>
            <a:chExt cx="9246302" cy="739594"/>
          </a:xfrm>
        </p:grpSpPr>
        <p:grpSp>
          <p:nvGrpSpPr>
            <p:cNvPr id="886" name="Google Shape;886;p10"/>
            <p:cNvGrpSpPr/>
            <p:nvPr/>
          </p:nvGrpSpPr>
          <p:grpSpPr>
            <a:xfrm>
              <a:off x="1464730" y="4164912"/>
              <a:ext cx="930287" cy="334009"/>
              <a:chOff x="1464730" y="4164912"/>
              <a:chExt cx="930287" cy="334009"/>
            </a:xfrm>
          </p:grpSpPr>
          <p:sp>
            <p:nvSpPr>
              <p:cNvPr id="887" name="Google Shape;887;p10"/>
              <p:cNvSpPr/>
              <p:nvPr/>
            </p:nvSpPr>
            <p:spPr>
              <a:xfrm>
                <a:off x="1464730" y="4164912"/>
                <a:ext cx="105916" cy="150664"/>
              </a:xfrm>
              <a:custGeom>
                <a:avLst/>
                <a:gdLst/>
                <a:ahLst/>
                <a:cxnLst/>
                <a:rect l="l" t="t" r="r" b="b"/>
                <a:pathLst>
                  <a:path w="105916" h="150664" extrusionOk="0">
                    <a:moveTo>
                      <a:pt x="0" y="90558"/>
                    </a:moveTo>
                    <a:lnTo>
                      <a:pt x="24101" y="96393"/>
                    </a:lnTo>
                    <a:cubicBezTo>
                      <a:pt x="27652" y="113390"/>
                      <a:pt x="37800" y="123792"/>
                      <a:pt x="54544" y="127851"/>
                    </a:cubicBezTo>
                    <a:cubicBezTo>
                      <a:pt x="63042" y="129880"/>
                      <a:pt x="69765" y="129627"/>
                      <a:pt x="74585" y="126963"/>
                    </a:cubicBezTo>
                    <a:cubicBezTo>
                      <a:pt x="79406" y="124299"/>
                      <a:pt x="81816" y="119733"/>
                      <a:pt x="81816" y="113010"/>
                    </a:cubicBezTo>
                    <a:cubicBezTo>
                      <a:pt x="81816" y="107175"/>
                      <a:pt x="80040" y="102355"/>
                      <a:pt x="76361" y="98296"/>
                    </a:cubicBezTo>
                    <a:cubicBezTo>
                      <a:pt x="72683" y="94363"/>
                      <a:pt x="66721" y="90558"/>
                      <a:pt x="58095" y="87006"/>
                    </a:cubicBezTo>
                    <a:lnTo>
                      <a:pt x="46679" y="82186"/>
                    </a:lnTo>
                    <a:cubicBezTo>
                      <a:pt x="18139" y="70390"/>
                      <a:pt x="3805" y="53392"/>
                      <a:pt x="3805" y="31321"/>
                    </a:cubicBezTo>
                    <a:cubicBezTo>
                      <a:pt x="3805" y="22949"/>
                      <a:pt x="5835" y="16226"/>
                      <a:pt x="9894" y="11026"/>
                    </a:cubicBezTo>
                    <a:cubicBezTo>
                      <a:pt x="13953" y="5952"/>
                      <a:pt x="19661" y="2527"/>
                      <a:pt x="27018" y="1005"/>
                    </a:cubicBezTo>
                    <a:cubicBezTo>
                      <a:pt x="34375" y="-644"/>
                      <a:pt x="43001" y="-264"/>
                      <a:pt x="52895" y="2146"/>
                    </a:cubicBezTo>
                    <a:cubicBezTo>
                      <a:pt x="67736" y="5698"/>
                      <a:pt x="79786" y="12294"/>
                      <a:pt x="88919" y="22061"/>
                    </a:cubicBezTo>
                    <a:cubicBezTo>
                      <a:pt x="98052" y="31828"/>
                      <a:pt x="103253" y="43371"/>
                      <a:pt x="104394" y="56944"/>
                    </a:cubicBezTo>
                    <a:lnTo>
                      <a:pt x="80293" y="51109"/>
                    </a:lnTo>
                    <a:cubicBezTo>
                      <a:pt x="79152" y="43879"/>
                      <a:pt x="76108" y="37790"/>
                      <a:pt x="71161" y="32843"/>
                    </a:cubicBezTo>
                    <a:cubicBezTo>
                      <a:pt x="66340" y="27769"/>
                      <a:pt x="60125" y="24471"/>
                      <a:pt x="52768" y="22696"/>
                    </a:cubicBezTo>
                    <a:cubicBezTo>
                      <a:pt x="45411" y="20920"/>
                      <a:pt x="39449" y="21300"/>
                      <a:pt x="34883" y="23710"/>
                    </a:cubicBezTo>
                    <a:cubicBezTo>
                      <a:pt x="30316" y="26120"/>
                      <a:pt x="28033" y="30306"/>
                      <a:pt x="28033" y="36141"/>
                    </a:cubicBezTo>
                    <a:cubicBezTo>
                      <a:pt x="28033" y="41722"/>
                      <a:pt x="29809" y="46416"/>
                      <a:pt x="33234" y="50221"/>
                    </a:cubicBezTo>
                    <a:cubicBezTo>
                      <a:pt x="36658" y="54026"/>
                      <a:pt x="42493" y="57705"/>
                      <a:pt x="50485" y="61003"/>
                    </a:cubicBezTo>
                    <a:lnTo>
                      <a:pt x="61901" y="65823"/>
                    </a:lnTo>
                    <a:cubicBezTo>
                      <a:pt x="76995" y="72165"/>
                      <a:pt x="88158" y="79523"/>
                      <a:pt x="95261" y="87894"/>
                    </a:cubicBezTo>
                    <a:cubicBezTo>
                      <a:pt x="102365" y="96266"/>
                      <a:pt x="105916" y="106160"/>
                      <a:pt x="105916" y="117576"/>
                    </a:cubicBezTo>
                    <a:cubicBezTo>
                      <a:pt x="105916" y="126329"/>
                      <a:pt x="103760" y="133559"/>
                      <a:pt x="99574" y="139013"/>
                    </a:cubicBezTo>
                    <a:cubicBezTo>
                      <a:pt x="95388" y="144468"/>
                      <a:pt x="89426" y="148019"/>
                      <a:pt x="81562" y="149668"/>
                    </a:cubicBezTo>
                    <a:cubicBezTo>
                      <a:pt x="73824" y="151317"/>
                      <a:pt x="64691" y="150937"/>
                      <a:pt x="54163" y="148400"/>
                    </a:cubicBezTo>
                    <a:cubicBezTo>
                      <a:pt x="38307" y="144594"/>
                      <a:pt x="25496" y="137618"/>
                      <a:pt x="16109" y="127597"/>
                    </a:cubicBezTo>
                    <a:cubicBezTo>
                      <a:pt x="6977" y="117449"/>
                      <a:pt x="1522" y="105145"/>
                      <a:pt x="0" y="90558"/>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88" name="Google Shape;888;p10"/>
              <p:cNvSpPr/>
              <p:nvPr/>
            </p:nvSpPr>
            <p:spPr>
              <a:xfrm>
                <a:off x="1582316" y="4195980"/>
                <a:ext cx="66974" cy="144858"/>
              </a:xfrm>
              <a:custGeom>
                <a:avLst/>
                <a:gdLst/>
                <a:ahLst/>
                <a:cxnLst/>
                <a:rect l="l" t="t" r="r" b="b"/>
                <a:pathLst>
                  <a:path w="66974" h="144858" extrusionOk="0">
                    <a:moveTo>
                      <a:pt x="17632" y="104267"/>
                    </a:moveTo>
                    <a:lnTo>
                      <a:pt x="17632" y="48709"/>
                    </a:lnTo>
                    <a:lnTo>
                      <a:pt x="0" y="44903"/>
                    </a:lnTo>
                    <a:lnTo>
                      <a:pt x="0" y="26257"/>
                    </a:lnTo>
                    <a:lnTo>
                      <a:pt x="11162" y="28667"/>
                    </a:lnTo>
                    <a:cubicBezTo>
                      <a:pt x="14080" y="29301"/>
                      <a:pt x="15983" y="29301"/>
                      <a:pt x="16997" y="28667"/>
                    </a:cubicBezTo>
                    <a:cubicBezTo>
                      <a:pt x="18012" y="28033"/>
                      <a:pt x="18646" y="26257"/>
                      <a:pt x="18900" y="23340"/>
                    </a:cubicBezTo>
                    <a:lnTo>
                      <a:pt x="21691" y="0"/>
                    </a:lnTo>
                    <a:lnTo>
                      <a:pt x="40337" y="4059"/>
                    </a:lnTo>
                    <a:lnTo>
                      <a:pt x="40337" y="34502"/>
                    </a:lnTo>
                    <a:lnTo>
                      <a:pt x="64945" y="39956"/>
                    </a:lnTo>
                    <a:lnTo>
                      <a:pt x="64945" y="59237"/>
                    </a:lnTo>
                    <a:lnTo>
                      <a:pt x="40591" y="53910"/>
                    </a:lnTo>
                    <a:lnTo>
                      <a:pt x="40591" y="105663"/>
                    </a:lnTo>
                    <a:cubicBezTo>
                      <a:pt x="40591" y="111244"/>
                      <a:pt x="41732" y="115303"/>
                      <a:pt x="44016" y="117967"/>
                    </a:cubicBezTo>
                    <a:cubicBezTo>
                      <a:pt x="46299" y="120631"/>
                      <a:pt x="50231" y="122533"/>
                      <a:pt x="56066" y="123802"/>
                    </a:cubicBezTo>
                    <a:lnTo>
                      <a:pt x="66975" y="126212"/>
                    </a:lnTo>
                    <a:lnTo>
                      <a:pt x="66975" y="144858"/>
                    </a:lnTo>
                    <a:cubicBezTo>
                      <a:pt x="63677" y="144478"/>
                      <a:pt x="60379" y="144097"/>
                      <a:pt x="57081" y="143590"/>
                    </a:cubicBezTo>
                    <a:cubicBezTo>
                      <a:pt x="53783" y="143082"/>
                      <a:pt x="50738" y="142575"/>
                      <a:pt x="48201" y="141941"/>
                    </a:cubicBezTo>
                    <a:cubicBezTo>
                      <a:pt x="37927" y="139657"/>
                      <a:pt x="30189" y="135471"/>
                      <a:pt x="25242" y="129383"/>
                    </a:cubicBezTo>
                    <a:cubicBezTo>
                      <a:pt x="20295" y="123294"/>
                      <a:pt x="17632" y="114796"/>
                      <a:pt x="17632" y="104267"/>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89" name="Google Shape;889;p10"/>
              <p:cNvSpPr/>
              <p:nvPr/>
            </p:nvSpPr>
            <p:spPr>
              <a:xfrm>
                <a:off x="1669966" y="4240503"/>
                <a:ext cx="58222" cy="108326"/>
              </a:xfrm>
              <a:custGeom>
                <a:avLst/>
                <a:gdLst/>
                <a:ahLst/>
                <a:cxnLst/>
                <a:rect l="l" t="t" r="r" b="b"/>
                <a:pathLst>
                  <a:path w="58222" h="108326" extrusionOk="0">
                    <a:moveTo>
                      <a:pt x="0" y="103760"/>
                    </a:moveTo>
                    <a:lnTo>
                      <a:pt x="0" y="0"/>
                    </a:lnTo>
                    <a:lnTo>
                      <a:pt x="19661" y="4059"/>
                    </a:lnTo>
                    <a:lnTo>
                      <a:pt x="21691" y="19027"/>
                    </a:lnTo>
                    <a:cubicBezTo>
                      <a:pt x="24354" y="14841"/>
                      <a:pt x="28160" y="11797"/>
                      <a:pt x="32980" y="10021"/>
                    </a:cubicBezTo>
                    <a:cubicBezTo>
                      <a:pt x="37927" y="8245"/>
                      <a:pt x="43381" y="7864"/>
                      <a:pt x="49470" y="9133"/>
                    </a:cubicBezTo>
                    <a:cubicBezTo>
                      <a:pt x="53275" y="9894"/>
                      <a:pt x="56193" y="10909"/>
                      <a:pt x="58222" y="11924"/>
                    </a:cubicBezTo>
                    <a:lnTo>
                      <a:pt x="58222" y="32473"/>
                    </a:lnTo>
                    <a:lnTo>
                      <a:pt x="51246" y="31077"/>
                    </a:lnTo>
                    <a:cubicBezTo>
                      <a:pt x="41605" y="29048"/>
                      <a:pt x="34375" y="29682"/>
                      <a:pt x="29809" y="32980"/>
                    </a:cubicBezTo>
                    <a:cubicBezTo>
                      <a:pt x="25116" y="36278"/>
                      <a:pt x="22832" y="42493"/>
                      <a:pt x="22832" y="51499"/>
                    </a:cubicBezTo>
                    <a:lnTo>
                      <a:pt x="22832" y="108326"/>
                    </a:lnTo>
                    <a:lnTo>
                      <a:pt x="0" y="103760"/>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0" name="Google Shape;890;p10"/>
              <p:cNvSpPr/>
              <p:nvPr/>
            </p:nvSpPr>
            <p:spPr>
              <a:xfrm>
                <a:off x="1737702" y="4260738"/>
                <a:ext cx="95641" cy="110352"/>
              </a:xfrm>
              <a:custGeom>
                <a:avLst/>
                <a:gdLst/>
                <a:ahLst/>
                <a:cxnLst/>
                <a:rect l="l" t="t" r="r" b="b"/>
                <a:pathLst>
                  <a:path w="95641" h="110352" extrusionOk="0">
                    <a:moveTo>
                      <a:pt x="94754" y="85174"/>
                    </a:moveTo>
                    <a:cubicBezTo>
                      <a:pt x="93866" y="90628"/>
                      <a:pt x="91583" y="95575"/>
                      <a:pt x="87904" y="99888"/>
                    </a:cubicBezTo>
                    <a:cubicBezTo>
                      <a:pt x="84226" y="104201"/>
                      <a:pt x="79152" y="107245"/>
                      <a:pt x="72683" y="109021"/>
                    </a:cubicBezTo>
                    <a:cubicBezTo>
                      <a:pt x="66213" y="110797"/>
                      <a:pt x="58349" y="110797"/>
                      <a:pt x="49216" y="109021"/>
                    </a:cubicBezTo>
                    <a:cubicBezTo>
                      <a:pt x="38307" y="106865"/>
                      <a:pt x="29174" y="102932"/>
                      <a:pt x="21944" y="96971"/>
                    </a:cubicBezTo>
                    <a:cubicBezTo>
                      <a:pt x="14587" y="91009"/>
                      <a:pt x="9133" y="83779"/>
                      <a:pt x="5454" y="75026"/>
                    </a:cubicBezTo>
                    <a:cubicBezTo>
                      <a:pt x="1776" y="66274"/>
                      <a:pt x="0" y="56760"/>
                      <a:pt x="0" y="46359"/>
                    </a:cubicBezTo>
                    <a:cubicBezTo>
                      <a:pt x="0" y="35704"/>
                      <a:pt x="1903" y="26571"/>
                      <a:pt x="5581" y="19087"/>
                    </a:cubicBezTo>
                    <a:cubicBezTo>
                      <a:pt x="9260" y="11603"/>
                      <a:pt x="14841" y="6276"/>
                      <a:pt x="22071" y="2978"/>
                    </a:cubicBezTo>
                    <a:cubicBezTo>
                      <a:pt x="29428" y="-320"/>
                      <a:pt x="38307" y="-828"/>
                      <a:pt x="48962" y="1202"/>
                    </a:cubicBezTo>
                    <a:cubicBezTo>
                      <a:pt x="59237" y="3231"/>
                      <a:pt x="67736" y="7037"/>
                      <a:pt x="74712" y="12618"/>
                    </a:cubicBezTo>
                    <a:cubicBezTo>
                      <a:pt x="81562" y="18326"/>
                      <a:pt x="86889" y="25176"/>
                      <a:pt x="90314" y="33294"/>
                    </a:cubicBezTo>
                    <a:cubicBezTo>
                      <a:pt x="93866" y="41412"/>
                      <a:pt x="95642" y="50164"/>
                      <a:pt x="95642" y="59678"/>
                    </a:cubicBezTo>
                    <a:cubicBezTo>
                      <a:pt x="95642" y="61327"/>
                      <a:pt x="95515" y="63230"/>
                      <a:pt x="95388" y="65386"/>
                    </a:cubicBezTo>
                    <a:cubicBezTo>
                      <a:pt x="95261" y="67542"/>
                      <a:pt x="95008" y="69318"/>
                      <a:pt x="94627" y="70714"/>
                    </a:cubicBezTo>
                    <a:lnTo>
                      <a:pt x="23340" y="57014"/>
                    </a:lnTo>
                    <a:cubicBezTo>
                      <a:pt x="24228" y="65767"/>
                      <a:pt x="26891" y="72997"/>
                      <a:pt x="31077" y="78832"/>
                    </a:cubicBezTo>
                    <a:cubicBezTo>
                      <a:pt x="35390" y="84667"/>
                      <a:pt x="41605" y="88345"/>
                      <a:pt x="49850" y="89994"/>
                    </a:cubicBezTo>
                    <a:cubicBezTo>
                      <a:pt x="55558" y="91136"/>
                      <a:pt x="60379" y="90882"/>
                      <a:pt x="64438" y="89233"/>
                    </a:cubicBezTo>
                    <a:cubicBezTo>
                      <a:pt x="68497" y="87584"/>
                      <a:pt x="71160" y="84920"/>
                      <a:pt x="72556" y="80988"/>
                    </a:cubicBezTo>
                    <a:lnTo>
                      <a:pt x="94754" y="85174"/>
                    </a:lnTo>
                    <a:close/>
                    <a:moveTo>
                      <a:pt x="49216" y="19721"/>
                    </a:moveTo>
                    <a:cubicBezTo>
                      <a:pt x="42113" y="18326"/>
                      <a:pt x="36532" y="19468"/>
                      <a:pt x="32219" y="23019"/>
                    </a:cubicBezTo>
                    <a:cubicBezTo>
                      <a:pt x="27906" y="26571"/>
                      <a:pt x="25115" y="32152"/>
                      <a:pt x="23720" y="39763"/>
                    </a:cubicBezTo>
                    <a:lnTo>
                      <a:pt x="66721" y="48008"/>
                    </a:lnTo>
                    <a:cubicBezTo>
                      <a:pt x="68877" y="48389"/>
                      <a:pt x="70273" y="48262"/>
                      <a:pt x="71034" y="47754"/>
                    </a:cubicBezTo>
                    <a:cubicBezTo>
                      <a:pt x="71795" y="47120"/>
                      <a:pt x="72175" y="45979"/>
                      <a:pt x="72175" y="44203"/>
                    </a:cubicBezTo>
                    <a:cubicBezTo>
                      <a:pt x="72175" y="39256"/>
                      <a:pt x="70146" y="34182"/>
                      <a:pt x="66340" y="29235"/>
                    </a:cubicBezTo>
                    <a:cubicBezTo>
                      <a:pt x="62408" y="24415"/>
                      <a:pt x="56700" y="21244"/>
                      <a:pt x="49216" y="19721"/>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1" name="Google Shape;891;p10"/>
              <p:cNvSpPr/>
              <p:nvPr/>
            </p:nvSpPr>
            <p:spPr>
              <a:xfrm>
                <a:off x="1850595" y="4281226"/>
                <a:ext cx="87904" cy="114282"/>
              </a:xfrm>
              <a:custGeom>
                <a:avLst/>
                <a:gdLst/>
                <a:ahLst/>
                <a:cxnLst/>
                <a:rect l="l" t="t" r="r" b="b"/>
                <a:pathLst>
                  <a:path w="87904" h="114282" extrusionOk="0">
                    <a:moveTo>
                      <a:pt x="68877" y="110858"/>
                    </a:moveTo>
                    <a:lnTo>
                      <a:pt x="67228" y="98554"/>
                    </a:lnTo>
                    <a:cubicBezTo>
                      <a:pt x="64565" y="101979"/>
                      <a:pt x="60632" y="104642"/>
                      <a:pt x="55305" y="106418"/>
                    </a:cubicBezTo>
                    <a:cubicBezTo>
                      <a:pt x="49977" y="108194"/>
                      <a:pt x="43381" y="108321"/>
                      <a:pt x="35263" y="106926"/>
                    </a:cubicBezTo>
                    <a:cubicBezTo>
                      <a:pt x="23974" y="104896"/>
                      <a:pt x="15222" y="100583"/>
                      <a:pt x="9133" y="94114"/>
                    </a:cubicBezTo>
                    <a:cubicBezTo>
                      <a:pt x="3044" y="87645"/>
                      <a:pt x="0" y="79654"/>
                      <a:pt x="0" y="70140"/>
                    </a:cubicBezTo>
                    <a:cubicBezTo>
                      <a:pt x="0" y="62783"/>
                      <a:pt x="1522" y="57329"/>
                      <a:pt x="4566" y="53523"/>
                    </a:cubicBezTo>
                    <a:cubicBezTo>
                      <a:pt x="7611" y="49718"/>
                      <a:pt x="11670" y="47181"/>
                      <a:pt x="16871" y="45913"/>
                    </a:cubicBezTo>
                    <a:cubicBezTo>
                      <a:pt x="21944" y="44644"/>
                      <a:pt x="27652" y="44137"/>
                      <a:pt x="33741" y="44517"/>
                    </a:cubicBezTo>
                    <a:lnTo>
                      <a:pt x="55939" y="45405"/>
                    </a:lnTo>
                    <a:cubicBezTo>
                      <a:pt x="59998" y="45532"/>
                      <a:pt x="62535" y="45278"/>
                      <a:pt x="63677" y="44390"/>
                    </a:cubicBezTo>
                    <a:cubicBezTo>
                      <a:pt x="64818" y="43629"/>
                      <a:pt x="65453" y="42107"/>
                      <a:pt x="65453" y="39697"/>
                    </a:cubicBezTo>
                    <a:cubicBezTo>
                      <a:pt x="65453" y="37160"/>
                      <a:pt x="64818" y="34497"/>
                      <a:pt x="63677" y="31833"/>
                    </a:cubicBezTo>
                    <a:cubicBezTo>
                      <a:pt x="62535" y="29169"/>
                      <a:pt x="60379" y="26759"/>
                      <a:pt x="57461" y="24603"/>
                    </a:cubicBezTo>
                    <a:cubicBezTo>
                      <a:pt x="54544" y="22446"/>
                      <a:pt x="50485" y="20924"/>
                      <a:pt x="45411" y="20036"/>
                    </a:cubicBezTo>
                    <a:cubicBezTo>
                      <a:pt x="39703" y="19021"/>
                      <a:pt x="34883" y="19402"/>
                      <a:pt x="31077" y="21305"/>
                    </a:cubicBezTo>
                    <a:cubicBezTo>
                      <a:pt x="27272" y="23207"/>
                      <a:pt x="24989" y="26632"/>
                      <a:pt x="24228" y="31706"/>
                    </a:cubicBezTo>
                    <a:lnTo>
                      <a:pt x="2791" y="27901"/>
                    </a:lnTo>
                    <a:cubicBezTo>
                      <a:pt x="2917" y="21558"/>
                      <a:pt x="4693" y="16104"/>
                      <a:pt x="8118" y="11537"/>
                    </a:cubicBezTo>
                    <a:cubicBezTo>
                      <a:pt x="11543" y="6971"/>
                      <a:pt x="16490" y="3673"/>
                      <a:pt x="22959" y="1643"/>
                    </a:cubicBezTo>
                    <a:cubicBezTo>
                      <a:pt x="29428" y="-386"/>
                      <a:pt x="37293" y="-513"/>
                      <a:pt x="46553" y="1136"/>
                    </a:cubicBezTo>
                    <a:cubicBezTo>
                      <a:pt x="59998" y="3546"/>
                      <a:pt x="70273" y="9000"/>
                      <a:pt x="77376" y="17626"/>
                    </a:cubicBezTo>
                    <a:cubicBezTo>
                      <a:pt x="84479" y="26125"/>
                      <a:pt x="87904" y="36907"/>
                      <a:pt x="87904" y="49718"/>
                    </a:cubicBezTo>
                    <a:lnTo>
                      <a:pt x="87904" y="114283"/>
                    </a:lnTo>
                    <a:lnTo>
                      <a:pt x="68877" y="110858"/>
                    </a:lnTo>
                    <a:close/>
                    <a:moveTo>
                      <a:pt x="65706" y="75848"/>
                    </a:moveTo>
                    <a:lnTo>
                      <a:pt x="65706" y="62656"/>
                    </a:lnTo>
                    <a:lnTo>
                      <a:pt x="38942" y="61768"/>
                    </a:lnTo>
                    <a:cubicBezTo>
                      <a:pt x="33614" y="61642"/>
                      <a:pt x="29555" y="62276"/>
                      <a:pt x="26638" y="63798"/>
                    </a:cubicBezTo>
                    <a:cubicBezTo>
                      <a:pt x="23720" y="65320"/>
                      <a:pt x="22325" y="68238"/>
                      <a:pt x="22325" y="72550"/>
                    </a:cubicBezTo>
                    <a:cubicBezTo>
                      <a:pt x="22325" y="76990"/>
                      <a:pt x="23974" y="80668"/>
                      <a:pt x="27272" y="83459"/>
                    </a:cubicBezTo>
                    <a:cubicBezTo>
                      <a:pt x="30570" y="86250"/>
                      <a:pt x="35009" y="88152"/>
                      <a:pt x="40464" y="89167"/>
                    </a:cubicBezTo>
                    <a:cubicBezTo>
                      <a:pt x="44777" y="89928"/>
                      <a:pt x="48836" y="90055"/>
                      <a:pt x="52641" y="89421"/>
                    </a:cubicBezTo>
                    <a:cubicBezTo>
                      <a:pt x="56446" y="88787"/>
                      <a:pt x="59618" y="87391"/>
                      <a:pt x="62028" y="85235"/>
                    </a:cubicBezTo>
                    <a:cubicBezTo>
                      <a:pt x="64438" y="83078"/>
                      <a:pt x="65706" y="79907"/>
                      <a:pt x="65706" y="75848"/>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2" name="Google Shape;892;p10"/>
              <p:cNvSpPr/>
              <p:nvPr/>
            </p:nvSpPr>
            <p:spPr>
              <a:xfrm>
                <a:off x="1964122" y="4296315"/>
                <a:ext cx="147521" cy="127606"/>
              </a:xfrm>
              <a:custGeom>
                <a:avLst/>
                <a:gdLst/>
                <a:ahLst/>
                <a:cxnLst/>
                <a:rect l="l" t="t" r="r" b="b"/>
                <a:pathLst>
                  <a:path w="147521" h="127606" extrusionOk="0">
                    <a:moveTo>
                      <a:pt x="0" y="103760"/>
                    </a:moveTo>
                    <a:lnTo>
                      <a:pt x="0" y="0"/>
                    </a:lnTo>
                    <a:lnTo>
                      <a:pt x="19788" y="3171"/>
                    </a:lnTo>
                    <a:lnTo>
                      <a:pt x="21564" y="16490"/>
                    </a:lnTo>
                    <a:cubicBezTo>
                      <a:pt x="24354" y="12431"/>
                      <a:pt x="28287" y="9513"/>
                      <a:pt x="33234" y="7484"/>
                    </a:cubicBezTo>
                    <a:cubicBezTo>
                      <a:pt x="38181" y="5454"/>
                      <a:pt x="44396" y="5201"/>
                      <a:pt x="51753" y="6342"/>
                    </a:cubicBezTo>
                    <a:cubicBezTo>
                      <a:pt x="58095" y="7357"/>
                      <a:pt x="63803" y="9767"/>
                      <a:pt x="68624" y="13573"/>
                    </a:cubicBezTo>
                    <a:cubicBezTo>
                      <a:pt x="73444" y="17378"/>
                      <a:pt x="77122" y="22325"/>
                      <a:pt x="79659" y="28540"/>
                    </a:cubicBezTo>
                    <a:cubicBezTo>
                      <a:pt x="82450" y="23974"/>
                      <a:pt x="86763" y="20549"/>
                      <a:pt x="92471" y="18012"/>
                    </a:cubicBezTo>
                    <a:cubicBezTo>
                      <a:pt x="98179" y="15602"/>
                      <a:pt x="105028" y="14968"/>
                      <a:pt x="112893" y="16236"/>
                    </a:cubicBezTo>
                    <a:cubicBezTo>
                      <a:pt x="123548" y="18012"/>
                      <a:pt x="132046" y="22579"/>
                      <a:pt x="138262" y="29936"/>
                    </a:cubicBezTo>
                    <a:cubicBezTo>
                      <a:pt x="144477" y="37293"/>
                      <a:pt x="147522" y="47187"/>
                      <a:pt x="147522" y="59618"/>
                    </a:cubicBezTo>
                    <a:lnTo>
                      <a:pt x="147522" y="127607"/>
                    </a:lnTo>
                    <a:lnTo>
                      <a:pt x="124436" y="123928"/>
                    </a:lnTo>
                    <a:lnTo>
                      <a:pt x="124436" y="59744"/>
                    </a:lnTo>
                    <a:cubicBezTo>
                      <a:pt x="124436" y="45791"/>
                      <a:pt x="118220" y="37800"/>
                      <a:pt x="105789" y="35771"/>
                    </a:cubicBezTo>
                    <a:cubicBezTo>
                      <a:pt x="100589" y="34883"/>
                      <a:pt x="95895" y="36024"/>
                      <a:pt x="91583" y="38942"/>
                    </a:cubicBezTo>
                    <a:cubicBezTo>
                      <a:pt x="87270" y="41859"/>
                      <a:pt x="85114" y="46806"/>
                      <a:pt x="85114" y="53783"/>
                    </a:cubicBezTo>
                    <a:lnTo>
                      <a:pt x="85114" y="117459"/>
                    </a:lnTo>
                    <a:lnTo>
                      <a:pt x="62028" y="113781"/>
                    </a:lnTo>
                    <a:lnTo>
                      <a:pt x="62028" y="49597"/>
                    </a:lnTo>
                    <a:cubicBezTo>
                      <a:pt x="62028" y="35644"/>
                      <a:pt x="56066" y="27779"/>
                      <a:pt x="44016" y="25750"/>
                    </a:cubicBezTo>
                    <a:cubicBezTo>
                      <a:pt x="38688" y="24862"/>
                      <a:pt x="33868" y="25877"/>
                      <a:pt x="29428" y="28794"/>
                    </a:cubicBezTo>
                    <a:cubicBezTo>
                      <a:pt x="24989" y="31711"/>
                      <a:pt x="22832" y="36658"/>
                      <a:pt x="22832" y="43508"/>
                    </a:cubicBezTo>
                    <a:lnTo>
                      <a:pt x="22832" y="107185"/>
                    </a:lnTo>
                    <a:lnTo>
                      <a:pt x="0" y="103760"/>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3" name="Google Shape;893;p10"/>
              <p:cNvSpPr/>
              <p:nvPr/>
            </p:nvSpPr>
            <p:spPr>
              <a:xfrm>
                <a:off x="2137013" y="4287816"/>
                <a:ext cx="24734" cy="143716"/>
              </a:xfrm>
              <a:custGeom>
                <a:avLst/>
                <a:gdLst/>
                <a:ahLst/>
                <a:cxnLst/>
                <a:rect l="l" t="t" r="r" b="b"/>
                <a:pathLst>
                  <a:path w="24734" h="143716" extrusionOk="0">
                    <a:moveTo>
                      <a:pt x="0" y="23340"/>
                    </a:moveTo>
                    <a:lnTo>
                      <a:pt x="0" y="0"/>
                    </a:lnTo>
                    <a:lnTo>
                      <a:pt x="24735" y="3805"/>
                    </a:lnTo>
                    <a:lnTo>
                      <a:pt x="24735" y="27145"/>
                    </a:lnTo>
                    <a:lnTo>
                      <a:pt x="0" y="23340"/>
                    </a:lnTo>
                    <a:close/>
                    <a:moveTo>
                      <a:pt x="888" y="140165"/>
                    </a:moveTo>
                    <a:lnTo>
                      <a:pt x="888" y="36405"/>
                    </a:lnTo>
                    <a:lnTo>
                      <a:pt x="23974" y="39956"/>
                    </a:lnTo>
                    <a:lnTo>
                      <a:pt x="23974" y="143716"/>
                    </a:lnTo>
                    <a:lnTo>
                      <a:pt x="888" y="140165"/>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4" name="Google Shape;894;p10"/>
              <p:cNvSpPr/>
              <p:nvPr/>
            </p:nvSpPr>
            <p:spPr>
              <a:xfrm>
                <a:off x="2187878" y="4331832"/>
                <a:ext cx="89172" cy="116698"/>
              </a:xfrm>
              <a:custGeom>
                <a:avLst/>
                <a:gdLst/>
                <a:ahLst/>
                <a:cxnLst/>
                <a:rect l="l" t="t" r="r" b="b"/>
                <a:pathLst>
                  <a:path w="89172" h="116698" extrusionOk="0">
                    <a:moveTo>
                      <a:pt x="0" y="103760"/>
                    </a:moveTo>
                    <a:lnTo>
                      <a:pt x="0" y="0"/>
                    </a:lnTo>
                    <a:lnTo>
                      <a:pt x="19915" y="2917"/>
                    </a:lnTo>
                    <a:lnTo>
                      <a:pt x="21691" y="16363"/>
                    </a:lnTo>
                    <a:cubicBezTo>
                      <a:pt x="24608" y="12304"/>
                      <a:pt x="28794" y="9260"/>
                      <a:pt x="34121" y="7230"/>
                    </a:cubicBezTo>
                    <a:cubicBezTo>
                      <a:pt x="39449" y="5201"/>
                      <a:pt x="45918" y="4693"/>
                      <a:pt x="53656" y="5835"/>
                    </a:cubicBezTo>
                    <a:cubicBezTo>
                      <a:pt x="64691" y="7484"/>
                      <a:pt x="73317" y="11924"/>
                      <a:pt x="79659" y="19154"/>
                    </a:cubicBezTo>
                    <a:cubicBezTo>
                      <a:pt x="86001" y="26384"/>
                      <a:pt x="89173" y="36278"/>
                      <a:pt x="89173" y="48709"/>
                    </a:cubicBezTo>
                    <a:lnTo>
                      <a:pt x="89173" y="116698"/>
                    </a:lnTo>
                    <a:lnTo>
                      <a:pt x="66087" y="113400"/>
                    </a:lnTo>
                    <a:lnTo>
                      <a:pt x="66087" y="49216"/>
                    </a:lnTo>
                    <a:cubicBezTo>
                      <a:pt x="66087" y="35263"/>
                      <a:pt x="59618" y="27399"/>
                      <a:pt x="46806" y="25496"/>
                    </a:cubicBezTo>
                    <a:cubicBezTo>
                      <a:pt x="40591" y="24608"/>
                      <a:pt x="35136" y="25623"/>
                      <a:pt x="30316" y="28540"/>
                    </a:cubicBezTo>
                    <a:cubicBezTo>
                      <a:pt x="25496" y="31458"/>
                      <a:pt x="23086" y="36405"/>
                      <a:pt x="23086" y="43381"/>
                    </a:cubicBezTo>
                    <a:lnTo>
                      <a:pt x="23086" y="107058"/>
                    </a:lnTo>
                    <a:lnTo>
                      <a:pt x="0" y="103760"/>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5" name="Google Shape;895;p10"/>
              <p:cNvSpPr/>
              <p:nvPr/>
            </p:nvSpPr>
            <p:spPr>
              <a:xfrm>
                <a:off x="2293160" y="4350778"/>
                <a:ext cx="101857" cy="148143"/>
              </a:xfrm>
              <a:custGeom>
                <a:avLst/>
                <a:gdLst/>
                <a:ahLst/>
                <a:cxnLst/>
                <a:rect l="l" t="t" r="r" b="b"/>
                <a:pathLst>
                  <a:path w="101857" h="148143" extrusionOk="0">
                    <a:moveTo>
                      <a:pt x="98940" y="119569"/>
                    </a:moveTo>
                    <a:cubicBezTo>
                      <a:pt x="98940" y="130859"/>
                      <a:pt x="94500" y="138723"/>
                      <a:pt x="85748" y="143416"/>
                    </a:cubicBezTo>
                    <a:cubicBezTo>
                      <a:pt x="76995" y="148110"/>
                      <a:pt x="64311" y="149251"/>
                      <a:pt x="47694" y="147095"/>
                    </a:cubicBezTo>
                    <a:cubicBezTo>
                      <a:pt x="32346" y="145065"/>
                      <a:pt x="20676" y="140880"/>
                      <a:pt x="12431" y="134918"/>
                    </a:cubicBezTo>
                    <a:cubicBezTo>
                      <a:pt x="4186" y="128829"/>
                      <a:pt x="0" y="121218"/>
                      <a:pt x="0" y="112085"/>
                    </a:cubicBezTo>
                    <a:cubicBezTo>
                      <a:pt x="0" y="107012"/>
                      <a:pt x="1522" y="102953"/>
                      <a:pt x="4566" y="99655"/>
                    </a:cubicBezTo>
                    <a:cubicBezTo>
                      <a:pt x="7611" y="96357"/>
                      <a:pt x="11670" y="94327"/>
                      <a:pt x="16744" y="93566"/>
                    </a:cubicBezTo>
                    <a:cubicBezTo>
                      <a:pt x="13446" y="91536"/>
                      <a:pt x="10782" y="88873"/>
                      <a:pt x="8879" y="85575"/>
                    </a:cubicBezTo>
                    <a:cubicBezTo>
                      <a:pt x="6977" y="82404"/>
                      <a:pt x="6089" y="78725"/>
                      <a:pt x="6089" y="74793"/>
                    </a:cubicBezTo>
                    <a:cubicBezTo>
                      <a:pt x="6089" y="70353"/>
                      <a:pt x="7357" y="66548"/>
                      <a:pt x="9894" y="63503"/>
                    </a:cubicBezTo>
                    <a:cubicBezTo>
                      <a:pt x="12431" y="60459"/>
                      <a:pt x="15983" y="58430"/>
                      <a:pt x="20295" y="57161"/>
                    </a:cubicBezTo>
                    <a:cubicBezTo>
                      <a:pt x="11036" y="50058"/>
                      <a:pt x="6469" y="40671"/>
                      <a:pt x="6469" y="28875"/>
                    </a:cubicBezTo>
                    <a:cubicBezTo>
                      <a:pt x="6469" y="18219"/>
                      <a:pt x="10275" y="10355"/>
                      <a:pt x="17758" y="5408"/>
                    </a:cubicBezTo>
                    <a:cubicBezTo>
                      <a:pt x="25242" y="461"/>
                      <a:pt x="35644" y="-1061"/>
                      <a:pt x="48963" y="715"/>
                    </a:cubicBezTo>
                    <a:cubicBezTo>
                      <a:pt x="58476" y="1983"/>
                      <a:pt x="66721" y="4774"/>
                      <a:pt x="73444" y="9087"/>
                    </a:cubicBezTo>
                    <a:lnTo>
                      <a:pt x="101857" y="12892"/>
                    </a:lnTo>
                    <a:lnTo>
                      <a:pt x="101857" y="29382"/>
                    </a:lnTo>
                    <a:lnTo>
                      <a:pt x="87777" y="26845"/>
                    </a:lnTo>
                    <a:cubicBezTo>
                      <a:pt x="90822" y="31411"/>
                      <a:pt x="92471" y="36485"/>
                      <a:pt x="92471" y="42067"/>
                    </a:cubicBezTo>
                    <a:cubicBezTo>
                      <a:pt x="92471" y="51834"/>
                      <a:pt x="88538" y="58937"/>
                      <a:pt x="80801" y="63630"/>
                    </a:cubicBezTo>
                    <a:cubicBezTo>
                      <a:pt x="73063" y="68324"/>
                      <a:pt x="62408" y="69592"/>
                      <a:pt x="49089" y="67816"/>
                    </a:cubicBezTo>
                    <a:cubicBezTo>
                      <a:pt x="43635" y="67055"/>
                      <a:pt x="38561" y="65787"/>
                      <a:pt x="33995" y="64138"/>
                    </a:cubicBezTo>
                    <a:cubicBezTo>
                      <a:pt x="28921" y="65533"/>
                      <a:pt x="26384" y="67943"/>
                      <a:pt x="26384" y="71622"/>
                    </a:cubicBezTo>
                    <a:cubicBezTo>
                      <a:pt x="26384" y="76569"/>
                      <a:pt x="29809" y="79613"/>
                      <a:pt x="36658" y="80501"/>
                    </a:cubicBezTo>
                    <a:lnTo>
                      <a:pt x="63804" y="84179"/>
                    </a:lnTo>
                    <a:cubicBezTo>
                      <a:pt x="74966" y="85701"/>
                      <a:pt x="83591" y="89507"/>
                      <a:pt x="89807" y="95596"/>
                    </a:cubicBezTo>
                    <a:cubicBezTo>
                      <a:pt x="95769" y="102065"/>
                      <a:pt x="98940" y="109929"/>
                      <a:pt x="98940" y="119569"/>
                    </a:cubicBezTo>
                    <a:close/>
                    <a:moveTo>
                      <a:pt x="59871" y="103079"/>
                    </a:moveTo>
                    <a:lnTo>
                      <a:pt x="35517" y="99781"/>
                    </a:lnTo>
                    <a:cubicBezTo>
                      <a:pt x="32219" y="99274"/>
                      <a:pt x="29175" y="100162"/>
                      <a:pt x="26638" y="102065"/>
                    </a:cubicBezTo>
                    <a:cubicBezTo>
                      <a:pt x="24101" y="104094"/>
                      <a:pt x="22832" y="106885"/>
                      <a:pt x="22832" y="110436"/>
                    </a:cubicBezTo>
                    <a:cubicBezTo>
                      <a:pt x="22832" y="115130"/>
                      <a:pt x="25116" y="119189"/>
                      <a:pt x="29555" y="122360"/>
                    </a:cubicBezTo>
                    <a:cubicBezTo>
                      <a:pt x="33995" y="125531"/>
                      <a:pt x="40337" y="127688"/>
                      <a:pt x="48582" y="128829"/>
                    </a:cubicBezTo>
                    <a:cubicBezTo>
                      <a:pt x="66848" y="131366"/>
                      <a:pt x="75981" y="127434"/>
                      <a:pt x="75981" y="117159"/>
                    </a:cubicBezTo>
                    <a:cubicBezTo>
                      <a:pt x="75981" y="113227"/>
                      <a:pt x="74585" y="110056"/>
                      <a:pt x="71795" y="107773"/>
                    </a:cubicBezTo>
                    <a:cubicBezTo>
                      <a:pt x="69004" y="105489"/>
                      <a:pt x="65072" y="103840"/>
                      <a:pt x="59871" y="103079"/>
                    </a:cubicBezTo>
                    <a:close/>
                    <a:moveTo>
                      <a:pt x="28794" y="32046"/>
                    </a:moveTo>
                    <a:cubicBezTo>
                      <a:pt x="28794" y="36993"/>
                      <a:pt x="30570" y="41179"/>
                      <a:pt x="34248" y="44350"/>
                    </a:cubicBezTo>
                    <a:cubicBezTo>
                      <a:pt x="37927" y="47521"/>
                      <a:pt x="43001" y="49550"/>
                      <a:pt x="49597" y="50438"/>
                    </a:cubicBezTo>
                    <a:cubicBezTo>
                      <a:pt x="63423" y="52341"/>
                      <a:pt x="70273" y="48028"/>
                      <a:pt x="70273" y="37373"/>
                    </a:cubicBezTo>
                    <a:cubicBezTo>
                      <a:pt x="70273" y="32173"/>
                      <a:pt x="68497" y="27987"/>
                      <a:pt x="64818" y="24815"/>
                    </a:cubicBezTo>
                    <a:cubicBezTo>
                      <a:pt x="61140" y="21644"/>
                      <a:pt x="56066" y="19488"/>
                      <a:pt x="49470" y="18600"/>
                    </a:cubicBezTo>
                    <a:cubicBezTo>
                      <a:pt x="42874" y="17712"/>
                      <a:pt x="37800" y="18473"/>
                      <a:pt x="34122" y="20756"/>
                    </a:cubicBezTo>
                    <a:cubicBezTo>
                      <a:pt x="30570" y="23166"/>
                      <a:pt x="28794" y="26972"/>
                      <a:pt x="28794" y="32046"/>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896" name="Google Shape;896;p10"/>
            <p:cNvSpPr/>
            <p:nvPr/>
          </p:nvSpPr>
          <p:spPr>
            <a:xfrm>
              <a:off x="2719107" y="4276859"/>
              <a:ext cx="27300" cy="365700"/>
            </a:xfrm>
            <a:prstGeom prst="rect">
              <a:avLst/>
            </a:prstGeom>
            <a:solidFill>
              <a:srgbClr val="B2B2B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897" name="Google Shape;897;p10"/>
            <p:cNvGrpSpPr/>
            <p:nvPr/>
          </p:nvGrpSpPr>
          <p:grpSpPr>
            <a:xfrm>
              <a:off x="3076941" y="4400836"/>
              <a:ext cx="1617283" cy="280170"/>
              <a:chOff x="3076941" y="4400836"/>
              <a:chExt cx="1617283" cy="280170"/>
            </a:xfrm>
          </p:grpSpPr>
          <p:sp>
            <p:nvSpPr>
              <p:cNvPr id="898" name="Google Shape;898;p10"/>
              <p:cNvSpPr/>
              <p:nvPr/>
            </p:nvSpPr>
            <p:spPr>
              <a:xfrm>
                <a:off x="3076941" y="4400836"/>
                <a:ext cx="141940" cy="152849"/>
              </a:xfrm>
              <a:custGeom>
                <a:avLst/>
                <a:gdLst/>
                <a:ahLst/>
                <a:cxnLst/>
                <a:rect l="l" t="t" r="r" b="b"/>
                <a:pathLst>
                  <a:path w="141940" h="152849" extrusionOk="0">
                    <a:moveTo>
                      <a:pt x="0" y="140038"/>
                    </a:moveTo>
                    <a:lnTo>
                      <a:pt x="0" y="0"/>
                    </a:lnTo>
                    <a:lnTo>
                      <a:pt x="26511" y="2410"/>
                    </a:lnTo>
                    <a:lnTo>
                      <a:pt x="71414" y="109214"/>
                    </a:lnTo>
                    <a:lnTo>
                      <a:pt x="116064" y="10528"/>
                    </a:lnTo>
                    <a:lnTo>
                      <a:pt x="141940" y="12811"/>
                    </a:lnTo>
                    <a:lnTo>
                      <a:pt x="141940" y="152849"/>
                    </a:lnTo>
                    <a:lnTo>
                      <a:pt x="118474" y="150693"/>
                    </a:lnTo>
                    <a:lnTo>
                      <a:pt x="118474" y="53022"/>
                    </a:lnTo>
                    <a:lnTo>
                      <a:pt x="79913" y="138008"/>
                    </a:lnTo>
                    <a:lnTo>
                      <a:pt x="62154" y="136359"/>
                    </a:lnTo>
                    <a:lnTo>
                      <a:pt x="23593" y="44396"/>
                    </a:lnTo>
                    <a:lnTo>
                      <a:pt x="23593" y="142067"/>
                    </a:lnTo>
                    <a:lnTo>
                      <a:pt x="0" y="140038"/>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9" name="Google Shape;899;p10"/>
              <p:cNvSpPr/>
              <p:nvPr/>
            </p:nvSpPr>
            <p:spPr>
              <a:xfrm>
                <a:off x="3243236" y="4453849"/>
                <a:ext cx="89299" cy="109603"/>
              </a:xfrm>
              <a:custGeom>
                <a:avLst/>
                <a:gdLst/>
                <a:ahLst/>
                <a:cxnLst/>
                <a:rect l="l" t="t" r="r" b="b"/>
                <a:pathLst>
                  <a:path w="89299" h="109603" extrusionOk="0">
                    <a:moveTo>
                      <a:pt x="69765" y="107827"/>
                    </a:moveTo>
                    <a:lnTo>
                      <a:pt x="68116" y="95650"/>
                    </a:lnTo>
                    <a:cubicBezTo>
                      <a:pt x="65452" y="99329"/>
                      <a:pt x="61393" y="102373"/>
                      <a:pt x="56066" y="104529"/>
                    </a:cubicBezTo>
                    <a:cubicBezTo>
                      <a:pt x="50738" y="106686"/>
                      <a:pt x="44016" y="107574"/>
                      <a:pt x="35770" y="106813"/>
                    </a:cubicBezTo>
                    <a:cubicBezTo>
                      <a:pt x="24354" y="105798"/>
                      <a:pt x="15475" y="102373"/>
                      <a:pt x="9260" y="96411"/>
                    </a:cubicBezTo>
                    <a:cubicBezTo>
                      <a:pt x="3044" y="90449"/>
                      <a:pt x="0" y="82712"/>
                      <a:pt x="0" y="73325"/>
                    </a:cubicBezTo>
                    <a:cubicBezTo>
                      <a:pt x="0" y="65968"/>
                      <a:pt x="1522" y="60387"/>
                      <a:pt x="4693" y="56328"/>
                    </a:cubicBezTo>
                    <a:cubicBezTo>
                      <a:pt x="7738" y="52269"/>
                      <a:pt x="11923" y="49351"/>
                      <a:pt x="17124" y="47575"/>
                    </a:cubicBezTo>
                    <a:cubicBezTo>
                      <a:pt x="22325" y="45800"/>
                      <a:pt x="28033" y="44785"/>
                      <a:pt x="34248" y="44531"/>
                    </a:cubicBezTo>
                    <a:lnTo>
                      <a:pt x="56700" y="43390"/>
                    </a:lnTo>
                    <a:cubicBezTo>
                      <a:pt x="60759" y="43136"/>
                      <a:pt x="63423" y="42628"/>
                      <a:pt x="64564" y="41741"/>
                    </a:cubicBezTo>
                    <a:cubicBezTo>
                      <a:pt x="65706" y="40853"/>
                      <a:pt x="66340" y="39204"/>
                      <a:pt x="66340" y="36920"/>
                    </a:cubicBezTo>
                    <a:cubicBezTo>
                      <a:pt x="66340" y="34383"/>
                      <a:pt x="65706" y="31847"/>
                      <a:pt x="64564" y="29310"/>
                    </a:cubicBezTo>
                    <a:cubicBezTo>
                      <a:pt x="63423" y="26773"/>
                      <a:pt x="61266" y="24616"/>
                      <a:pt x="58349" y="22714"/>
                    </a:cubicBezTo>
                    <a:cubicBezTo>
                      <a:pt x="55432" y="20811"/>
                      <a:pt x="51372" y="19669"/>
                      <a:pt x="46172" y="19289"/>
                    </a:cubicBezTo>
                    <a:cubicBezTo>
                      <a:pt x="40337" y="18781"/>
                      <a:pt x="35517" y="19669"/>
                      <a:pt x="31584" y="21953"/>
                    </a:cubicBezTo>
                    <a:cubicBezTo>
                      <a:pt x="27652" y="24236"/>
                      <a:pt x="25369" y="27914"/>
                      <a:pt x="24735" y="32988"/>
                    </a:cubicBezTo>
                    <a:lnTo>
                      <a:pt x="3044" y="31212"/>
                    </a:lnTo>
                    <a:cubicBezTo>
                      <a:pt x="3171" y="24870"/>
                      <a:pt x="4947" y="19289"/>
                      <a:pt x="8372" y="14342"/>
                    </a:cubicBezTo>
                    <a:cubicBezTo>
                      <a:pt x="11797" y="9395"/>
                      <a:pt x="16870" y="5589"/>
                      <a:pt x="23466" y="3053"/>
                    </a:cubicBezTo>
                    <a:cubicBezTo>
                      <a:pt x="30062" y="389"/>
                      <a:pt x="38054" y="-499"/>
                      <a:pt x="47313" y="262"/>
                    </a:cubicBezTo>
                    <a:cubicBezTo>
                      <a:pt x="60886" y="1404"/>
                      <a:pt x="71287" y="5970"/>
                      <a:pt x="78517" y="13834"/>
                    </a:cubicBezTo>
                    <a:cubicBezTo>
                      <a:pt x="85621" y="21699"/>
                      <a:pt x="89299" y="32100"/>
                      <a:pt x="89299" y="45039"/>
                    </a:cubicBezTo>
                    <a:lnTo>
                      <a:pt x="89299" y="109603"/>
                    </a:lnTo>
                    <a:lnTo>
                      <a:pt x="69765" y="107827"/>
                    </a:lnTo>
                    <a:close/>
                    <a:moveTo>
                      <a:pt x="66594" y="73072"/>
                    </a:moveTo>
                    <a:lnTo>
                      <a:pt x="66594" y="59880"/>
                    </a:lnTo>
                    <a:lnTo>
                      <a:pt x="39449" y="61402"/>
                    </a:lnTo>
                    <a:cubicBezTo>
                      <a:pt x="34121" y="61782"/>
                      <a:pt x="29936" y="62797"/>
                      <a:pt x="27018" y="64573"/>
                    </a:cubicBezTo>
                    <a:cubicBezTo>
                      <a:pt x="24101" y="66349"/>
                      <a:pt x="22705" y="69393"/>
                      <a:pt x="22705" y="73706"/>
                    </a:cubicBezTo>
                    <a:cubicBezTo>
                      <a:pt x="22705" y="78145"/>
                      <a:pt x="24354" y="81697"/>
                      <a:pt x="27779" y="84234"/>
                    </a:cubicBezTo>
                    <a:cubicBezTo>
                      <a:pt x="31204" y="86771"/>
                      <a:pt x="35644" y="88293"/>
                      <a:pt x="41098" y="88674"/>
                    </a:cubicBezTo>
                    <a:cubicBezTo>
                      <a:pt x="45411" y="89054"/>
                      <a:pt x="49470" y="88674"/>
                      <a:pt x="53402" y="87786"/>
                    </a:cubicBezTo>
                    <a:cubicBezTo>
                      <a:pt x="57334" y="86771"/>
                      <a:pt x="60505" y="85122"/>
                      <a:pt x="62915" y="82712"/>
                    </a:cubicBezTo>
                    <a:cubicBezTo>
                      <a:pt x="65326" y="80302"/>
                      <a:pt x="66594" y="77131"/>
                      <a:pt x="66594" y="73072"/>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0" name="Google Shape;900;p10"/>
              <p:cNvSpPr/>
              <p:nvPr/>
            </p:nvSpPr>
            <p:spPr>
              <a:xfrm>
                <a:off x="3353338" y="4463010"/>
                <a:ext cx="96275" cy="108267"/>
              </a:xfrm>
              <a:custGeom>
                <a:avLst/>
                <a:gdLst/>
                <a:ahLst/>
                <a:cxnLst/>
                <a:rect l="l" t="t" r="r" b="b"/>
                <a:pathLst>
                  <a:path w="96275" h="108267" extrusionOk="0">
                    <a:moveTo>
                      <a:pt x="73824" y="70380"/>
                    </a:moveTo>
                    <a:lnTo>
                      <a:pt x="96276" y="72155"/>
                    </a:lnTo>
                    <a:cubicBezTo>
                      <a:pt x="95642" y="79005"/>
                      <a:pt x="93359" y="85347"/>
                      <a:pt x="89680" y="91056"/>
                    </a:cubicBezTo>
                    <a:cubicBezTo>
                      <a:pt x="86001" y="96764"/>
                      <a:pt x="80801" y="101203"/>
                      <a:pt x="74205" y="104374"/>
                    </a:cubicBezTo>
                    <a:cubicBezTo>
                      <a:pt x="67609" y="107545"/>
                      <a:pt x="59491" y="108814"/>
                      <a:pt x="49977" y="108053"/>
                    </a:cubicBezTo>
                    <a:cubicBezTo>
                      <a:pt x="38942" y="107165"/>
                      <a:pt x="29682" y="104247"/>
                      <a:pt x="22325" y="99174"/>
                    </a:cubicBezTo>
                    <a:cubicBezTo>
                      <a:pt x="14968" y="94100"/>
                      <a:pt x="9387" y="87504"/>
                      <a:pt x="5581" y="79132"/>
                    </a:cubicBezTo>
                    <a:cubicBezTo>
                      <a:pt x="1903" y="70887"/>
                      <a:pt x="0" y="61500"/>
                      <a:pt x="0" y="50845"/>
                    </a:cubicBezTo>
                    <a:cubicBezTo>
                      <a:pt x="0" y="40190"/>
                      <a:pt x="1903" y="30804"/>
                      <a:pt x="5708" y="22939"/>
                    </a:cubicBezTo>
                    <a:cubicBezTo>
                      <a:pt x="9513" y="15075"/>
                      <a:pt x="15095" y="9113"/>
                      <a:pt x="22579" y="5054"/>
                    </a:cubicBezTo>
                    <a:cubicBezTo>
                      <a:pt x="30062" y="995"/>
                      <a:pt x="39322" y="-654"/>
                      <a:pt x="50358" y="234"/>
                    </a:cubicBezTo>
                    <a:cubicBezTo>
                      <a:pt x="59871" y="995"/>
                      <a:pt x="67863" y="3405"/>
                      <a:pt x="74332" y="7591"/>
                    </a:cubicBezTo>
                    <a:cubicBezTo>
                      <a:pt x="80801" y="11777"/>
                      <a:pt x="85748" y="16977"/>
                      <a:pt x="89173" y="23193"/>
                    </a:cubicBezTo>
                    <a:cubicBezTo>
                      <a:pt x="92598" y="29408"/>
                      <a:pt x="94754" y="36131"/>
                      <a:pt x="95515" y="43235"/>
                    </a:cubicBezTo>
                    <a:lnTo>
                      <a:pt x="73063" y="41459"/>
                    </a:lnTo>
                    <a:cubicBezTo>
                      <a:pt x="71668" y="34990"/>
                      <a:pt x="69131" y="30043"/>
                      <a:pt x="65199" y="26618"/>
                    </a:cubicBezTo>
                    <a:cubicBezTo>
                      <a:pt x="61267" y="23193"/>
                      <a:pt x="56320" y="21290"/>
                      <a:pt x="50231" y="20783"/>
                    </a:cubicBezTo>
                    <a:cubicBezTo>
                      <a:pt x="41605" y="20149"/>
                      <a:pt x="35009" y="22559"/>
                      <a:pt x="30570" y="28267"/>
                    </a:cubicBezTo>
                    <a:cubicBezTo>
                      <a:pt x="26130" y="33975"/>
                      <a:pt x="23847" y="42093"/>
                      <a:pt x="23847" y="52748"/>
                    </a:cubicBezTo>
                    <a:cubicBezTo>
                      <a:pt x="23847" y="62896"/>
                      <a:pt x="26003" y="71014"/>
                      <a:pt x="30443" y="77229"/>
                    </a:cubicBezTo>
                    <a:cubicBezTo>
                      <a:pt x="34883" y="83445"/>
                      <a:pt x="41352" y="86870"/>
                      <a:pt x="49977" y="87504"/>
                    </a:cubicBezTo>
                    <a:cubicBezTo>
                      <a:pt x="56320" y="88011"/>
                      <a:pt x="61520" y="86870"/>
                      <a:pt x="65706" y="83952"/>
                    </a:cubicBezTo>
                    <a:cubicBezTo>
                      <a:pt x="69892" y="81035"/>
                      <a:pt x="72556" y="76595"/>
                      <a:pt x="73824" y="70380"/>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1" name="Google Shape;901;p10"/>
              <p:cNvSpPr/>
              <p:nvPr/>
            </p:nvSpPr>
            <p:spPr>
              <a:xfrm>
                <a:off x="3471685" y="4429249"/>
                <a:ext cx="89806" cy="151834"/>
              </a:xfrm>
              <a:custGeom>
                <a:avLst/>
                <a:gdLst/>
                <a:ahLst/>
                <a:cxnLst/>
                <a:rect l="l" t="t" r="r" b="b"/>
                <a:pathLst>
                  <a:path w="89806" h="151834" extrusionOk="0">
                    <a:moveTo>
                      <a:pt x="0" y="145112"/>
                    </a:moveTo>
                    <a:lnTo>
                      <a:pt x="0" y="0"/>
                    </a:lnTo>
                    <a:lnTo>
                      <a:pt x="23213" y="1776"/>
                    </a:lnTo>
                    <a:lnTo>
                      <a:pt x="23213" y="54290"/>
                    </a:lnTo>
                    <a:cubicBezTo>
                      <a:pt x="26257" y="50612"/>
                      <a:pt x="30443" y="47694"/>
                      <a:pt x="35517" y="45665"/>
                    </a:cubicBezTo>
                    <a:cubicBezTo>
                      <a:pt x="40591" y="43635"/>
                      <a:pt x="46806" y="42874"/>
                      <a:pt x="53909" y="43381"/>
                    </a:cubicBezTo>
                    <a:cubicBezTo>
                      <a:pt x="64945" y="44269"/>
                      <a:pt x="73697" y="48075"/>
                      <a:pt x="80166" y="54924"/>
                    </a:cubicBezTo>
                    <a:cubicBezTo>
                      <a:pt x="86509" y="61774"/>
                      <a:pt x="89807" y="71414"/>
                      <a:pt x="89807" y="83845"/>
                    </a:cubicBezTo>
                    <a:lnTo>
                      <a:pt x="89807" y="151835"/>
                    </a:lnTo>
                    <a:lnTo>
                      <a:pt x="66594" y="150059"/>
                    </a:lnTo>
                    <a:lnTo>
                      <a:pt x="66594" y="85875"/>
                    </a:lnTo>
                    <a:cubicBezTo>
                      <a:pt x="66594" y="71922"/>
                      <a:pt x="60125" y="64438"/>
                      <a:pt x="47187" y="63550"/>
                    </a:cubicBezTo>
                    <a:cubicBezTo>
                      <a:pt x="40971" y="63042"/>
                      <a:pt x="35517" y="64565"/>
                      <a:pt x="30570" y="67736"/>
                    </a:cubicBezTo>
                    <a:cubicBezTo>
                      <a:pt x="25750" y="71034"/>
                      <a:pt x="23340" y="76108"/>
                      <a:pt x="23340" y="83084"/>
                    </a:cubicBezTo>
                    <a:lnTo>
                      <a:pt x="23340" y="146761"/>
                    </a:lnTo>
                    <a:lnTo>
                      <a:pt x="0" y="145112"/>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2" name="Google Shape;902;p10"/>
              <p:cNvSpPr/>
              <p:nvPr/>
            </p:nvSpPr>
            <p:spPr>
              <a:xfrm>
                <a:off x="3586734" y="4442949"/>
                <a:ext cx="24861" cy="141686"/>
              </a:xfrm>
              <a:custGeom>
                <a:avLst/>
                <a:gdLst/>
                <a:ahLst/>
                <a:cxnLst/>
                <a:rect l="l" t="t" r="r" b="b"/>
                <a:pathLst>
                  <a:path w="24861" h="141686" extrusionOk="0">
                    <a:moveTo>
                      <a:pt x="0" y="23340"/>
                    </a:moveTo>
                    <a:lnTo>
                      <a:pt x="0" y="0"/>
                    </a:lnTo>
                    <a:lnTo>
                      <a:pt x="24862" y="1776"/>
                    </a:lnTo>
                    <a:lnTo>
                      <a:pt x="24862" y="25116"/>
                    </a:lnTo>
                    <a:lnTo>
                      <a:pt x="0" y="23340"/>
                    </a:lnTo>
                    <a:close/>
                    <a:moveTo>
                      <a:pt x="888" y="140038"/>
                    </a:moveTo>
                    <a:lnTo>
                      <a:pt x="888" y="36278"/>
                    </a:lnTo>
                    <a:lnTo>
                      <a:pt x="24101" y="37927"/>
                    </a:lnTo>
                    <a:lnTo>
                      <a:pt x="24101" y="141687"/>
                    </a:lnTo>
                    <a:lnTo>
                      <a:pt x="888" y="140038"/>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3" name="Google Shape;903;p10"/>
              <p:cNvSpPr/>
              <p:nvPr/>
            </p:nvSpPr>
            <p:spPr>
              <a:xfrm>
                <a:off x="3638360" y="4482905"/>
                <a:ext cx="89933" cy="109848"/>
              </a:xfrm>
              <a:custGeom>
                <a:avLst/>
                <a:gdLst/>
                <a:ahLst/>
                <a:cxnLst/>
                <a:rect l="l" t="t" r="r" b="b"/>
                <a:pathLst>
                  <a:path w="89933" h="109848" extrusionOk="0">
                    <a:moveTo>
                      <a:pt x="0" y="103760"/>
                    </a:moveTo>
                    <a:lnTo>
                      <a:pt x="0" y="0"/>
                    </a:lnTo>
                    <a:lnTo>
                      <a:pt x="20042" y="1395"/>
                    </a:lnTo>
                    <a:lnTo>
                      <a:pt x="21818" y="14714"/>
                    </a:lnTo>
                    <a:cubicBezTo>
                      <a:pt x="24735" y="10401"/>
                      <a:pt x="28921" y="7103"/>
                      <a:pt x="34375" y="4566"/>
                    </a:cubicBezTo>
                    <a:cubicBezTo>
                      <a:pt x="39830" y="2029"/>
                      <a:pt x="46299" y="1142"/>
                      <a:pt x="54036" y="1649"/>
                    </a:cubicBezTo>
                    <a:cubicBezTo>
                      <a:pt x="65072" y="2410"/>
                      <a:pt x="73824" y="6215"/>
                      <a:pt x="80293" y="12938"/>
                    </a:cubicBezTo>
                    <a:cubicBezTo>
                      <a:pt x="86636" y="19788"/>
                      <a:pt x="89934" y="29301"/>
                      <a:pt x="89934" y="41859"/>
                    </a:cubicBezTo>
                    <a:lnTo>
                      <a:pt x="89934" y="109849"/>
                    </a:lnTo>
                    <a:lnTo>
                      <a:pt x="66721" y="108200"/>
                    </a:lnTo>
                    <a:lnTo>
                      <a:pt x="66721" y="44016"/>
                    </a:lnTo>
                    <a:cubicBezTo>
                      <a:pt x="66721" y="30063"/>
                      <a:pt x="60252" y="22705"/>
                      <a:pt x="47313" y="21818"/>
                    </a:cubicBezTo>
                    <a:cubicBezTo>
                      <a:pt x="41098" y="21437"/>
                      <a:pt x="35517" y="22832"/>
                      <a:pt x="30697" y="26130"/>
                    </a:cubicBezTo>
                    <a:cubicBezTo>
                      <a:pt x="25876" y="29428"/>
                      <a:pt x="23467" y="34502"/>
                      <a:pt x="23467" y="41479"/>
                    </a:cubicBezTo>
                    <a:lnTo>
                      <a:pt x="23467" y="105155"/>
                    </a:lnTo>
                    <a:lnTo>
                      <a:pt x="0" y="103760"/>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4" name="Google Shape;904;p10"/>
              <p:cNvSpPr/>
              <p:nvPr/>
            </p:nvSpPr>
            <p:spPr>
              <a:xfrm>
                <a:off x="3749224" y="4491613"/>
                <a:ext cx="97290" cy="108036"/>
              </a:xfrm>
              <a:custGeom>
                <a:avLst/>
                <a:gdLst/>
                <a:ahLst/>
                <a:cxnLst/>
                <a:rect l="l" t="t" r="r" b="b"/>
                <a:pathLst>
                  <a:path w="97290" h="108036" extrusionOk="0">
                    <a:moveTo>
                      <a:pt x="96403" y="78182"/>
                    </a:moveTo>
                    <a:cubicBezTo>
                      <a:pt x="95515" y="83763"/>
                      <a:pt x="93105" y="88964"/>
                      <a:pt x="89426" y="93784"/>
                    </a:cubicBezTo>
                    <a:cubicBezTo>
                      <a:pt x="85748" y="98604"/>
                      <a:pt x="80547" y="102283"/>
                      <a:pt x="73951" y="104820"/>
                    </a:cubicBezTo>
                    <a:cubicBezTo>
                      <a:pt x="67355" y="107357"/>
                      <a:pt x="59364" y="108498"/>
                      <a:pt x="50104" y="107864"/>
                    </a:cubicBezTo>
                    <a:cubicBezTo>
                      <a:pt x="39069" y="107103"/>
                      <a:pt x="29809" y="104312"/>
                      <a:pt x="22325" y="99238"/>
                    </a:cubicBezTo>
                    <a:cubicBezTo>
                      <a:pt x="14841" y="94165"/>
                      <a:pt x="9386" y="87569"/>
                      <a:pt x="5581" y="79324"/>
                    </a:cubicBezTo>
                    <a:cubicBezTo>
                      <a:pt x="1776" y="71079"/>
                      <a:pt x="0" y="61819"/>
                      <a:pt x="0" y="51417"/>
                    </a:cubicBezTo>
                    <a:cubicBezTo>
                      <a:pt x="0" y="40762"/>
                      <a:pt x="1903" y="31376"/>
                      <a:pt x="5708" y="23511"/>
                    </a:cubicBezTo>
                    <a:cubicBezTo>
                      <a:pt x="9513" y="15520"/>
                      <a:pt x="15094" y="9558"/>
                      <a:pt x="22579" y="5372"/>
                    </a:cubicBezTo>
                    <a:cubicBezTo>
                      <a:pt x="29936" y="1186"/>
                      <a:pt x="39069" y="-589"/>
                      <a:pt x="49977" y="172"/>
                    </a:cubicBezTo>
                    <a:cubicBezTo>
                      <a:pt x="60379" y="806"/>
                      <a:pt x="69131" y="3597"/>
                      <a:pt x="76108" y="8417"/>
                    </a:cubicBezTo>
                    <a:cubicBezTo>
                      <a:pt x="83084" y="13237"/>
                      <a:pt x="88412" y="19452"/>
                      <a:pt x="91963" y="27063"/>
                    </a:cubicBezTo>
                    <a:cubicBezTo>
                      <a:pt x="95515" y="34801"/>
                      <a:pt x="97291" y="43299"/>
                      <a:pt x="97291" y="52813"/>
                    </a:cubicBezTo>
                    <a:cubicBezTo>
                      <a:pt x="97291" y="54462"/>
                      <a:pt x="97164" y="56364"/>
                      <a:pt x="97037" y="58521"/>
                    </a:cubicBezTo>
                    <a:cubicBezTo>
                      <a:pt x="96910" y="60677"/>
                      <a:pt x="96656" y="62453"/>
                      <a:pt x="96276" y="63975"/>
                    </a:cubicBezTo>
                    <a:lnTo>
                      <a:pt x="23720" y="59282"/>
                    </a:lnTo>
                    <a:cubicBezTo>
                      <a:pt x="24608" y="67907"/>
                      <a:pt x="27272" y="74757"/>
                      <a:pt x="31584" y="80085"/>
                    </a:cubicBezTo>
                    <a:cubicBezTo>
                      <a:pt x="35897" y="85412"/>
                      <a:pt x="42240" y="88330"/>
                      <a:pt x="50611" y="88837"/>
                    </a:cubicBezTo>
                    <a:cubicBezTo>
                      <a:pt x="56446" y="89218"/>
                      <a:pt x="61393" y="88330"/>
                      <a:pt x="65452" y="86300"/>
                    </a:cubicBezTo>
                    <a:cubicBezTo>
                      <a:pt x="69511" y="84144"/>
                      <a:pt x="72302" y="81099"/>
                      <a:pt x="73697" y="77040"/>
                    </a:cubicBezTo>
                    <a:lnTo>
                      <a:pt x="96403" y="78182"/>
                    </a:lnTo>
                    <a:close/>
                    <a:moveTo>
                      <a:pt x="50231" y="18564"/>
                    </a:moveTo>
                    <a:cubicBezTo>
                      <a:pt x="43128" y="18057"/>
                      <a:pt x="37293" y="19960"/>
                      <a:pt x="32980" y="24019"/>
                    </a:cubicBezTo>
                    <a:cubicBezTo>
                      <a:pt x="28540" y="28078"/>
                      <a:pt x="25750" y="34040"/>
                      <a:pt x="24354" y="41777"/>
                    </a:cubicBezTo>
                    <a:lnTo>
                      <a:pt x="68116" y="44568"/>
                    </a:lnTo>
                    <a:cubicBezTo>
                      <a:pt x="70273" y="44695"/>
                      <a:pt x="71795" y="44441"/>
                      <a:pt x="72429" y="43680"/>
                    </a:cubicBezTo>
                    <a:cubicBezTo>
                      <a:pt x="73190" y="43046"/>
                      <a:pt x="73570" y="41777"/>
                      <a:pt x="73570" y="40001"/>
                    </a:cubicBezTo>
                    <a:cubicBezTo>
                      <a:pt x="73570" y="35054"/>
                      <a:pt x="71541" y="30234"/>
                      <a:pt x="67609" y="25795"/>
                    </a:cubicBezTo>
                    <a:cubicBezTo>
                      <a:pt x="63550" y="21609"/>
                      <a:pt x="57715" y="19072"/>
                      <a:pt x="50231" y="18564"/>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5" name="Google Shape;905;p10"/>
              <p:cNvSpPr/>
              <p:nvPr/>
            </p:nvSpPr>
            <p:spPr>
              <a:xfrm>
                <a:off x="3913616" y="4464639"/>
                <a:ext cx="88284" cy="145365"/>
              </a:xfrm>
              <a:custGeom>
                <a:avLst/>
                <a:gdLst/>
                <a:ahLst/>
                <a:cxnLst/>
                <a:rect l="l" t="t" r="r" b="b"/>
                <a:pathLst>
                  <a:path w="88284" h="145365" extrusionOk="0">
                    <a:moveTo>
                      <a:pt x="0" y="140038"/>
                    </a:moveTo>
                    <a:lnTo>
                      <a:pt x="0" y="0"/>
                    </a:lnTo>
                    <a:lnTo>
                      <a:pt x="24481" y="1522"/>
                    </a:lnTo>
                    <a:lnTo>
                      <a:pt x="24481" y="120504"/>
                    </a:lnTo>
                    <a:lnTo>
                      <a:pt x="88285" y="124309"/>
                    </a:lnTo>
                    <a:lnTo>
                      <a:pt x="88285" y="145365"/>
                    </a:lnTo>
                    <a:lnTo>
                      <a:pt x="0" y="140038"/>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6" name="Google Shape;906;p10"/>
              <p:cNvSpPr/>
              <p:nvPr/>
            </p:nvSpPr>
            <p:spPr>
              <a:xfrm>
                <a:off x="4011034" y="4507267"/>
                <a:ext cx="97290" cy="108064"/>
              </a:xfrm>
              <a:custGeom>
                <a:avLst/>
                <a:gdLst/>
                <a:ahLst/>
                <a:cxnLst/>
                <a:rect l="l" t="t" r="r" b="b"/>
                <a:pathLst>
                  <a:path w="97290" h="108064" extrusionOk="0">
                    <a:moveTo>
                      <a:pt x="96403" y="78003"/>
                    </a:moveTo>
                    <a:cubicBezTo>
                      <a:pt x="95388" y="83584"/>
                      <a:pt x="93105" y="88912"/>
                      <a:pt x="89426" y="93605"/>
                    </a:cubicBezTo>
                    <a:cubicBezTo>
                      <a:pt x="85748" y="98298"/>
                      <a:pt x="80547" y="102104"/>
                      <a:pt x="73951" y="104767"/>
                    </a:cubicBezTo>
                    <a:cubicBezTo>
                      <a:pt x="67355" y="107431"/>
                      <a:pt x="59364" y="108446"/>
                      <a:pt x="50104" y="107938"/>
                    </a:cubicBezTo>
                    <a:cubicBezTo>
                      <a:pt x="39069" y="107304"/>
                      <a:pt x="29809" y="104514"/>
                      <a:pt x="22325" y="99567"/>
                    </a:cubicBezTo>
                    <a:cubicBezTo>
                      <a:pt x="14968" y="94620"/>
                      <a:pt x="9386" y="88024"/>
                      <a:pt x="5581" y="79906"/>
                    </a:cubicBezTo>
                    <a:cubicBezTo>
                      <a:pt x="1776" y="71787"/>
                      <a:pt x="0" y="62401"/>
                      <a:pt x="0" y="51999"/>
                    </a:cubicBezTo>
                    <a:cubicBezTo>
                      <a:pt x="0" y="41344"/>
                      <a:pt x="1903" y="31958"/>
                      <a:pt x="5708" y="23966"/>
                    </a:cubicBezTo>
                    <a:cubicBezTo>
                      <a:pt x="9513" y="15975"/>
                      <a:pt x="15095" y="9887"/>
                      <a:pt x="22579" y="5574"/>
                    </a:cubicBezTo>
                    <a:cubicBezTo>
                      <a:pt x="29936" y="1388"/>
                      <a:pt x="39069" y="-515"/>
                      <a:pt x="49977" y="119"/>
                    </a:cubicBezTo>
                    <a:cubicBezTo>
                      <a:pt x="60379" y="754"/>
                      <a:pt x="69131" y="3417"/>
                      <a:pt x="76108" y="8111"/>
                    </a:cubicBezTo>
                    <a:cubicBezTo>
                      <a:pt x="83084" y="12804"/>
                      <a:pt x="88412" y="19019"/>
                      <a:pt x="91963" y="26630"/>
                    </a:cubicBezTo>
                    <a:cubicBezTo>
                      <a:pt x="95515" y="34241"/>
                      <a:pt x="97291" y="42866"/>
                      <a:pt x="97291" y="52253"/>
                    </a:cubicBezTo>
                    <a:cubicBezTo>
                      <a:pt x="97291" y="53902"/>
                      <a:pt x="97164" y="55805"/>
                      <a:pt x="97037" y="57961"/>
                    </a:cubicBezTo>
                    <a:cubicBezTo>
                      <a:pt x="96910" y="60118"/>
                      <a:pt x="96656" y="61893"/>
                      <a:pt x="96276" y="63416"/>
                    </a:cubicBezTo>
                    <a:lnTo>
                      <a:pt x="23720" y="59356"/>
                    </a:lnTo>
                    <a:cubicBezTo>
                      <a:pt x="24608" y="67982"/>
                      <a:pt x="27272" y="74832"/>
                      <a:pt x="31584" y="80032"/>
                    </a:cubicBezTo>
                    <a:cubicBezTo>
                      <a:pt x="35897" y="85233"/>
                      <a:pt x="42240" y="88151"/>
                      <a:pt x="50611" y="88658"/>
                    </a:cubicBezTo>
                    <a:cubicBezTo>
                      <a:pt x="56446" y="89038"/>
                      <a:pt x="61393" y="88024"/>
                      <a:pt x="65452" y="85994"/>
                    </a:cubicBezTo>
                    <a:cubicBezTo>
                      <a:pt x="69638" y="83838"/>
                      <a:pt x="72302" y="80667"/>
                      <a:pt x="73697" y="76608"/>
                    </a:cubicBezTo>
                    <a:lnTo>
                      <a:pt x="96403" y="78003"/>
                    </a:lnTo>
                    <a:close/>
                    <a:moveTo>
                      <a:pt x="50104" y="18766"/>
                    </a:moveTo>
                    <a:cubicBezTo>
                      <a:pt x="43001" y="18385"/>
                      <a:pt x="37166" y="20288"/>
                      <a:pt x="32726" y="24347"/>
                    </a:cubicBezTo>
                    <a:cubicBezTo>
                      <a:pt x="28287" y="28533"/>
                      <a:pt x="25496" y="34495"/>
                      <a:pt x="24101" y="42232"/>
                    </a:cubicBezTo>
                    <a:lnTo>
                      <a:pt x="67862" y="44642"/>
                    </a:lnTo>
                    <a:cubicBezTo>
                      <a:pt x="70019" y="44769"/>
                      <a:pt x="71541" y="44516"/>
                      <a:pt x="72175" y="43754"/>
                    </a:cubicBezTo>
                    <a:cubicBezTo>
                      <a:pt x="72936" y="42993"/>
                      <a:pt x="73317" y="41852"/>
                      <a:pt x="73317" y="40076"/>
                    </a:cubicBezTo>
                    <a:cubicBezTo>
                      <a:pt x="73317" y="35129"/>
                      <a:pt x="71287" y="30309"/>
                      <a:pt x="67355" y="25996"/>
                    </a:cubicBezTo>
                    <a:cubicBezTo>
                      <a:pt x="63423" y="21556"/>
                      <a:pt x="57715" y="19146"/>
                      <a:pt x="50104" y="18766"/>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7" name="Google Shape;907;p10"/>
              <p:cNvSpPr/>
              <p:nvPr/>
            </p:nvSpPr>
            <p:spPr>
              <a:xfrm>
                <a:off x="4125195" y="4513239"/>
                <a:ext cx="89299" cy="108055"/>
              </a:xfrm>
              <a:custGeom>
                <a:avLst/>
                <a:gdLst/>
                <a:ahLst/>
                <a:cxnLst/>
                <a:rect l="l" t="t" r="r" b="b"/>
                <a:pathLst>
                  <a:path w="89299" h="108055" extrusionOk="0">
                    <a:moveTo>
                      <a:pt x="70019" y="107294"/>
                    </a:moveTo>
                    <a:lnTo>
                      <a:pt x="68370" y="95244"/>
                    </a:lnTo>
                    <a:cubicBezTo>
                      <a:pt x="65706" y="99049"/>
                      <a:pt x="61647" y="102094"/>
                      <a:pt x="56320" y="104504"/>
                    </a:cubicBezTo>
                    <a:cubicBezTo>
                      <a:pt x="50992" y="106914"/>
                      <a:pt x="44142" y="107929"/>
                      <a:pt x="35897" y="107548"/>
                    </a:cubicBezTo>
                    <a:cubicBezTo>
                      <a:pt x="24354" y="106914"/>
                      <a:pt x="15602" y="103743"/>
                      <a:pt x="9386" y="98035"/>
                    </a:cubicBezTo>
                    <a:cubicBezTo>
                      <a:pt x="3171" y="92326"/>
                      <a:pt x="0" y="84716"/>
                      <a:pt x="0" y="75202"/>
                    </a:cubicBezTo>
                    <a:cubicBezTo>
                      <a:pt x="0" y="67845"/>
                      <a:pt x="1522" y="62137"/>
                      <a:pt x="4693" y="57951"/>
                    </a:cubicBezTo>
                    <a:cubicBezTo>
                      <a:pt x="7737" y="53765"/>
                      <a:pt x="11924" y="50721"/>
                      <a:pt x="17124" y="48818"/>
                    </a:cubicBezTo>
                    <a:cubicBezTo>
                      <a:pt x="22325" y="46916"/>
                      <a:pt x="28033" y="45774"/>
                      <a:pt x="34248" y="45267"/>
                    </a:cubicBezTo>
                    <a:lnTo>
                      <a:pt x="56700" y="43364"/>
                    </a:lnTo>
                    <a:cubicBezTo>
                      <a:pt x="60759" y="42983"/>
                      <a:pt x="63423" y="42349"/>
                      <a:pt x="64564" y="41461"/>
                    </a:cubicBezTo>
                    <a:cubicBezTo>
                      <a:pt x="65833" y="40446"/>
                      <a:pt x="66340" y="38924"/>
                      <a:pt x="66340" y="36641"/>
                    </a:cubicBezTo>
                    <a:cubicBezTo>
                      <a:pt x="66340" y="34104"/>
                      <a:pt x="65706" y="31567"/>
                      <a:pt x="64564" y="29030"/>
                    </a:cubicBezTo>
                    <a:cubicBezTo>
                      <a:pt x="63296" y="26493"/>
                      <a:pt x="61266" y="24337"/>
                      <a:pt x="58222" y="22561"/>
                    </a:cubicBezTo>
                    <a:cubicBezTo>
                      <a:pt x="55305" y="20785"/>
                      <a:pt x="51246" y="19771"/>
                      <a:pt x="46045" y="19517"/>
                    </a:cubicBezTo>
                    <a:cubicBezTo>
                      <a:pt x="40210" y="19263"/>
                      <a:pt x="35390" y="20278"/>
                      <a:pt x="31458" y="22561"/>
                    </a:cubicBezTo>
                    <a:cubicBezTo>
                      <a:pt x="27525" y="24971"/>
                      <a:pt x="25242" y="28650"/>
                      <a:pt x="24608" y="33724"/>
                    </a:cubicBezTo>
                    <a:lnTo>
                      <a:pt x="2917" y="32582"/>
                    </a:lnTo>
                    <a:cubicBezTo>
                      <a:pt x="3044" y="26240"/>
                      <a:pt x="4820" y="20532"/>
                      <a:pt x="8245" y="15458"/>
                    </a:cubicBezTo>
                    <a:cubicBezTo>
                      <a:pt x="11670" y="10384"/>
                      <a:pt x="16744" y="6452"/>
                      <a:pt x="23340" y="3661"/>
                    </a:cubicBezTo>
                    <a:cubicBezTo>
                      <a:pt x="29935" y="871"/>
                      <a:pt x="37927" y="-398"/>
                      <a:pt x="47313" y="109"/>
                    </a:cubicBezTo>
                    <a:cubicBezTo>
                      <a:pt x="61013" y="871"/>
                      <a:pt x="71414" y="5056"/>
                      <a:pt x="78518" y="12667"/>
                    </a:cubicBezTo>
                    <a:cubicBezTo>
                      <a:pt x="85621" y="20405"/>
                      <a:pt x="89300" y="30679"/>
                      <a:pt x="89300" y="43491"/>
                    </a:cubicBezTo>
                    <a:lnTo>
                      <a:pt x="89300" y="108055"/>
                    </a:lnTo>
                    <a:lnTo>
                      <a:pt x="70019" y="107294"/>
                    </a:lnTo>
                    <a:close/>
                    <a:moveTo>
                      <a:pt x="66848" y="72539"/>
                    </a:moveTo>
                    <a:lnTo>
                      <a:pt x="66848" y="59347"/>
                    </a:lnTo>
                    <a:lnTo>
                      <a:pt x="39703" y="61757"/>
                    </a:lnTo>
                    <a:cubicBezTo>
                      <a:pt x="34248" y="62264"/>
                      <a:pt x="30189" y="63532"/>
                      <a:pt x="27272" y="65308"/>
                    </a:cubicBezTo>
                    <a:cubicBezTo>
                      <a:pt x="24354" y="67211"/>
                      <a:pt x="22959" y="70255"/>
                      <a:pt x="22959" y="74568"/>
                    </a:cubicBezTo>
                    <a:cubicBezTo>
                      <a:pt x="22959" y="79008"/>
                      <a:pt x="24608" y="82432"/>
                      <a:pt x="28033" y="84843"/>
                    </a:cubicBezTo>
                    <a:cubicBezTo>
                      <a:pt x="31458" y="87253"/>
                      <a:pt x="35897" y="88648"/>
                      <a:pt x="41352" y="88902"/>
                    </a:cubicBezTo>
                    <a:cubicBezTo>
                      <a:pt x="45665" y="89155"/>
                      <a:pt x="49850" y="88648"/>
                      <a:pt x="53656" y="87633"/>
                    </a:cubicBezTo>
                    <a:cubicBezTo>
                      <a:pt x="57588" y="86618"/>
                      <a:pt x="60759" y="84716"/>
                      <a:pt x="63169" y="82306"/>
                    </a:cubicBezTo>
                    <a:cubicBezTo>
                      <a:pt x="65579" y="79896"/>
                      <a:pt x="66848" y="76598"/>
                      <a:pt x="66848" y="72539"/>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8" name="Google Shape;908;p10"/>
              <p:cNvSpPr/>
              <p:nvPr/>
            </p:nvSpPr>
            <p:spPr>
              <a:xfrm>
                <a:off x="4241005" y="4519056"/>
                <a:ext cx="59363" cy="105028"/>
              </a:xfrm>
              <a:custGeom>
                <a:avLst/>
                <a:gdLst/>
                <a:ahLst/>
                <a:cxnLst/>
                <a:rect l="l" t="t" r="r" b="b"/>
                <a:pathLst>
                  <a:path w="59363" h="105028" extrusionOk="0">
                    <a:moveTo>
                      <a:pt x="0" y="103760"/>
                    </a:moveTo>
                    <a:lnTo>
                      <a:pt x="0" y="0"/>
                    </a:lnTo>
                    <a:lnTo>
                      <a:pt x="20041" y="1015"/>
                    </a:lnTo>
                    <a:lnTo>
                      <a:pt x="22071" y="15729"/>
                    </a:lnTo>
                    <a:cubicBezTo>
                      <a:pt x="24735" y="11162"/>
                      <a:pt x="28667" y="7484"/>
                      <a:pt x="33614" y="4947"/>
                    </a:cubicBezTo>
                    <a:cubicBezTo>
                      <a:pt x="38561" y="2410"/>
                      <a:pt x="44269" y="1268"/>
                      <a:pt x="50484" y="1522"/>
                    </a:cubicBezTo>
                    <a:cubicBezTo>
                      <a:pt x="54417" y="1776"/>
                      <a:pt x="57334" y="2156"/>
                      <a:pt x="59364" y="3044"/>
                    </a:cubicBezTo>
                    <a:lnTo>
                      <a:pt x="59364" y="23593"/>
                    </a:lnTo>
                    <a:lnTo>
                      <a:pt x="52260" y="23213"/>
                    </a:lnTo>
                    <a:cubicBezTo>
                      <a:pt x="42366" y="22705"/>
                      <a:pt x="35136" y="24481"/>
                      <a:pt x="30316" y="28540"/>
                    </a:cubicBezTo>
                    <a:cubicBezTo>
                      <a:pt x="25496" y="32599"/>
                      <a:pt x="23213" y="39069"/>
                      <a:pt x="23213" y="48201"/>
                    </a:cubicBezTo>
                    <a:lnTo>
                      <a:pt x="23213" y="105028"/>
                    </a:lnTo>
                    <a:lnTo>
                      <a:pt x="0" y="103760"/>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9" name="Google Shape;909;p10"/>
              <p:cNvSpPr/>
              <p:nvPr/>
            </p:nvSpPr>
            <p:spPr>
              <a:xfrm>
                <a:off x="4318635" y="4522862"/>
                <a:ext cx="89933" cy="107945"/>
              </a:xfrm>
              <a:custGeom>
                <a:avLst/>
                <a:gdLst/>
                <a:ahLst/>
                <a:cxnLst/>
                <a:rect l="l" t="t" r="r" b="b"/>
                <a:pathLst>
                  <a:path w="89933" h="107945" extrusionOk="0">
                    <a:moveTo>
                      <a:pt x="0" y="103760"/>
                    </a:moveTo>
                    <a:lnTo>
                      <a:pt x="0" y="0"/>
                    </a:lnTo>
                    <a:lnTo>
                      <a:pt x="20041" y="888"/>
                    </a:lnTo>
                    <a:lnTo>
                      <a:pt x="21818" y="14207"/>
                    </a:lnTo>
                    <a:cubicBezTo>
                      <a:pt x="24735" y="9894"/>
                      <a:pt x="28921" y="6469"/>
                      <a:pt x="34375" y="3805"/>
                    </a:cubicBezTo>
                    <a:cubicBezTo>
                      <a:pt x="39829" y="1268"/>
                      <a:pt x="46299" y="127"/>
                      <a:pt x="54036" y="507"/>
                    </a:cubicBezTo>
                    <a:cubicBezTo>
                      <a:pt x="65072" y="1015"/>
                      <a:pt x="73824" y="4566"/>
                      <a:pt x="80293" y="11289"/>
                    </a:cubicBezTo>
                    <a:cubicBezTo>
                      <a:pt x="86763" y="18012"/>
                      <a:pt x="89934" y="27526"/>
                      <a:pt x="89934" y="39956"/>
                    </a:cubicBezTo>
                    <a:lnTo>
                      <a:pt x="89934" y="107946"/>
                    </a:lnTo>
                    <a:lnTo>
                      <a:pt x="66594" y="106931"/>
                    </a:lnTo>
                    <a:lnTo>
                      <a:pt x="66594" y="42747"/>
                    </a:lnTo>
                    <a:cubicBezTo>
                      <a:pt x="66594" y="28794"/>
                      <a:pt x="60125" y="21564"/>
                      <a:pt x="47187" y="20930"/>
                    </a:cubicBezTo>
                    <a:cubicBezTo>
                      <a:pt x="40971" y="20676"/>
                      <a:pt x="35390" y="22198"/>
                      <a:pt x="30570" y="25623"/>
                    </a:cubicBezTo>
                    <a:cubicBezTo>
                      <a:pt x="25750" y="29048"/>
                      <a:pt x="23213" y="34248"/>
                      <a:pt x="23213" y="41098"/>
                    </a:cubicBezTo>
                    <a:lnTo>
                      <a:pt x="23213" y="104775"/>
                    </a:lnTo>
                    <a:lnTo>
                      <a:pt x="0" y="103760"/>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0" name="Google Shape;910;p10"/>
              <p:cNvSpPr/>
              <p:nvPr/>
            </p:nvSpPr>
            <p:spPr>
              <a:xfrm>
                <a:off x="4433938" y="4491911"/>
                <a:ext cx="24988" cy="141052"/>
              </a:xfrm>
              <a:custGeom>
                <a:avLst/>
                <a:gdLst/>
                <a:ahLst/>
                <a:cxnLst/>
                <a:rect l="l" t="t" r="r" b="b"/>
                <a:pathLst>
                  <a:path w="24988" h="141052" extrusionOk="0">
                    <a:moveTo>
                      <a:pt x="0" y="23340"/>
                    </a:moveTo>
                    <a:lnTo>
                      <a:pt x="0" y="0"/>
                    </a:lnTo>
                    <a:lnTo>
                      <a:pt x="24989" y="1142"/>
                    </a:lnTo>
                    <a:lnTo>
                      <a:pt x="24989" y="24481"/>
                    </a:lnTo>
                    <a:lnTo>
                      <a:pt x="0" y="23340"/>
                    </a:lnTo>
                    <a:close/>
                    <a:moveTo>
                      <a:pt x="761" y="140038"/>
                    </a:moveTo>
                    <a:lnTo>
                      <a:pt x="761" y="36278"/>
                    </a:lnTo>
                    <a:lnTo>
                      <a:pt x="24101" y="37293"/>
                    </a:lnTo>
                    <a:lnTo>
                      <a:pt x="24101" y="141053"/>
                    </a:lnTo>
                    <a:lnTo>
                      <a:pt x="761" y="140038"/>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1" name="Google Shape;911;p10"/>
              <p:cNvSpPr/>
              <p:nvPr/>
            </p:nvSpPr>
            <p:spPr>
              <a:xfrm>
                <a:off x="4485310" y="4530472"/>
                <a:ext cx="89933" cy="107692"/>
              </a:xfrm>
              <a:custGeom>
                <a:avLst/>
                <a:gdLst/>
                <a:ahLst/>
                <a:cxnLst/>
                <a:rect l="l" t="t" r="r" b="b"/>
                <a:pathLst>
                  <a:path w="89933" h="107692" extrusionOk="0">
                    <a:moveTo>
                      <a:pt x="0" y="103760"/>
                    </a:moveTo>
                    <a:lnTo>
                      <a:pt x="0" y="0"/>
                    </a:lnTo>
                    <a:lnTo>
                      <a:pt x="20042" y="888"/>
                    </a:lnTo>
                    <a:lnTo>
                      <a:pt x="21818" y="14207"/>
                    </a:lnTo>
                    <a:cubicBezTo>
                      <a:pt x="24735" y="9894"/>
                      <a:pt x="28921" y="6342"/>
                      <a:pt x="34376" y="3805"/>
                    </a:cubicBezTo>
                    <a:cubicBezTo>
                      <a:pt x="39830" y="1142"/>
                      <a:pt x="46299" y="0"/>
                      <a:pt x="54036" y="381"/>
                    </a:cubicBezTo>
                    <a:cubicBezTo>
                      <a:pt x="65072" y="888"/>
                      <a:pt x="73824" y="4440"/>
                      <a:pt x="80294" y="11036"/>
                    </a:cubicBezTo>
                    <a:cubicBezTo>
                      <a:pt x="86763" y="17632"/>
                      <a:pt x="89934" y="27145"/>
                      <a:pt x="89934" y="39703"/>
                    </a:cubicBezTo>
                    <a:lnTo>
                      <a:pt x="89934" y="107692"/>
                    </a:lnTo>
                    <a:lnTo>
                      <a:pt x="66594" y="106677"/>
                    </a:lnTo>
                    <a:lnTo>
                      <a:pt x="66594" y="42493"/>
                    </a:lnTo>
                    <a:cubicBezTo>
                      <a:pt x="66594" y="28540"/>
                      <a:pt x="60125" y="21310"/>
                      <a:pt x="47060" y="20803"/>
                    </a:cubicBezTo>
                    <a:cubicBezTo>
                      <a:pt x="40844" y="20549"/>
                      <a:pt x="35263" y="22198"/>
                      <a:pt x="30443" y="25623"/>
                    </a:cubicBezTo>
                    <a:cubicBezTo>
                      <a:pt x="25623" y="29048"/>
                      <a:pt x="23086" y="34248"/>
                      <a:pt x="23086" y="41098"/>
                    </a:cubicBezTo>
                    <a:lnTo>
                      <a:pt x="23086" y="104775"/>
                    </a:lnTo>
                    <a:lnTo>
                      <a:pt x="0" y="103760"/>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2" name="Google Shape;912;p10"/>
              <p:cNvSpPr/>
              <p:nvPr/>
            </p:nvSpPr>
            <p:spPr>
              <a:xfrm>
                <a:off x="4591480" y="4534468"/>
                <a:ext cx="102744" cy="146538"/>
              </a:xfrm>
              <a:custGeom>
                <a:avLst/>
                <a:gdLst/>
                <a:ahLst/>
                <a:cxnLst/>
                <a:rect l="l" t="t" r="r" b="b"/>
                <a:pathLst>
                  <a:path w="102744" h="146538" extrusionOk="0">
                    <a:moveTo>
                      <a:pt x="99828" y="113971"/>
                    </a:moveTo>
                    <a:cubicBezTo>
                      <a:pt x="99828" y="125133"/>
                      <a:pt x="95388" y="133632"/>
                      <a:pt x="86509" y="139086"/>
                    </a:cubicBezTo>
                    <a:cubicBezTo>
                      <a:pt x="77630" y="144541"/>
                      <a:pt x="64818" y="147078"/>
                      <a:pt x="48074" y="146444"/>
                    </a:cubicBezTo>
                    <a:cubicBezTo>
                      <a:pt x="32726" y="145809"/>
                      <a:pt x="20803" y="142892"/>
                      <a:pt x="12431" y="137691"/>
                    </a:cubicBezTo>
                    <a:cubicBezTo>
                      <a:pt x="4059" y="132491"/>
                      <a:pt x="0" y="125260"/>
                      <a:pt x="0" y="116001"/>
                    </a:cubicBezTo>
                    <a:cubicBezTo>
                      <a:pt x="0" y="110927"/>
                      <a:pt x="1522" y="106741"/>
                      <a:pt x="4566" y="103189"/>
                    </a:cubicBezTo>
                    <a:cubicBezTo>
                      <a:pt x="7610" y="99637"/>
                      <a:pt x="11670" y="97227"/>
                      <a:pt x="16870" y="95959"/>
                    </a:cubicBezTo>
                    <a:cubicBezTo>
                      <a:pt x="13446" y="94183"/>
                      <a:pt x="10909" y="91773"/>
                      <a:pt x="9006" y="88729"/>
                    </a:cubicBezTo>
                    <a:cubicBezTo>
                      <a:pt x="7103" y="85684"/>
                      <a:pt x="6215" y="82133"/>
                      <a:pt x="6215" y="78200"/>
                    </a:cubicBezTo>
                    <a:cubicBezTo>
                      <a:pt x="6215" y="73761"/>
                      <a:pt x="7484" y="69829"/>
                      <a:pt x="10021" y="66531"/>
                    </a:cubicBezTo>
                    <a:cubicBezTo>
                      <a:pt x="12558" y="63233"/>
                      <a:pt x="16109" y="60823"/>
                      <a:pt x="20549" y="59174"/>
                    </a:cubicBezTo>
                    <a:cubicBezTo>
                      <a:pt x="11162" y="52958"/>
                      <a:pt x="6596" y="44079"/>
                      <a:pt x="6596" y="32282"/>
                    </a:cubicBezTo>
                    <a:cubicBezTo>
                      <a:pt x="6596" y="21627"/>
                      <a:pt x="10401" y="13382"/>
                      <a:pt x="18012" y="7801"/>
                    </a:cubicBezTo>
                    <a:cubicBezTo>
                      <a:pt x="25623" y="2093"/>
                      <a:pt x="36024" y="-444"/>
                      <a:pt x="49470" y="63"/>
                    </a:cubicBezTo>
                    <a:cubicBezTo>
                      <a:pt x="59110" y="444"/>
                      <a:pt x="67355" y="2473"/>
                      <a:pt x="74205" y="6025"/>
                    </a:cubicBezTo>
                    <a:lnTo>
                      <a:pt x="102745" y="7167"/>
                    </a:lnTo>
                    <a:lnTo>
                      <a:pt x="102745" y="23657"/>
                    </a:lnTo>
                    <a:lnTo>
                      <a:pt x="88538" y="22515"/>
                    </a:lnTo>
                    <a:cubicBezTo>
                      <a:pt x="91709" y="26828"/>
                      <a:pt x="93231" y="31775"/>
                      <a:pt x="93231" y="37356"/>
                    </a:cubicBezTo>
                    <a:cubicBezTo>
                      <a:pt x="93231" y="47123"/>
                      <a:pt x="89299" y="54607"/>
                      <a:pt x="81435" y="60061"/>
                    </a:cubicBezTo>
                    <a:cubicBezTo>
                      <a:pt x="73570" y="65389"/>
                      <a:pt x="62915" y="67926"/>
                      <a:pt x="49343" y="67419"/>
                    </a:cubicBezTo>
                    <a:cubicBezTo>
                      <a:pt x="43762" y="67165"/>
                      <a:pt x="38688" y="66404"/>
                      <a:pt x="34121" y="65262"/>
                    </a:cubicBezTo>
                    <a:cubicBezTo>
                      <a:pt x="28921" y="67038"/>
                      <a:pt x="26384" y="69829"/>
                      <a:pt x="26384" y="73507"/>
                    </a:cubicBezTo>
                    <a:cubicBezTo>
                      <a:pt x="26384" y="78454"/>
                      <a:pt x="29808" y="81118"/>
                      <a:pt x="36785" y="81372"/>
                    </a:cubicBezTo>
                    <a:lnTo>
                      <a:pt x="64184" y="82386"/>
                    </a:lnTo>
                    <a:cubicBezTo>
                      <a:pt x="75346" y="82767"/>
                      <a:pt x="84098" y="85811"/>
                      <a:pt x="90441" y="91266"/>
                    </a:cubicBezTo>
                    <a:cubicBezTo>
                      <a:pt x="96783" y="96847"/>
                      <a:pt x="99828" y="104331"/>
                      <a:pt x="99828" y="113971"/>
                    </a:cubicBezTo>
                    <a:close/>
                    <a:moveTo>
                      <a:pt x="60505" y="101286"/>
                    </a:moveTo>
                    <a:lnTo>
                      <a:pt x="36024" y="100398"/>
                    </a:lnTo>
                    <a:cubicBezTo>
                      <a:pt x="32599" y="100272"/>
                      <a:pt x="29682" y="101286"/>
                      <a:pt x="27145" y="103570"/>
                    </a:cubicBezTo>
                    <a:cubicBezTo>
                      <a:pt x="24608" y="105853"/>
                      <a:pt x="23340" y="108770"/>
                      <a:pt x="23340" y="112195"/>
                    </a:cubicBezTo>
                    <a:cubicBezTo>
                      <a:pt x="23340" y="116888"/>
                      <a:pt x="25623" y="120694"/>
                      <a:pt x="30189" y="123358"/>
                    </a:cubicBezTo>
                    <a:cubicBezTo>
                      <a:pt x="34756" y="126148"/>
                      <a:pt x="41098" y="127670"/>
                      <a:pt x="49343" y="127924"/>
                    </a:cubicBezTo>
                    <a:cubicBezTo>
                      <a:pt x="67736" y="128558"/>
                      <a:pt x="76869" y="123865"/>
                      <a:pt x="76869" y="113590"/>
                    </a:cubicBezTo>
                    <a:cubicBezTo>
                      <a:pt x="76869" y="109658"/>
                      <a:pt x="75473" y="106614"/>
                      <a:pt x="72555" y="104584"/>
                    </a:cubicBezTo>
                    <a:cubicBezTo>
                      <a:pt x="69638" y="102555"/>
                      <a:pt x="65706" y="101540"/>
                      <a:pt x="60505" y="101286"/>
                    </a:cubicBezTo>
                    <a:close/>
                    <a:moveTo>
                      <a:pt x="29047" y="33297"/>
                    </a:moveTo>
                    <a:cubicBezTo>
                      <a:pt x="29047" y="38244"/>
                      <a:pt x="30823" y="42176"/>
                      <a:pt x="34502" y="45094"/>
                    </a:cubicBezTo>
                    <a:cubicBezTo>
                      <a:pt x="38180" y="47884"/>
                      <a:pt x="43254" y="49533"/>
                      <a:pt x="49977" y="49787"/>
                    </a:cubicBezTo>
                    <a:cubicBezTo>
                      <a:pt x="63930" y="50294"/>
                      <a:pt x="70907" y="45347"/>
                      <a:pt x="70907" y="34692"/>
                    </a:cubicBezTo>
                    <a:cubicBezTo>
                      <a:pt x="70907" y="29492"/>
                      <a:pt x="69131" y="25559"/>
                      <a:pt x="65452" y="22642"/>
                    </a:cubicBezTo>
                    <a:cubicBezTo>
                      <a:pt x="61774" y="19725"/>
                      <a:pt x="56700" y="18202"/>
                      <a:pt x="50104" y="17949"/>
                    </a:cubicBezTo>
                    <a:cubicBezTo>
                      <a:pt x="43508" y="17695"/>
                      <a:pt x="38307" y="18963"/>
                      <a:pt x="34629" y="21627"/>
                    </a:cubicBezTo>
                    <a:cubicBezTo>
                      <a:pt x="30950" y="24291"/>
                      <a:pt x="29047" y="28223"/>
                      <a:pt x="29047" y="33297"/>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913" name="Google Shape;913;p10"/>
            <p:cNvSpPr/>
            <p:nvPr/>
          </p:nvSpPr>
          <p:spPr>
            <a:xfrm>
              <a:off x="5020727" y="4425649"/>
              <a:ext cx="27300" cy="365700"/>
            </a:xfrm>
            <a:prstGeom prst="rect">
              <a:avLst/>
            </a:prstGeom>
            <a:solidFill>
              <a:srgbClr val="B2B2B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914" name="Google Shape;914;p10"/>
            <p:cNvGrpSpPr/>
            <p:nvPr/>
          </p:nvGrpSpPr>
          <p:grpSpPr>
            <a:xfrm>
              <a:off x="5373105" y="4519049"/>
              <a:ext cx="1339872" cy="150446"/>
              <a:chOff x="5373105" y="4519049"/>
              <a:chExt cx="1339872" cy="150446"/>
            </a:xfrm>
          </p:grpSpPr>
          <p:sp>
            <p:nvSpPr>
              <p:cNvPr id="915" name="Google Shape;915;p10"/>
              <p:cNvSpPr/>
              <p:nvPr/>
            </p:nvSpPr>
            <p:spPr>
              <a:xfrm>
                <a:off x="5373105" y="4519049"/>
                <a:ext cx="108960" cy="146014"/>
              </a:xfrm>
              <a:custGeom>
                <a:avLst/>
                <a:gdLst/>
                <a:ahLst/>
                <a:cxnLst/>
                <a:rect l="l" t="t" r="r" b="b"/>
                <a:pathLst>
                  <a:path w="108960" h="146014" extrusionOk="0">
                    <a:moveTo>
                      <a:pt x="0" y="100216"/>
                    </a:moveTo>
                    <a:lnTo>
                      <a:pt x="24735" y="100596"/>
                    </a:lnTo>
                    <a:cubicBezTo>
                      <a:pt x="28413" y="116706"/>
                      <a:pt x="38815" y="124951"/>
                      <a:pt x="55939" y="125331"/>
                    </a:cubicBezTo>
                    <a:cubicBezTo>
                      <a:pt x="64691" y="125458"/>
                      <a:pt x="71541" y="123682"/>
                      <a:pt x="76488" y="120004"/>
                    </a:cubicBezTo>
                    <a:cubicBezTo>
                      <a:pt x="81435" y="116325"/>
                      <a:pt x="83845" y="111124"/>
                      <a:pt x="83845" y="104528"/>
                    </a:cubicBezTo>
                    <a:cubicBezTo>
                      <a:pt x="83845" y="98693"/>
                      <a:pt x="81942" y="94254"/>
                      <a:pt x="78264" y="91083"/>
                    </a:cubicBezTo>
                    <a:cubicBezTo>
                      <a:pt x="74585" y="87912"/>
                      <a:pt x="68243" y="85501"/>
                      <a:pt x="59491" y="83852"/>
                    </a:cubicBezTo>
                    <a:lnTo>
                      <a:pt x="47694" y="81569"/>
                    </a:lnTo>
                    <a:cubicBezTo>
                      <a:pt x="18392" y="76115"/>
                      <a:pt x="3678" y="62289"/>
                      <a:pt x="3678" y="40217"/>
                    </a:cubicBezTo>
                    <a:cubicBezTo>
                      <a:pt x="3678" y="31846"/>
                      <a:pt x="5835" y="24615"/>
                      <a:pt x="10021" y="18654"/>
                    </a:cubicBezTo>
                    <a:cubicBezTo>
                      <a:pt x="14207" y="12692"/>
                      <a:pt x="20041" y="7999"/>
                      <a:pt x="27652" y="4701"/>
                    </a:cubicBezTo>
                    <a:cubicBezTo>
                      <a:pt x="35263" y="1403"/>
                      <a:pt x="44142" y="-120"/>
                      <a:pt x="54290" y="7"/>
                    </a:cubicBezTo>
                    <a:cubicBezTo>
                      <a:pt x="69638" y="261"/>
                      <a:pt x="81942" y="4193"/>
                      <a:pt x="91329" y="11931"/>
                    </a:cubicBezTo>
                    <a:cubicBezTo>
                      <a:pt x="100716" y="19668"/>
                      <a:pt x="106043" y="30070"/>
                      <a:pt x="107311" y="43389"/>
                    </a:cubicBezTo>
                    <a:lnTo>
                      <a:pt x="82576" y="43008"/>
                    </a:lnTo>
                    <a:cubicBezTo>
                      <a:pt x="81308" y="36032"/>
                      <a:pt x="78264" y="30704"/>
                      <a:pt x="73190" y="26772"/>
                    </a:cubicBezTo>
                    <a:cubicBezTo>
                      <a:pt x="68116" y="22840"/>
                      <a:pt x="61901" y="20810"/>
                      <a:pt x="54290" y="20683"/>
                    </a:cubicBezTo>
                    <a:cubicBezTo>
                      <a:pt x="46679" y="20556"/>
                      <a:pt x="40590" y="22205"/>
                      <a:pt x="35897" y="25630"/>
                    </a:cubicBezTo>
                    <a:cubicBezTo>
                      <a:pt x="31204" y="29055"/>
                      <a:pt x="28921" y="33748"/>
                      <a:pt x="28921" y="39456"/>
                    </a:cubicBezTo>
                    <a:cubicBezTo>
                      <a:pt x="28921" y="45038"/>
                      <a:pt x="30696" y="49350"/>
                      <a:pt x="34248" y="52395"/>
                    </a:cubicBezTo>
                    <a:cubicBezTo>
                      <a:pt x="37800" y="55439"/>
                      <a:pt x="43762" y="57722"/>
                      <a:pt x="52006" y="59371"/>
                    </a:cubicBezTo>
                    <a:lnTo>
                      <a:pt x="63803" y="61654"/>
                    </a:lnTo>
                    <a:cubicBezTo>
                      <a:pt x="79405" y="64572"/>
                      <a:pt x="90822" y="69519"/>
                      <a:pt x="98052" y="76369"/>
                    </a:cubicBezTo>
                    <a:cubicBezTo>
                      <a:pt x="105409" y="83218"/>
                      <a:pt x="108961" y="92224"/>
                      <a:pt x="108961" y="103640"/>
                    </a:cubicBezTo>
                    <a:cubicBezTo>
                      <a:pt x="108961" y="112393"/>
                      <a:pt x="106804" y="120004"/>
                      <a:pt x="102491" y="126473"/>
                    </a:cubicBezTo>
                    <a:cubicBezTo>
                      <a:pt x="98179" y="132942"/>
                      <a:pt x="91963" y="137762"/>
                      <a:pt x="83972" y="141187"/>
                    </a:cubicBezTo>
                    <a:cubicBezTo>
                      <a:pt x="75981" y="144612"/>
                      <a:pt x="66594" y="146134"/>
                      <a:pt x="55812" y="146007"/>
                    </a:cubicBezTo>
                    <a:cubicBezTo>
                      <a:pt x="39449" y="145753"/>
                      <a:pt x="26384" y="141567"/>
                      <a:pt x="16617" y="133703"/>
                    </a:cubicBezTo>
                    <a:cubicBezTo>
                      <a:pt x="7103" y="125458"/>
                      <a:pt x="1522" y="114422"/>
                      <a:pt x="0" y="100216"/>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6" name="Google Shape;916;p10"/>
              <p:cNvSpPr/>
              <p:nvPr/>
            </p:nvSpPr>
            <p:spPr>
              <a:xfrm>
                <a:off x="5500077" y="4557866"/>
                <a:ext cx="96529" cy="107830"/>
              </a:xfrm>
              <a:custGeom>
                <a:avLst/>
                <a:gdLst/>
                <a:ahLst/>
                <a:cxnLst/>
                <a:rect l="l" t="t" r="r" b="b"/>
                <a:pathLst>
                  <a:path w="96529" h="107830" extrusionOk="0">
                    <a:moveTo>
                      <a:pt x="73951" y="68756"/>
                    </a:moveTo>
                    <a:lnTo>
                      <a:pt x="96530" y="69010"/>
                    </a:lnTo>
                    <a:cubicBezTo>
                      <a:pt x="95895" y="75859"/>
                      <a:pt x="93612" y="82328"/>
                      <a:pt x="89934" y="88290"/>
                    </a:cubicBezTo>
                    <a:cubicBezTo>
                      <a:pt x="86255" y="94252"/>
                      <a:pt x="81055" y="99072"/>
                      <a:pt x="74459" y="102624"/>
                    </a:cubicBezTo>
                    <a:cubicBezTo>
                      <a:pt x="67863" y="106175"/>
                      <a:pt x="59745" y="107951"/>
                      <a:pt x="50104" y="107824"/>
                    </a:cubicBezTo>
                    <a:cubicBezTo>
                      <a:pt x="38942" y="107698"/>
                      <a:pt x="29682" y="105287"/>
                      <a:pt x="22325" y="100721"/>
                    </a:cubicBezTo>
                    <a:cubicBezTo>
                      <a:pt x="14841" y="96155"/>
                      <a:pt x="9260" y="89812"/>
                      <a:pt x="5581" y="81821"/>
                    </a:cubicBezTo>
                    <a:cubicBezTo>
                      <a:pt x="1903" y="73830"/>
                      <a:pt x="0" y="64443"/>
                      <a:pt x="0" y="53915"/>
                    </a:cubicBezTo>
                    <a:cubicBezTo>
                      <a:pt x="0" y="43260"/>
                      <a:pt x="1903" y="33873"/>
                      <a:pt x="5708" y="25628"/>
                    </a:cubicBezTo>
                    <a:cubicBezTo>
                      <a:pt x="9513" y="17510"/>
                      <a:pt x="15095" y="11168"/>
                      <a:pt x="22706" y="6601"/>
                    </a:cubicBezTo>
                    <a:cubicBezTo>
                      <a:pt x="30189" y="2035"/>
                      <a:pt x="39576" y="-121"/>
                      <a:pt x="50612" y="5"/>
                    </a:cubicBezTo>
                    <a:cubicBezTo>
                      <a:pt x="60252" y="132"/>
                      <a:pt x="68243" y="2035"/>
                      <a:pt x="74712" y="5840"/>
                    </a:cubicBezTo>
                    <a:cubicBezTo>
                      <a:pt x="81182" y="9519"/>
                      <a:pt x="86128" y="14466"/>
                      <a:pt x="89680" y="20427"/>
                    </a:cubicBezTo>
                    <a:cubicBezTo>
                      <a:pt x="93232" y="26389"/>
                      <a:pt x="95261" y="32985"/>
                      <a:pt x="96022" y="39962"/>
                    </a:cubicBezTo>
                    <a:lnTo>
                      <a:pt x="73444" y="39708"/>
                    </a:lnTo>
                    <a:cubicBezTo>
                      <a:pt x="72049" y="33366"/>
                      <a:pt x="69512" y="28546"/>
                      <a:pt x="65579" y="25374"/>
                    </a:cubicBezTo>
                    <a:cubicBezTo>
                      <a:pt x="61647" y="22203"/>
                      <a:pt x="56700" y="20554"/>
                      <a:pt x="50612" y="20554"/>
                    </a:cubicBezTo>
                    <a:cubicBezTo>
                      <a:pt x="41986" y="20427"/>
                      <a:pt x="35390" y="23345"/>
                      <a:pt x="30950" y="29307"/>
                    </a:cubicBezTo>
                    <a:cubicBezTo>
                      <a:pt x="26511" y="35269"/>
                      <a:pt x="24228" y="43640"/>
                      <a:pt x="24228" y="54295"/>
                    </a:cubicBezTo>
                    <a:cubicBezTo>
                      <a:pt x="24228" y="64443"/>
                      <a:pt x="26384" y="72434"/>
                      <a:pt x="30824" y="78396"/>
                    </a:cubicBezTo>
                    <a:cubicBezTo>
                      <a:pt x="35263" y="84231"/>
                      <a:pt x="41732" y="87275"/>
                      <a:pt x="50358" y="87402"/>
                    </a:cubicBezTo>
                    <a:cubicBezTo>
                      <a:pt x="56700" y="87529"/>
                      <a:pt x="61901" y="86007"/>
                      <a:pt x="66087" y="82836"/>
                    </a:cubicBezTo>
                    <a:cubicBezTo>
                      <a:pt x="70273" y="79665"/>
                      <a:pt x="72556" y="75098"/>
                      <a:pt x="73951" y="68756"/>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7" name="Google Shape;917;p10"/>
              <p:cNvSpPr/>
              <p:nvPr/>
            </p:nvSpPr>
            <p:spPr>
              <a:xfrm>
                <a:off x="5612843" y="4559266"/>
                <a:ext cx="89426" cy="107700"/>
              </a:xfrm>
              <a:custGeom>
                <a:avLst/>
                <a:gdLst/>
                <a:ahLst/>
                <a:cxnLst/>
                <a:rect l="l" t="t" r="r" b="b"/>
                <a:pathLst>
                  <a:path w="89426" h="107700" extrusionOk="0">
                    <a:moveTo>
                      <a:pt x="70146" y="106170"/>
                    </a:moveTo>
                    <a:lnTo>
                      <a:pt x="68497" y="94120"/>
                    </a:lnTo>
                    <a:cubicBezTo>
                      <a:pt x="65833" y="98052"/>
                      <a:pt x="61774" y="101223"/>
                      <a:pt x="56446" y="103887"/>
                    </a:cubicBezTo>
                    <a:cubicBezTo>
                      <a:pt x="51119" y="106551"/>
                      <a:pt x="44269" y="107819"/>
                      <a:pt x="36024" y="107692"/>
                    </a:cubicBezTo>
                    <a:cubicBezTo>
                      <a:pt x="24481" y="107565"/>
                      <a:pt x="15602" y="104775"/>
                      <a:pt x="9386" y="99320"/>
                    </a:cubicBezTo>
                    <a:cubicBezTo>
                      <a:pt x="3171" y="93866"/>
                      <a:pt x="0" y="86382"/>
                      <a:pt x="0" y="76869"/>
                    </a:cubicBezTo>
                    <a:cubicBezTo>
                      <a:pt x="0" y="69512"/>
                      <a:pt x="1522" y="63803"/>
                      <a:pt x="4693" y="59491"/>
                    </a:cubicBezTo>
                    <a:cubicBezTo>
                      <a:pt x="7864" y="55178"/>
                      <a:pt x="11924" y="52007"/>
                      <a:pt x="17124" y="49850"/>
                    </a:cubicBezTo>
                    <a:cubicBezTo>
                      <a:pt x="22325" y="47694"/>
                      <a:pt x="28033" y="46299"/>
                      <a:pt x="34248" y="45538"/>
                    </a:cubicBezTo>
                    <a:lnTo>
                      <a:pt x="56827" y="42747"/>
                    </a:lnTo>
                    <a:cubicBezTo>
                      <a:pt x="60886" y="42240"/>
                      <a:pt x="63550" y="41479"/>
                      <a:pt x="64691" y="40464"/>
                    </a:cubicBezTo>
                    <a:cubicBezTo>
                      <a:pt x="65960" y="39449"/>
                      <a:pt x="66467" y="37800"/>
                      <a:pt x="66467" y="35517"/>
                    </a:cubicBezTo>
                    <a:cubicBezTo>
                      <a:pt x="66467" y="32980"/>
                      <a:pt x="65833" y="30443"/>
                      <a:pt x="64691" y="28033"/>
                    </a:cubicBezTo>
                    <a:cubicBezTo>
                      <a:pt x="63423" y="25623"/>
                      <a:pt x="61393" y="23467"/>
                      <a:pt x="58349" y="21818"/>
                    </a:cubicBezTo>
                    <a:cubicBezTo>
                      <a:pt x="55305" y="20169"/>
                      <a:pt x="51372" y="19281"/>
                      <a:pt x="46172" y="19281"/>
                    </a:cubicBezTo>
                    <a:cubicBezTo>
                      <a:pt x="40337" y="19281"/>
                      <a:pt x="35517" y="20422"/>
                      <a:pt x="31584" y="22959"/>
                    </a:cubicBezTo>
                    <a:cubicBezTo>
                      <a:pt x="27652" y="25496"/>
                      <a:pt x="25369" y="29301"/>
                      <a:pt x="24735" y="34502"/>
                    </a:cubicBezTo>
                    <a:lnTo>
                      <a:pt x="3044" y="34248"/>
                    </a:lnTo>
                    <a:cubicBezTo>
                      <a:pt x="3171" y="27906"/>
                      <a:pt x="4947" y="22071"/>
                      <a:pt x="8372" y="16997"/>
                    </a:cubicBezTo>
                    <a:cubicBezTo>
                      <a:pt x="11797" y="11797"/>
                      <a:pt x="16870" y="7738"/>
                      <a:pt x="23467" y="4566"/>
                    </a:cubicBezTo>
                    <a:cubicBezTo>
                      <a:pt x="30062" y="1395"/>
                      <a:pt x="38054" y="0"/>
                      <a:pt x="47440" y="0"/>
                    </a:cubicBezTo>
                    <a:cubicBezTo>
                      <a:pt x="61140" y="127"/>
                      <a:pt x="71541" y="3932"/>
                      <a:pt x="78644" y="11289"/>
                    </a:cubicBezTo>
                    <a:cubicBezTo>
                      <a:pt x="85748" y="18646"/>
                      <a:pt x="89426" y="28794"/>
                      <a:pt x="89426" y="41605"/>
                    </a:cubicBezTo>
                    <a:lnTo>
                      <a:pt x="89426" y="106170"/>
                    </a:lnTo>
                    <a:lnTo>
                      <a:pt x="70146" y="106170"/>
                    </a:lnTo>
                    <a:close/>
                    <a:moveTo>
                      <a:pt x="66975" y="71668"/>
                    </a:moveTo>
                    <a:lnTo>
                      <a:pt x="66975" y="58476"/>
                    </a:lnTo>
                    <a:lnTo>
                      <a:pt x="39829" y="62028"/>
                    </a:lnTo>
                    <a:cubicBezTo>
                      <a:pt x="34375" y="62789"/>
                      <a:pt x="30316" y="64184"/>
                      <a:pt x="27399" y="66214"/>
                    </a:cubicBezTo>
                    <a:cubicBezTo>
                      <a:pt x="24481" y="68243"/>
                      <a:pt x="23086" y="71414"/>
                      <a:pt x="23086" y="75727"/>
                    </a:cubicBezTo>
                    <a:cubicBezTo>
                      <a:pt x="23086" y="80167"/>
                      <a:pt x="24735" y="83592"/>
                      <a:pt x="28160" y="85875"/>
                    </a:cubicBezTo>
                    <a:cubicBezTo>
                      <a:pt x="31584" y="88158"/>
                      <a:pt x="36024" y="89300"/>
                      <a:pt x="41605" y="89426"/>
                    </a:cubicBezTo>
                    <a:cubicBezTo>
                      <a:pt x="45918" y="89426"/>
                      <a:pt x="50104" y="88919"/>
                      <a:pt x="54036" y="87651"/>
                    </a:cubicBezTo>
                    <a:cubicBezTo>
                      <a:pt x="57969" y="86382"/>
                      <a:pt x="61140" y="84479"/>
                      <a:pt x="63550" y="81816"/>
                    </a:cubicBezTo>
                    <a:cubicBezTo>
                      <a:pt x="65706" y="79025"/>
                      <a:pt x="66975" y="75727"/>
                      <a:pt x="66975" y="71668"/>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8" name="Google Shape;918;p10"/>
              <p:cNvSpPr/>
              <p:nvPr/>
            </p:nvSpPr>
            <p:spPr>
              <a:xfrm>
                <a:off x="5728653" y="4520705"/>
                <a:ext cx="23339" cy="145365"/>
              </a:xfrm>
              <a:custGeom>
                <a:avLst/>
                <a:gdLst/>
                <a:ahLst/>
                <a:cxnLst/>
                <a:rect l="l" t="t" r="r" b="b"/>
                <a:pathLst>
                  <a:path w="23339" h="145365" extrusionOk="0">
                    <a:moveTo>
                      <a:pt x="0" y="145112"/>
                    </a:moveTo>
                    <a:lnTo>
                      <a:pt x="0" y="0"/>
                    </a:lnTo>
                    <a:lnTo>
                      <a:pt x="23340" y="254"/>
                    </a:lnTo>
                    <a:lnTo>
                      <a:pt x="23340" y="145366"/>
                    </a:lnTo>
                    <a:lnTo>
                      <a:pt x="0" y="145112"/>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9" name="Google Shape;919;p10"/>
              <p:cNvSpPr/>
              <p:nvPr/>
            </p:nvSpPr>
            <p:spPr>
              <a:xfrm>
                <a:off x="5774825" y="4561162"/>
                <a:ext cx="89426" cy="107445"/>
              </a:xfrm>
              <a:custGeom>
                <a:avLst/>
                <a:gdLst/>
                <a:ahLst/>
                <a:cxnLst/>
                <a:rect l="l" t="t" r="r" b="b"/>
                <a:pathLst>
                  <a:path w="89426" h="107445" extrusionOk="0">
                    <a:moveTo>
                      <a:pt x="70146" y="105670"/>
                    </a:moveTo>
                    <a:lnTo>
                      <a:pt x="68497" y="93620"/>
                    </a:lnTo>
                    <a:cubicBezTo>
                      <a:pt x="65833" y="97552"/>
                      <a:pt x="61774" y="100850"/>
                      <a:pt x="56447" y="103514"/>
                    </a:cubicBezTo>
                    <a:cubicBezTo>
                      <a:pt x="51119" y="106177"/>
                      <a:pt x="44269" y="107446"/>
                      <a:pt x="36024" y="107446"/>
                    </a:cubicBezTo>
                    <a:cubicBezTo>
                      <a:pt x="24481" y="107319"/>
                      <a:pt x="15602" y="104655"/>
                      <a:pt x="9387" y="99201"/>
                    </a:cubicBezTo>
                    <a:cubicBezTo>
                      <a:pt x="3171" y="93746"/>
                      <a:pt x="0" y="86263"/>
                      <a:pt x="0" y="76749"/>
                    </a:cubicBezTo>
                    <a:cubicBezTo>
                      <a:pt x="0" y="69392"/>
                      <a:pt x="1522" y="63684"/>
                      <a:pt x="4693" y="59371"/>
                    </a:cubicBezTo>
                    <a:cubicBezTo>
                      <a:pt x="7864" y="55059"/>
                      <a:pt x="11924" y="51887"/>
                      <a:pt x="17124" y="49731"/>
                    </a:cubicBezTo>
                    <a:cubicBezTo>
                      <a:pt x="22325" y="47575"/>
                      <a:pt x="28033" y="46179"/>
                      <a:pt x="34249" y="45418"/>
                    </a:cubicBezTo>
                    <a:lnTo>
                      <a:pt x="56827" y="42501"/>
                    </a:lnTo>
                    <a:cubicBezTo>
                      <a:pt x="60886" y="41993"/>
                      <a:pt x="63550" y="41232"/>
                      <a:pt x="64691" y="40217"/>
                    </a:cubicBezTo>
                    <a:cubicBezTo>
                      <a:pt x="65960" y="39203"/>
                      <a:pt x="66467" y="37554"/>
                      <a:pt x="66467" y="35270"/>
                    </a:cubicBezTo>
                    <a:cubicBezTo>
                      <a:pt x="66467" y="32734"/>
                      <a:pt x="65833" y="30197"/>
                      <a:pt x="64691" y="27787"/>
                    </a:cubicBezTo>
                    <a:cubicBezTo>
                      <a:pt x="63423" y="25377"/>
                      <a:pt x="61393" y="23347"/>
                      <a:pt x="58349" y="21698"/>
                    </a:cubicBezTo>
                    <a:cubicBezTo>
                      <a:pt x="55305" y="20049"/>
                      <a:pt x="51373" y="19161"/>
                      <a:pt x="46172" y="19161"/>
                    </a:cubicBezTo>
                    <a:cubicBezTo>
                      <a:pt x="40337" y="19161"/>
                      <a:pt x="35517" y="20430"/>
                      <a:pt x="31585" y="22966"/>
                    </a:cubicBezTo>
                    <a:cubicBezTo>
                      <a:pt x="27652" y="25503"/>
                      <a:pt x="25369" y="29309"/>
                      <a:pt x="24735" y="34509"/>
                    </a:cubicBezTo>
                    <a:lnTo>
                      <a:pt x="3045" y="34383"/>
                    </a:lnTo>
                    <a:cubicBezTo>
                      <a:pt x="3171" y="28040"/>
                      <a:pt x="4947" y="22205"/>
                      <a:pt x="8372" y="17005"/>
                    </a:cubicBezTo>
                    <a:cubicBezTo>
                      <a:pt x="11797" y="11804"/>
                      <a:pt x="16871" y="7618"/>
                      <a:pt x="23467" y="4574"/>
                    </a:cubicBezTo>
                    <a:cubicBezTo>
                      <a:pt x="30062" y="1403"/>
                      <a:pt x="38054" y="-120"/>
                      <a:pt x="47441" y="7"/>
                    </a:cubicBezTo>
                    <a:cubicBezTo>
                      <a:pt x="61140" y="134"/>
                      <a:pt x="71541" y="3813"/>
                      <a:pt x="78645" y="11170"/>
                    </a:cubicBezTo>
                    <a:cubicBezTo>
                      <a:pt x="85748" y="18527"/>
                      <a:pt x="89427" y="28675"/>
                      <a:pt x="89427" y="41486"/>
                    </a:cubicBezTo>
                    <a:lnTo>
                      <a:pt x="89427" y="106051"/>
                    </a:lnTo>
                    <a:lnTo>
                      <a:pt x="70146" y="105670"/>
                    </a:lnTo>
                    <a:close/>
                    <a:moveTo>
                      <a:pt x="66848" y="71041"/>
                    </a:moveTo>
                    <a:lnTo>
                      <a:pt x="66848" y="57849"/>
                    </a:lnTo>
                    <a:lnTo>
                      <a:pt x="39703" y="61528"/>
                    </a:lnTo>
                    <a:cubicBezTo>
                      <a:pt x="34249" y="62289"/>
                      <a:pt x="30189" y="63684"/>
                      <a:pt x="27272" y="65714"/>
                    </a:cubicBezTo>
                    <a:cubicBezTo>
                      <a:pt x="24355" y="67743"/>
                      <a:pt x="22959" y="70914"/>
                      <a:pt x="22959" y="75227"/>
                    </a:cubicBezTo>
                    <a:cubicBezTo>
                      <a:pt x="22959" y="79667"/>
                      <a:pt x="24608" y="83091"/>
                      <a:pt x="28033" y="85248"/>
                    </a:cubicBezTo>
                    <a:cubicBezTo>
                      <a:pt x="31458" y="87531"/>
                      <a:pt x="35898" y="88673"/>
                      <a:pt x="41479" y="88673"/>
                    </a:cubicBezTo>
                    <a:cubicBezTo>
                      <a:pt x="45792" y="88673"/>
                      <a:pt x="49977" y="88038"/>
                      <a:pt x="53909" y="86770"/>
                    </a:cubicBezTo>
                    <a:cubicBezTo>
                      <a:pt x="57842" y="85501"/>
                      <a:pt x="61013" y="83599"/>
                      <a:pt x="63423" y="80935"/>
                    </a:cubicBezTo>
                    <a:cubicBezTo>
                      <a:pt x="65706" y="78525"/>
                      <a:pt x="66848" y="75100"/>
                      <a:pt x="66848" y="71041"/>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0" name="Google Shape;920;p10"/>
              <p:cNvSpPr/>
              <p:nvPr/>
            </p:nvSpPr>
            <p:spPr>
              <a:xfrm>
                <a:off x="5890382" y="4521974"/>
                <a:ext cx="99320" cy="147521"/>
              </a:xfrm>
              <a:custGeom>
                <a:avLst/>
                <a:gdLst/>
                <a:ahLst/>
                <a:cxnLst/>
                <a:rect l="l" t="t" r="r" b="b"/>
                <a:pathLst>
                  <a:path w="99320" h="147521" extrusionOk="0">
                    <a:moveTo>
                      <a:pt x="0" y="145112"/>
                    </a:moveTo>
                    <a:lnTo>
                      <a:pt x="0" y="0"/>
                    </a:lnTo>
                    <a:lnTo>
                      <a:pt x="23340" y="127"/>
                    </a:lnTo>
                    <a:lnTo>
                      <a:pt x="23340" y="53529"/>
                    </a:lnTo>
                    <a:cubicBezTo>
                      <a:pt x="30316" y="44269"/>
                      <a:pt x="40844" y="39576"/>
                      <a:pt x="54797" y="39703"/>
                    </a:cubicBezTo>
                    <a:cubicBezTo>
                      <a:pt x="63803" y="39703"/>
                      <a:pt x="71668" y="41986"/>
                      <a:pt x="78391" y="46426"/>
                    </a:cubicBezTo>
                    <a:cubicBezTo>
                      <a:pt x="85113" y="50865"/>
                      <a:pt x="90187" y="56954"/>
                      <a:pt x="93866" y="64945"/>
                    </a:cubicBezTo>
                    <a:cubicBezTo>
                      <a:pt x="97545" y="72936"/>
                      <a:pt x="99320" y="82323"/>
                      <a:pt x="99320" y="93105"/>
                    </a:cubicBezTo>
                    <a:cubicBezTo>
                      <a:pt x="99320" y="104267"/>
                      <a:pt x="97418" y="113781"/>
                      <a:pt x="93612" y="122026"/>
                    </a:cubicBezTo>
                    <a:cubicBezTo>
                      <a:pt x="89807" y="130144"/>
                      <a:pt x="84479" y="136486"/>
                      <a:pt x="77503" y="140926"/>
                    </a:cubicBezTo>
                    <a:cubicBezTo>
                      <a:pt x="70526" y="145365"/>
                      <a:pt x="62281" y="147522"/>
                      <a:pt x="52895" y="147522"/>
                    </a:cubicBezTo>
                    <a:cubicBezTo>
                      <a:pt x="39195" y="147522"/>
                      <a:pt x="28921" y="142448"/>
                      <a:pt x="22071" y="132554"/>
                    </a:cubicBezTo>
                    <a:lnTo>
                      <a:pt x="20295" y="145365"/>
                    </a:lnTo>
                    <a:lnTo>
                      <a:pt x="0" y="145112"/>
                    </a:lnTo>
                    <a:close/>
                    <a:moveTo>
                      <a:pt x="23340" y="82196"/>
                    </a:moveTo>
                    <a:lnTo>
                      <a:pt x="23340" y="104902"/>
                    </a:lnTo>
                    <a:cubicBezTo>
                      <a:pt x="23340" y="111244"/>
                      <a:pt x="25623" y="116445"/>
                      <a:pt x="30189" y="120504"/>
                    </a:cubicBezTo>
                    <a:cubicBezTo>
                      <a:pt x="34756" y="124563"/>
                      <a:pt x="40844" y="126592"/>
                      <a:pt x="48201" y="126719"/>
                    </a:cubicBezTo>
                    <a:cubicBezTo>
                      <a:pt x="56700" y="126719"/>
                      <a:pt x="63296" y="123802"/>
                      <a:pt x="68116" y="117967"/>
                    </a:cubicBezTo>
                    <a:cubicBezTo>
                      <a:pt x="72809" y="112132"/>
                      <a:pt x="75220" y="103887"/>
                      <a:pt x="75220" y="93359"/>
                    </a:cubicBezTo>
                    <a:cubicBezTo>
                      <a:pt x="75220" y="82830"/>
                      <a:pt x="72809" y="74585"/>
                      <a:pt x="68116" y="68750"/>
                    </a:cubicBezTo>
                    <a:cubicBezTo>
                      <a:pt x="63423" y="62916"/>
                      <a:pt x="56827" y="59998"/>
                      <a:pt x="48455" y="59998"/>
                    </a:cubicBezTo>
                    <a:cubicBezTo>
                      <a:pt x="40971" y="59998"/>
                      <a:pt x="35009" y="62028"/>
                      <a:pt x="30316" y="66087"/>
                    </a:cubicBezTo>
                    <a:cubicBezTo>
                      <a:pt x="25623" y="70273"/>
                      <a:pt x="23340" y="75600"/>
                      <a:pt x="23340" y="82196"/>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1" name="Google Shape;921;p10"/>
              <p:cNvSpPr/>
              <p:nvPr/>
            </p:nvSpPr>
            <p:spPr>
              <a:xfrm>
                <a:off x="6011900" y="4522354"/>
                <a:ext cx="23339" cy="145111"/>
              </a:xfrm>
              <a:custGeom>
                <a:avLst/>
                <a:gdLst/>
                <a:ahLst/>
                <a:cxnLst/>
                <a:rect l="l" t="t" r="r" b="b"/>
                <a:pathLst>
                  <a:path w="23339" h="145111" extrusionOk="0">
                    <a:moveTo>
                      <a:pt x="0" y="145112"/>
                    </a:moveTo>
                    <a:lnTo>
                      <a:pt x="0" y="0"/>
                    </a:lnTo>
                    <a:lnTo>
                      <a:pt x="23340" y="0"/>
                    </a:lnTo>
                    <a:lnTo>
                      <a:pt x="23340" y="145112"/>
                    </a:lnTo>
                    <a:lnTo>
                      <a:pt x="0" y="145112"/>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2" name="Google Shape;922;p10"/>
              <p:cNvSpPr/>
              <p:nvPr/>
            </p:nvSpPr>
            <p:spPr>
              <a:xfrm>
                <a:off x="6057184" y="4561803"/>
                <a:ext cx="97417" cy="107692"/>
              </a:xfrm>
              <a:custGeom>
                <a:avLst/>
                <a:gdLst/>
                <a:ahLst/>
                <a:cxnLst/>
                <a:rect l="l" t="t" r="r" b="b"/>
                <a:pathLst>
                  <a:path w="97417" h="107692" extrusionOk="0">
                    <a:moveTo>
                      <a:pt x="96530" y="74966"/>
                    </a:moveTo>
                    <a:cubicBezTo>
                      <a:pt x="95515" y="80674"/>
                      <a:pt x="93232" y="86002"/>
                      <a:pt x="89553" y="90949"/>
                    </a:cubicBezTo>
                    <a:cubicBezTo>
                      <a:pt x="85875" y="96022"/>
                      <a:pt x="80674" y="99955"/>
                      <a:pt x="74078" y="103126"/>
                    </a:cubicBezTo>
                    <a:cubicBezTo>
                      <a:pt x="67482" y="106297"/>
                      <a:pt x="59491" y="107692"/>
                      <a:pt x="50104" y="107692"/>
                    </a:cubicBezTo>
                    <a:cubicBezTo>
                      <a:pt x="38942" y="107692"/>
                      <a:pt x="29682" y="105409"/>
                      <a:pt x="22325" y="100969"/>
                    </a:cubicBezTo>
                    <a:cubicBezTo>
                      <a:pt x="14841" y="96403"/>
                      <a:pt x="9260" y="90187"/>
                      <a:pt x="5581" y="82196"/>
                    </a:cubicBezTo>
                    <a:cubicBezTo>
                      <a:pt x="1903" y="74205"/>
                      <a:pt x="0" y="65072"/>
                      <a:pt x="0" y="54671"/>
                    </a:cubicBezTo>
                    <a:cubicBezTo>
                      <a:pt x="0" y="44016"/>
                      <a:pt x="1903" y="34502"/>
                      <a:pt x="5708" y="26384"/>
                    </a:cubicBezTo>
                    <a:cubicBezTo>
                      <a:pt x="9513" y="18139"/>
                      <a:pt x="15095" y="11797"/>
                      <a:pt x="22579" y="7103"/>
                    </a:cubicBezTo>
                    <a:cubicBezTo>
                      <a:pt x="30062" y="2410"/>
                      <a:pt x="39195" y="127"/>
                      <a:pt x="49977" y="0"/>
                    </a:cubicBezTo>
                    <a:cubicBezTo>
                      <a:pt x="60379" y="0"/>
                      <a:pt x="69131" y="2156"/>
                      <a:pt x="76108" y="6469"/>
                    </a:cubicBezTo>
                    <a:cubicBezTo>
                      <a:pt x="83084" y="10782"/>
                      <a:pt x="88412" y="16617"/>
                      <a:pt x="92090" y="24101"/>
                    </a:cubicBezTo>
                    <a:cubicBezTo>
                      <a:pt x="95642" y="31585"/>
                      <a:pt x="97418" y="39956"/>
                      <a:pt x="97418" y="49470"/>
                    </a:cubicBezTo>
                    <a:cubicBezTo>
                      <a:pt x="97418" y="51119"/>
                      <a:pt x="97418" y="53022"/>
                      <a:pt x="97164" y="55178"/>
                    </a:cubicBezTo>
                    <a:cubicBezTo>
                      <a:pt x="97037" y="57334"/>
                      <a:pt x="96783" y="59110"/>
                      <a:pt x="96403" y="60632"/>
                    </a:cubicBezTo>
                    <a:lnTo>
                      <a:pt x="23720" y="60759"/>
                    </a:lnTo>
                    <a:cubicBezTo>
                      <a:pt x="24608" y="69258"/>
                      <a:pt x="27272" y="76108"/>
                      <a:pt x="31584" y="81055"/>
                    </a:cubicBezTo>
                    <a:cubicBezTo>
                      <a:pt x="35897" y="86002"/>
                      <a:pt x="42240" y="88538"/>
                      <a:pt x="50611" y="88538"/>
                    </a:cubicBezTo>
                    <a:cubicBezTo>
                      <a:pt x="56447" y="88538"/>
                      <a:pt x="61393" y="87397"/>
                      <a:pt x="65579" y="84987"/>
                    </a:cubicBezTo>
                    <a:cubicBezTo>
                      <a:pt x="69765" y="82577"/>
                      <a:pt x="72429" y="79279"/>
                      <a:pt x="73824" y="75093"/>
                    </a:cubicBezTo>
                    <a:lnTo>
                      <a:pt x="96530" y="74966"/>
                    </a:lnTo>
                    <a:close/>
                    <a:moveTo>
                      <a:pt x="50231" y="18519"/>
                    </a:moveTo>
                    <a:cubicBezTo>
                      <a:pt x="43001" y="18519"/>
                      <a:pt x="37293" y="20803"/>
                      <a:pt x="32853" y="25115"/>
                    </a:cubicBezTo>
                    <a:cubicBezTo>
                      <a:pt x="28413" y="29555"/>
                      <a:pt x="25623" y="35644"/>
                      <a:pt x="24228" y="43508"/>
                    </a:cubicBezTo>
                    <a:lnTo>
                      <a:pt x="68116" y="43381"/>
                    </a:lnTo>
                    <a:cubicBezTo>
                      <a:pt x="70273" y="43381"/>
                      <a:pt x="71795" y="43001"/>
                      <a:pt x="72429" y="42240"/>
                    </a:cubicBezTo>
                    <a:cubicBezTo>
                      <a:pt x="73063" y="41479"/>
                      <a:pt x="73570" y="40210"/>
                      <a:pt x="73570" y="38434"/>
                    </a:cubicBezTo>
                    <a:cubicBezTo>
                      <a:pt x="73570" y="33487"/>
                      <a:pt x="71541" y="28794"/>
                      <a:pt x="67609" y="24608"/>
                    </a:cubicBezTo>
                    <a:cubicBezTo>
                      <a:pt x="63676" y="20422"/>
                      <a:pt x="57842" y="18393"/>
                      <a:pt x="50231" y="18519"/>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3" name="Google Shape;923;p10"/>
              <p:cNvSpPr/>
              <p:nvPr/>
            </p:nvSpPr>
            <p:spPr>
              <a:xfrm>
                <a:off x="6222464" y="4527174"/>
                <a:ext cx="24608" cy="140164"/>
              </a:xfrm>
              <a:custGeom>
                <a:avLst/>
                <a:gdLst/>
                <a:ahLst/>
                <a:cxnLst/>
                <a:rect l="l" t="t" r="r" b="b"/>
                <a:pathLst>
                  <a:path w="24608" h="140164" extrusionOk="0">
                    <a:moveTo>
                      <a:pt x="0" y="140165"/>
                    </a:moveTo>
                    <a:lnTo>
                      <a:pt x="0" y="127"/>
                    </a:lnTo>
                    <a:lnTo>
                      <a:pt x="24608" y="0"/>
                    </a:lnTo>
                    <a:lnTo>
                      <a:pt x="24608" y="140038"/>
                    </a:lnTo>
                    <a:lnTo>
                      <a:pt x="0" y="140165"/>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4" name="Google Shape;924;p10"/>
              <p:cNvSpPr/>
              <p:nvPr/>
            </p:nvSpPr>
            <p:spPr>
              <a:xfrm>
                <a:off x="6275486" y="4561169"/>
                <a:ext cx="89933" cy="106043"/>
              </a:xfrm>
              <a:custGeom>
                <a:avLst/>
                <a:gdLst/>
                <a:ahLst/>
                <a:cxnLst/>
                <a:rect l="l" t="t" r="r" b="b"/>
                <a:pathLst>
                  <a:path w="89933" h="106043" extrusionOk="0">
                    <a:moveTo>
                      <a:pt x="0" y="106043"/>
                    </a:moveTo>
                    <a:lnTo>
                      <a:pt x="0" y="2283"/>
                    </a:lnTo>
                    <a:lnTo>
                      <a:pt x="20042" y="2156"/>
                    </a:lnTo>
                    <a:lnTo>
                      <a:pt x="21818" y="15348"/>
                    </a:lnTo>
                    <a:cubicBezTo>
                      <a:pt x="24735" y="10909"/>
                      <a:pt x="29048" y="7230"/>
                      <a:pt x="34375" y="4313"/>
                    </a:cubicBezTo>
                    <a:cubicBezTo>
                      <a:pt x="39830" y="1395"/>
                      <a:pt x="46299" y="0"/>
                      <a:pt x="54036" y="0"/>
                    </a:cubicBezTo>
                    <a:cubicBezTo>
                      <a:pt x="65199" y="0"/>
                      <a:pt x="73951" y="3044"/>
                      <a:pt x="80294" y="9387"/>
                    </a:cubicBezTo>
                    <a:cubicBezTo>
                      <a:pt x="86763" y="15729"/>
                      <a:pt x="89934" y="25116"/>
                      <a:pt x="89934" y="37546"/>
                    </a:cubicBezTo>
                    <a:lnTo>
                      <a:pt x="89934" y="105536"/>
                    </a:lnTo>
                    <a:lnTo>
                      <a:pt x="66594" y="105663"/>
                    </a:lnTo>
                    <a:lnTo>
                      <a:pt x="66594" y="41479"/>
                    </a:lnTo>
                    <a:cubicBezTo>
                      <a:pt x="66594" y="27526"/>
                      <a:pt x="60125" y="20549"/>
                      <a:pt x="47060" y="20676"/>
                    </a:cubicBezTo>
                    <a:cubicBezTo>
                      <a:pt x="40844" y="20676"/>
                      <a:pt x="35263" y="22579"/>
                      <a:pt x="30443" y="26257"/>
                    </a:cubicBezTo>
                    <a:cubicBezTo>
                      <a:pt x="25623" y="29936"/>
                      <a:pt x="23086" y="35263"/>
                      <a:pt x="23086" y="42113"/>
                    </a:cubicBezTo>
                    <a:lnTo>
                      <a:pt x="23086" y="105790"/>
                    </a:lnTo>
                    <a:lnTo>
                      <a:pt x="0" y="106043"/>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5" name="Google Shape;925;p10"/>
              <p:cNvSpPr/>
              <p:nvPr/>
            </p:nvSpPr>
            <p:spPr>
              <a:xfrm>
                <a:off x="6386983" y="4520578"/>
                <a:ext cx="99320" cy="147527"/>
              </a:xfrm>
              <a:custGeom>
                <a:avLst/>
                <a:gdLst/>
                <a:ahLst/>
                <a:cxnLst/>
                <a:rect l="l" t="t" r="r" b="b"/>
                <a:pathLst>
                  <a:path w="99320" h="147527" extrusionOk="0">
                    <a:moveTo>
                      <a:pt x="79025" y="145239"/>
                    </a:moveTo>
                    <a:lnTo>
                      <a:pt x="77249" y="131412"/>
                    </a:lnTo>
                    <a:cubicBezTo>
                      <a:pt x="73824" y="136486"/>
                      <a:pt x="69385" y="140418"/>
                      <a:pt x="63803" y="143209"/>
                    </a:cubicBezTo>
                    <a:cubicBezTo>
                      <a:pt x="58222" y="146000"/>
                      <a:pt x="51753" y="147522"/>
                      <a:pt x="44396" y="147522"/>
                    </a:cubicBezTo>
                    <a:cubicBezTo>
                      <a:pt x="35517" y="147649"/>
                      <a:pt x="27652" y="145492"/>
                      <a:pt x="21056" y="141180"/>
                    </a:cubicBezTo>
                    <a:cubicBezTo>
                      <a:pt x="14460" y="136867"/>
                      <a:pt x="9260" y="130651"/>
                      <a:pt x="5581" y="122660"/>
                    </a:cubicBezTo>
                    <a:cubicBezTo>
                      <a:pt x="1903" y="114669"/>
                      <a:pt x="0" y="105282"/>
                      <a:pt x="0" y="94627"/>
                    </a:cubicBezTo>
                    <a:cubicBezTo>
                      <a:pt x="0" y="83465"/>
                      <a:pt x="1903" y="73951"/>
                      <a:pt x="5708" y="65706"/>
                    </a:cubicBezTo>
                    <a:cubicBezTo>
                      <a:pt x="9513" y="57588"/>
                      <a:pt x="14841" y="51246"/>
                      <a:pt x="21691" y="46679"/>
                    </a:cubicBezTo>
                    <a:cubicBezTo>
                      <a:pt x="28540" y="42113"/>
                      <a:pt x="36658" y="39830"/>
                      <a:pt x="45918" y="39830"/>
                    </a:cubicBezTo>
                    <a:cubicBezTo>
                      <a:pt x="52260" y="39830"/>
                      <a:pt x="57969" y="40844"/>
                      <a:pt x="63169" y="43128"/>
                    </a:cubicBezTo>
                    <a:cubicBezTo>
                      <a:pt x="68370" y="45411"/>
                      <a:pt x="72556" y="48582"/>
                      <a:pt x="75981" y="52768"/>
                    </a:cubicBezTo>
                    <a:lnTo>
                      <a:pt x="75981" y="254"/>
                    </a:lnTo>
                    <a:lnTo>
                      <a:pt x="99320" y="0"/>
                    </a:lnTo>
                    <a:lnTo>
                      <a:pt x="99320" y="145112"/>
                    </a:lnTo>
                    <a:lnTo>
                      <a:pt x="79025" y="145239"/>
                    </a:lnTo>
                    <a:close/>
                    <a:moveTo>
                      <a:pt x="75727" y="104521"/>
                    </a:moveTo>
                    <a:lnTo>
                      <a:pt x="75727" y="81816"/>
                    </a:lnTo>
                    <a:cubicBezTo>
                      <a:pt x="75727" y="75346"/>
                      <a:pt x="73444" y="70146"/>
                      <a:pt x="68877" y="66087"/>
                    </a:cubicBezTo>
                    <a:cubicBezTo>
                      <a:pt x="64311" y="62155"/>
                      <a:pt x="58222" y="60252"/>
                      <a:pt x="50865" y="60252"/>
                    </a:cubicBezTo>
                    <a:cubicBezTo>
                      <a:pt x="42366" y="60379"/>
                      <a:pt x="35771" y="63296"/>
                      <a:pt x="30950" y="69258"/>
                    </a:cubicBezTo>
                    <a:cubicBezTo>
                      <a:pt x="26257" y="75220"/>
                      <a:pt x="23847" y="83465"/>
                      <a:pt x="23847" y="93993"/>
                    </a:cubicBezTo>
                    <a:cubicBezTo>
                      <a:pt x="23847" y="104521"/>
                      <a:pt x="26257" y="112766"/>
                      <a:pt x="30950" y="118474"/>
                    </a:cubicBezTo>
                    <a:cubicBezTo>
                      <a:pt x="35644" y="124309"/>
                      <a:pt x="42240" y="127100"/>
                      <a:pt x="50611" y="126973"/>
                    </a:cubicBezTo>
                    <a:cubicBezTo>
                      <a:pt x="58095" y="126973"/>
                      <a:pt x="64057" y="124816"/>
                      <a:pt x="68750" y="120504"/>
                    </a:cubicBezTo>
                    <a:cubicBezTo>
                      <a:pt x="73444" y="116191"/>
                      <a:pt x="75727" y="110990"/>
                      <a:pt x="75727" y="104521"/>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6" name="Google Shape;926;p10"/>
              <p:cNvSpPr/>
              <p:nvPr/>
            </p:nvSpPr>
            <p:spPr>
              <a:xfrm>
                <a:off x="6508248" y="4559134"/>
                <a:ext cx="97417" cy="107829"/>
              </a:xfrm>
              <a:custGeom>
                <a:avLst/>
                <a:gdLst/>
                <a:ahLst/>
                <a:cxnLst/>
                <a:rect l="l" t="t" r="r" b="b"/>
                <a:pathLst>
                  <a:path w="97417" h="107829" extrusionOk="0">
                    <a:moveTo>
                      <a:pt x="96530" y="74591"/>
                    </a:moveTo>
                    <a:cubicBezTo>
                      <a:pt x="95642" y="80299"/>
                      <a:pt x="93232" y="85627"/>
                      <a:pt x="89553" y="90700"/>
                    </a:cubicBezTo>
                    <a:cubicBezTo>
                      <a:pt x="85875" y="95774"/>
                      <a:pt x="80674" y="99833"/>
                      <a:pt x="74078" y="103004"/>
                    </a:cubicBezTo>
                    <a:cubicBezTo>
                      <a:pt x="67482" y="106176"/>
                      <a:pt x="59491" y="107698"/>
                      <a:pt x="50104" y="107825"/>
                    </a:cubicBezTo>
                    <a:cubicBezTo>
                      <a:pt x="38942" y="107951"/>
                      <a:pt x="29682" y="105795"/>
                      <a:pt x="22325" y="101355"/>
                    </a:cubicBezTo>
                    <a:cubicBezTo>
                      <a:pt x="14968" y="96916"/>
                      <a:pt x="9260" y="90700"/>
                      <a:pt x="5581" y="82836"/>
                    </a:cubicBezTo>
                    <a:cubicBezTo>
                      <a:pt x="1903" y="74845"/>
                      <a:pt x="0" y="65712"/>
                      <a:pt x="0" y="55310"/>
                    </a:cubicBezTo>
                    <a:cubicBezTo>
                      <a:pt x="0" y="44655"/>
                      <a:pt x="1903" y="35142"/>
                      <a:pt x="5708" y="26897"/>
                    </a:cubicBezTo>
                    <a:cubicBezTo>
                      <a:pt x="9513" y="18652"/>
                      <a:pt x="15095" y="12183"/>
                      <a:pt x="22579" y="7363"/>
                    </a:cubicBezTo>
                    <a:cubicBezTo>
                      <a:pt x="30062" y="2542"/>
                      <a:pt x="39195" y="132"/>
                      <a:pt x="49977" y="6"/>
                    </a:cubicBezTo>
                    <a:cubicBezTo>
                      <a:pt x="60379" y="-121"/>
                      <a:pt x="69131" y="1908"/>
                      <a:pt x="76108" y="6221"/>
                    </a:cubicBezTo>
                    <a:cubicBezTo>
                      <a:pt x="83084" y="10407"/>
                      <a:pt x="88412" y="16242"/>
                      <a:pt x="92090" y="23726"/>
                    </a:cubicBezTo>
                    <a:cubicBezTo>
                      <a:pt x="95642" y="31083"/>
                      <a:pt x="97418" y="39581"/>
                      <a:pt x="97418" y="49095"/>
                    </a:cubicBezTo>
                    <a:cubicBezTo>
                      <a:pt x="97418" y="50744"/>
                      <a:pt x="97291" y="52647"/>
                      <a:pt x="97164" y="54803"/>
                    </a:cubicBezTo>
                    <a:cubicBezTo>
                      <a:pt x="97037" y="56959"/>
                      <a:pt x="96783" y="58862"/>
                      <a:pt x="96403" y="60257"/>
                    </a:cubicBezTo>
                    <a:lnTo>
                      <a:pt x="23720" y="61145"/>
                    </a:lnTo>
                    <a:cubicBezTo>
                      <a:pt x="24608" y="69644"/>
                      <a:pt x="27272" y="76367"/>
                      <a:pt x="31584" y="81314"/>
                    </a:cubicBezTo>
                    <a:cubicBezTo>
                      <a:pt x="35897" y="86261"/>
                      <a:pt x="42240" y="88671"/>
                      <a:pt x="50611" y="88544"/>
                    </a:cubicBezTo>
                    <a:cubicBezTo>
                      <a:pt x="56447" y="88544"/>
                      <a:pt x="61393" y="87276"/>
                      <a:pt x="65579" y="84865"/>
                    </a:cubicBezTo>
                    <a:cubicBezTo>
                      <a:pt x="69765" y="82455"/>
                      <a:pt x="72429" y="79157"/>
                      <a:pt x="73824" y="74971"/>
                    </a:cubicBezTo>
                    <a:lnTo>
                      <a:pt x="96530" y="74591"/>
                    </a:lnTo>
                    <a:close/>
                    <a:moveTo>
                      <a:pt x="50231" y="18398"/>
                    </a:moveTo>
                    <a:cubicBezTo>
                      <a:pt x="43001" y="18525"/>
                      <a:pt x="37293" y="20808"/>
                      <a:pt x="32853" y="25248"/>
                    </a:cubicBezTo>
                    <a:cubicBezTo>
                      <a:pt x="28413" y="29687"/>
                      <a:pt x="25623" y="35903"/>
                      <a:pt x="24228" y="43767"/>
                    </a:cubicBezTo>
                    <a:lnTo>
                      <a:pt x="68116" y="43260"/>
                    </a:lnTo>
                    <a:cubicBezTo>
                      <a:pt x="70273" y="43260"/>
                      <a:pt x="71795" y="42879"/>
                      <a:pt x="72429" y="42118"/>
                    </a:cubicBezTo>
                    <a:cubicBezTo>
                      <a:pt x="73190" y="41357"/>
                      <a:pt x="73570" y="40089"/>
                      <a:pt x="73570" y="38313"/>
                    </a:cubicBezTo>
                    <a:cubicBezTo>
                      <a:pt x="73570" y="33366"/>
                      <a:pt x="71541" y="28800"/>
                      <a:pt x="67609" y="24614"/>
                    </a:cubicBezTo>
                    <a:cubicBezTo>
                      <a:pt x="63550" y="20428"/>
                      <a:pt x="57842" y="18398"/>
                      <a:pt x="50231" y="18398"/>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7" name="Google Shape;927;p10"/>
              <p:cNvSpPr/>
              <p:nvPr/>
            </p:nvSpPr>
            <p:spPr>
              <a:xfrm>
                <a:off x="6613023" y="4559140"/>
                <a:ext cx="99954" cy="105155"/>
              </a:xfrm>
              <a:custGeom>
                <a:avLst/>
                <a:gdLst/>
                <a:ahLst/>
                <a:cxnLst/>
                <a:rect l="l" t="t" r="r" b="b"/>
                <a:pathLst>
                  <a:path w="99954" h="105155" extrusionOk="0">
                    <a:moveTo>
                      <a:pt x="0" y="105155"/>
                    </a:moveTo>
                    <a:lnTo>
                      <a:pt x="36532" y="50992"/>
                    </a:lnTo>
                    <a:lnTo>
                      <a:pt x="2410" y="1395"/>
                    </a:lnTo>
                    <a:lnTo>
                      <a:pt x="29555" y="1015"/>
                    </a:lnTo>
                    <a:lnTo>
                      <a:pt x="50865" y="36405"/>
                    </a:lnTo>
                    <a:lnTo>
                      <a:pt x="72175" y="381"/>
                    </a:lnTo>
                    <a:lnTo>
                      <a:pt x="98306" y="0"/>
                    </a:lnTo>
                    <a:lnTo>
                      <a:pt x="64057" y="50992"/>
                    </a:lnTo>
                    <a:lnTo>
                      <a:pt x="99955" y="103633"/>
                    </a:lnTo>
                    <a:lnTo>
                      <a:pt x="72936" y="104014"/>
                    </a:lnTo>
                    <a:lnTo>
                      <a:pt x="49850" y="65199"/>
                    </a:lnTo>
                    <a:lnTo>
                      <a:pt x="26130" y="104775"/>
                    </a:lnTo>
                    <a:lnTo>
                      <a:pt x="0" y="105155"/>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928" name="Google Shape;928;p10"/>
            <p:cNvSpPr/>
            <p:nvPr/>
          </p:nvSpPr>
          <p:spPr>
            <a:xfrm>
              <a:off x="7038083" y="4428567"/>
              <a:ext cx="27300" cy="365700"/>
            </a:xfrm>
            <a:prstGeom prst="rect">
              <a:avLst/>
            </a:prstGeom>
            <a:solidFill>
              <a:srgbClr val="B2B2B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9" name="Google Shape;929;p10"/>
            <p:cNvSpPr/>
            <p:nvPr/>
          </p:nvSpPr>
          <p:spPr>
            <a:xfrm>
              <a:off x="8751136" y="4342946"/>
              <a:ext cx="27300" cy="365700"/>
            </a:xfrm>
            <a:prstGeom prst="rect">
              <a:avLst/>
            </a:prstGeom>
            <a:solidFill>
              <a:srgbClr val="B2B2B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930" name="Google Shape;930;p10"/>
            <p:cNvGrpSpPr/>
            <p:nvPr/>
          </p:nvGrpSpPr>
          <p:grpSpPr>
            <a:xfrm>
              <a:off x="7329068" y="4349336"/>
              <a:ext cx="1168250" cy="416054"/>
              <a:chOff x="7329068" y="4349336"/>
              <a:chExt cx="1168250" cy="416054"/>
            </a:xfrm>
          </p:grpSpPr>
          <p:sp>
            <p:nvSpPr>
              <p:cNvPr id="931" name="Google Shape;931;p10"/>
              <p:cNvSpPr/>
              <p:nvPr/>
            </p:nvSpPr>
            <p:spPr>
              <a:xfrm>
                <a:off x="7390334" y="4400024"/>
                <a:ext cx="108706" cy="145974"/>
              </a:xfrm>
              <a:custGeom>
                <a:avLst/>
                <a:gdLst/>
                <a:ahLst/>
                <a:cxnLst/>
                <a:rect l="l" t="t" r="r" b="b"/>
                <a:pathLst>
                  <a:path w="108706" h="145974" extrusionOk="0">
                    <a:moveTo>
                      <a:pt x="0" y="102923"/>
                    </a:moveTo>
                    <a:lnTo>
                      <a:pt x="24735" y="102035"/>
                    </a:lnTo>
                    <a:cubicBezTo>
                      <a:pt x="28414" y="118017"/>
                      <a:pt x="38815" y="125755"/>
                      <a:pt x="55939" y="125121"/>
                    </a:cubicBezTo>
                    <a:cubicBezTo>
                      <a:pt x="64692" y="124867"/>
                      <a:pt x="71541" y="122711"/>
                      <a:pt x="76488" y="118779"/>
                    </a:cubicBezTo>
                    <a:cubicBezTo>
                      <a:pt x="81436" y="114846"/>
                      <a:pt x="83846" y="109519"/>
                      <a:pt x="83846" y="102923"/>
                    </a:cubicBezTo>
                    <a:cubicBezTo>
                      <a:pt x="83846" y="97088"/>
                      <a:pt x="81943" y="92648"/>
                      <a:pt x="78264" y="89731"/>
                    </a:cubicBezTo>
                    <a:cubicBezTo>
                      <a:pt x="74585" y="86686"/>
                      <a:pt x="68243" y="84657"/>
                      <a:pt x="59491" y="83515"/>
                    </a:cubicBezTo>
                    <a:lnTo>
                      <a:pt x="47694" y="81866"/>
                    </a:lnTo>
                    <a:cubicBezTo>
                      <a:pt x="18393" y="77934"/>
                      <a:pt x="3679" y="64869"/>
                      <a:pt x="3679" y="42798"/>
                    </a:cubicBezTo>
                    <a:cubicBezTo>
                      <a:pt x="3679" y="34426"/>
                      <a:pt x="5835" y="27069"/>
                      <a:pt x="10021" y="20853"/>
                    </a:cubicBezTo>
                    <a:cubicBezTo>
                      <a:pt x="14207" y="14638"/>
                      <a:pt x="20042" y="9691"/>
                      <a:pt x="27652" y="6012"/>
                    </a:cubicBezTo>
                    <a:cubicBezTo>
                      <a:pt x="35264" y="2334"/>
                      <a:pt x="44016" y="304"/>
                      <a:pt x="54163" y="51"/>
                    </a:cubicBezTo>
                    <a:cubicBezTo>
                      <a:pt x="69385" y="-457"/>
                      <a:pt x="81816" y="2841"/>
                      <a:pt x="91202" y="10072"/>
                    </a:cubicBezTo>
                    <a:cubicBezTo>
                      <a:pt x="100589" y="17302"/>
                      <a:pt x="105917" y="27449"/>
                      <a:pt x="107058" y="40641"/>
                    </a:cubicBezTo>
                    <a:lnTo>
                      <a:pt x="82324" y="41529"/>
                    </a:lnTo>
                    <a:cubicBezTo>
                      <a:pt x="81055" y="34680"/>
                      <a:pt x="78011" y="29352"/>
                      <a:pt x="72936" y="25674"/>
                    </a:cubicBezTo>
                    <a:cubicBezTo>
                      <a:pt x="67990" y="21995"/>
                      <a:pt x="61648" y="20346"/>
                      <a:pt x="54036" y="20600"/>
                    </a:cubicBezTo>
                    <a:cubicBezTo>
                      <a:pt x="46426" y="20853"/>
                      <a:pt x="40337" y="22883"/>
                      <a:pt x="35644" y="26561"/>
                    </a:cubicBezTo>
                    <a:cubicBezTo>
                      <a:pt x="30950" y="30240"/>
                      <a:pt x="28667" y="34933"/>
                      <a:pt x="28667" y="40768"/>
                    </a:cubicBezTo>
                    <a:cubicBezTo>
                      <a:pt x="28667" y="46349"/>
                      <a:pt x="30443" y="50535"/>
                      <a:pt x="33995" y="53326"/>
                    </a:cubicBezTo>
                    <a:cubicBezTo>
                      <a:pt x="37547" y="56117"/>
                      <a:pt x="43508" y="58146"/>
                      <a:pt x="51753" y="59415"/>
                    </a:cubicBezTo>
                    <a:lnTo>
                      <a:pt x="63550" y="61064"/>
                    </a:lnTo>
                    <a:cubicBezTo>
                      <a:pt x="79152" y="63220"/>
                      <a:pt x="90568" y="67533"/>
                      <a:pt x="97798" y="74002"/>
                    </a:cubicBezTo>
                    <a:cubicBezTo>
                      <a:pt x="105156" y="80471"/>
                      <a:pt x="108707" y="89350"/>
                      <a:pt x="108707" y="100766"/>
                    </a:cubicBezTo>
                    <a:cubicBezTo>
                      <a:pt x="108707" y="109519"/>
                      <a:pt x="106551" y="117256"/>
                      <a:pt x="102238" y="123979"/>
                    </a:cubicBezTo>
                    <a:cubicBezTo>
                      <a:pt x="97925" y="130575"/>
                      <a:pt x="91710" y="135903"/>
                      <a:pt x="83719" y="139708"/>
                    </a:cubicBezTo>
                    <a:cubicBezTo>
                      <a:pt x="75727" y="143513"/>
                      <a:pt x="66341" y="145543"/>
                      <a:pt x="55559" y="145924"/>
                    </a:cubicBezTo>
                    <a:cubicBezTo>
                      <a:pt x="39196" y="146431"/>
                      <a:pt x="26130" y="143133"/>
                      <a:pt x="16364" y="135649"/>
                    </a:cubicBezTo>
                    <a:cubicBezTo>
                      <a:pt x="7103" y="127911"/>
                      <a:pt x="1522" y="117129"/>
                      <a:pt x="0" y="102923"/>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2" name="Google Shape;932;p10"/>
              <p:cNvSpPr/>
              <p:nvPr/>
            </p:nvSpPr>
            <p:spPr>
              <a:xfrm>
                <a:off x="7517434" y="4432624"/>
                <a:ext cx="97290" cy="107790"/>
              </a:xfrm>
              <a:custGeom>
                <a:avLst/>
                <a:gdLst/>
                <a:ahLst/>
                <a:cxnLst/>
                <a:rect l="l" t="t" r="r" b="b"/>
                <a:pathLst>
                  <a:path w="97290" h="107790" extrusionOk="0">
                    <a:moveTo>
                      <a:pt x="96530" y="73240"/>
                    </a:moveTo>
                    <a:cubicBezTo>
                      <a:pt x="95515" y="78948"/>
                      <a:pt x="93231" y="84403"/>
                      <a:pt x="89553" y="89603"/>
                    </a:cubicBezTo>
                    <a:cubicBezTo>
                      <a:pt x="85875" y="94804"/>
                      <a:pt x="80674" y="98990"/>
                      <a:pt x="74078" y="102288"/>
                    </a:cubicBezTo>
                    <a:cubicBezTo>
                      <a:pt x="67482" y="105586"/>
                      <a:pt x="59491" y="107362"/>
                      <a:pt x="50104" y="107742"/>
                    </a:cubicBezTo>
                    <a:cubicBezTo>
                      <a:pt x="39069" y="108123"/>
                      <a:pt x="29808" y="106220"/>
                      <a:pt x="22325" y="102034"/>
                    </a:cubicBezTo>
                    <a:cubicBezTo>
                      <a:pt x="14841" y="97848"/>
                      <a:pt x="9260" y="91760"/>
                      <a:pt x="5581" y="83895"/>
                    </a:cubicBezTo>
                    <a:cubicBezTo>
                      <a:pt x="1903" y="76031"/>
                      <a:pt x="0" y="66898"/>
                      <a:pt x="0" y="56497"/>
                    </a:cubicBezTo>
                    <a:cubicBezTo>
                      <a:pt x="0" y="45842"/>
                      <a:pt x="1903" y="36328"/>
                      <a:pt x="5708" y="27956"/>
                    </a:cubicBezTo>
                    <a:cubicBezTo>
                      <a:pt x="9513" y="19585"/>
                      <a:pt x="15095" y="12989"/>
                      <a:pt x="22579" y="8042"/>
                    </a:cubicBezTo>
                    <a:cubicBezTo>
                      <a:pt x="30062" y="3095"/>
                      <a:pt x="39196" y="431"/>
                      <a:pt x="49977" y="50"/>
                    </a:cubicBezTo>
                    <a:cubicBezTo>
                      <a:pt x="60379" y="-330"/>
                      <a:pt x="69131" y="1446"/>
                      <a:pt x="76108" y="5505"/>
                    </a:cubicBezTo>
                    <a:cubicBezTo>
                      <a:pt x="83084" y="9564"/>
                      <a:pt x="88412" y="15272"/>
                      <a:pt x="91963" y="22502"/>
                    </a:cubicBezTo>
                    <a:cubicBezTo>
                      <a:pt x="95515" y="29859"/>
                      <a:pt x="97291" y="38231"/>
                      <a:pt x="97291" y="47618"/>
                    </a:cubicBezTo>
                    <a:cubicBezTo>
                      <a:pt x="97291" y="49266"/>
                      <a:pt x="97164" y="51169"/>
                      <a:pt x="97037" y="53326"/>
                    </a:cubicBezTo>
                    <a:cubicBezTo>
                      <a:pt x="96910" y="55482"/>
                      <a:pt x="96656" y="57385"/>
                      <a:pt x="96276" y="58780"/>
                    </a:cubicBezTo>
                    <a:lnTo>
                      <a:pt x="23720" y="61571"/>
                    </a:lnTo>
                    <a:cubicBezTo>
                      <a:pt x="24608" y="70069"/>
                      <a:pt x="27272" y="76665"/>
                      <a:pt x="31584" y="81612"/>
                    </a:cubicBezTo>
                    <a:cubicBezTo>
                      <a:pt x="35898" y="86432"/>
                      <a:pt x="42240" y="88716"/>
                      <a:pt x="50611" y="88335"/>
                    </a:cubicBezTo>
                    <a:cubicBezTo>
                      <a:pt x="56447" y="88081"/>
                      <a:pt x="61394" y="86686"/>
                      <a:pt x="65452" y="84149"/>
                    </a:cubicBezTo>
                    <a:cubicBezTo>
                      <a:pt x="69638" y="81612"/>
                      <a:pt x="72302" y="78187"/>
                      <a:pt x="73697" y="74001"/>
                    </a:cubicBezTo>
                    <a:lnTo>
                      <a:pt x="96530" y="73240"/>
                    </a:lnTo>
                    <a:close/>
                    <a:moveTo>
                      <a:pt x="50231" y="18443"/>
                    </a:moveTo>
                    <a:cubicBezTo>
                      <a:pt x="43001" y="18697"/>
                      <a:pt x="37293" y="21107"/>
                      <a:pt x="32853" y="25673"/>
                    </a:cubicBezTo>
                    <a:cubicBezTo>
                      <a:pt x="28413" y="30240"/>
                      <a:pt x="25623" y="36455"/>
                      <a:pt x="24227" y="44319"/>
                    </a:cubicBezTo>
                    <a:lnTo>
                      <a:pt x="67989" y="42671"/>
                    </a:lnTo>
                    <a:cubicBezTo>
                      <a:pt x="70146" y="42544"/>
                      <a:pt x="71541" y="42163"/>
                      <a:pt x="72302" y="41402"/>
                    </a:cubicBezTo>
                    <a:cubicBezTo>
                      <a:pt x="73063" y="40641"/>
                      <a:pt x="73443" y="39372"/>
                      <a:pt x="73443" y="37597"/>
                    </a:cubicBezTo>
                    <a:cubicBezTo>
                      <a:pt x="73443" y="32650"/>
                      <a:pt x="71414" y="28083"/>
                      <a:pt x="67482" y="24024"/>
                    </a:cubicBezTo>
                    <a:cubicBezTo>
                      <a:pt x="63550" y="19965"/>
                      <a:pt x="57842" y="18062"/>
                      <a:pt x="50231" y="18443"/>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3" name="Google Shape;933;p10"/>
              <p:cNvSpPr/>
              <p:nvPr/>
            </p:nvSpPr>
            <p:spPr>
              <a:xfrm>
                <a:off x="7632102" y="4427801"/>
                <a:ext cx="89299" cy="108572"/>
              </a:xfrm>
              <a:custGeom>
                <a:avLst/>
                <a:gdLst/>
                <a:ahLst/>
                <a:cxnLst/>
                <a:rect l="l" t="t" r="r" b="b"/>
                <a:pathLst>
                  <a:path w="89299" h="108572" extrusionOk="0">
                    <a:moveTo>
                      <a:pt x="70019" y="105081"/>
                    </a:moveTo>
                    <a:lnTo>
                      <a:pt x="68370" y="93157"/>
                    </a:lnTo>
                    <a:cubicBezTo>
                      <a:pt x="65707" y="97216"/>
                      <a:pt x="61648" y="100641"/>
                      <a:pt x="56320" y="103559"/>
                    </a:cubicBezTo>
                    <a:cubicBezTo>
                      <a:pt x="50992" y="106476"/>
                      <a:pt x="44143" y="108125"/>
                      <a:pt x="35898" y="108506"/>
                    </a:cubicBezTo>
                    <a:cubicBezTo>
                      <a:pt x="24355" y="109013"/>
                      <a:pt x="15603" y="106603"/>
                      <a:pt x="9387" y="101529"/>
                    </a:cubicBezTo>
                    <a:cubicBezTo>
                      <a:pt x="3171" y="96329"/>
                      <a:pt x="0" y="89098"/>
                      <a:pt x="0" y="79585"/>
                    </a:cubicBezTo>
                    <a:cubicBezTo>
                      <a:pt x="0" y="72228"/>
                      <a:pt x="1522" y="66393"/>
                      <a:pt x="4693" y="61953"/>
                    </a:cubicBezTo>
                    <a:cubicBezTo>
                      <a:pt x="7864" y="57514"/>
                      <a:pt x="11924" y="54089"/>
                      <a:pt x="17125" y="51679"/>
                    </a:cubicBezTo>
                    <a:cubicBezTo>
                      <a:pt x="22325" y="49269"/>
                      <a:pt x="28033" y="47620"/>
                      <a:pt x="34249" y="46478"/>
                    </a:cubicBezTo>
                    <a:lnTo>
                      <a:pt x="56701" y="42546"/>
                    </a:lnTo>
                    <a:cubicBezTo>
                      <a:pt x="60760" y="41785"/>
                      <a:pt x="63423" y="40897"/>
                      <a:pt x="64565" y="39882"/>
                    </a:cubicBezTo>
                    <a:cubicBezTo>
                      <a:pt x="65833" y="38867"/>
                      <a:pt x="66341" y="37092"/>
                      <a:pt x="66341" y="34808"/>
                    </a:cubicBezTo>
                    <a:cubicBezTo>
                      <a:pt x="66341" y="32271"/>
                      <a:pt x="65707" y="29734"/>
                      <a:pt x="64565" y="27324"/>
                    </a:cubicBezTo>
                    <a:cubicBezTo>
                      <a:pt x="63297" y="24914"/>
                      <a:pt x="61267" y="23012"/>
                      <a:pt x="58223" y="21489"/>
                    </a:cubicBezTo>
                    <a:cubicBezTo>
                      <a:pt x="55178" y="19967"/>
                      <a:pt x="51246" y="19333"/>
                      <a:pt x="46045" y="19587"/>
                    </a:cubicBezTo>
                    <a:cubicBezTo>
                      <a:pt x="40211" y="19840"/>
                      <a:pt x="35390" y="21363"/>
                      <a:pt x="31458" y="24026"/>
                    </a:cubicBezTo>
                    <a:cubicBezTo>
                      <a:pt x="27526" y="26817"/>
                      <a:pt x="25243" y="30749"/>
                      <a:pt x="24608" y="35823"/>
                    </a:cubicBezTo>
                    <a:lnTo>
                      <a:pt x="2918" y="36711"/>
                    </a:lnTo>
                    <a:cubicBezTo>
                      <a:pt x="3045" y="30369"/>
                      <a:pt x="4820" y="24534"/>
                      <a:pt x="8245" y="19079"/>
                    </a:cubicBezTo>
                    <a:cubicBezTo>
                      <a:pt x="11670" y="13752"/>
                      <a:pt x="16744" y="9312"/>
                      <a:pt x="23340" y="5887"/>
                    </a:cubicBezTo>
                    <a:cubicBezTo>
                      <a:pt x="29936" y="2463"/>
                      <a:pt x="37928" y="560"/>
                      <a:pt x="47314" y="52"/>
                    </a:cubicBezTo>
                    <a:cubicBezTo>
                      <a:pt x="61013" y="-455"/>
                      <a:pt x="71414" y="2716"/>
                      <a:pt x="78518" y="9693"/>
                    </a:cubicBezTo>
                    <a:cubicBezTo>
                      <a:pt x="85621" y="16669"/>
                      <a:pt x="89300" y="26563"/>
                      <a:pt x="89300" y="39502"/>
                    </a:cubicBezTo>
                    <a:lnTo>
                      <a:pt x="89300" y="104066"/>
                    </a:lnTo>
                    <a:lnTo>
                      <a:pt x="70019" y="105081"/>
                    </a:lnTo>
                    <a:close/>
                    <a:moveTo>
                      <a:pt x="66721" y="70706"/>
                    </a:moveTo>
                    <a:lnTo>
                      <a:pt x="66721" y="57514"/>
                    </a:lnTo>
                    <a:lnTo>
                      <a:pt x="39576" y="62461"/>
                    </a:lnTo>
                    <a:cubicBezTo>
                      <a:pt x="34122" y="63475"/>
                      <a:pt x="30062" y="65124"/>
                      <a:pt x="27145" y="67281"/>
                    </a:cubicBezTo>
                    <a:cubicBezTo>
                      <a:pt x="24228" y="69437"/>
                      <a:pt x="22833" y="72608"/>
                      <a:pt x="22833" y="77048"/>
                    </a:cubicBezTo>
                    <a:cubicBezTo>
                      <a:pt x="22833" y="81488"/>
                      <a:pt x="24482" y="84786"/>
                      <a:pt x="27906" y="86942"/>
                    </a:cubicBezTo>
                    <a:cubicBezTo>
                      <a:pt x="31331" y="89098"/>
                      <a:pt x="35771" y="89986"/>
                      <a:pt x="41352" y="89733"/>
                    </a:cubicBezTo>
                    <a:cubicBezTo>
                      <a:pt x="45665" y="89606"/>
                      <a:pt x="49851" y="88718"/>
                      <a:pt x="53656" y="87323"/>
                    </a:cubicBezTo>
                    <a:cubicBezTo>
                      <a:pt x="57589" y="85927"/>
                      <a:pt x="60760" y="83771"/>
                      <a:pt x="63170" y="80980"/>
                    </a:cubicBezTo>
                    <a:cubicBezTo>
                      <a:pt x="65580" y="78190"/>
                      <a:pt x="66721" y="74765"/>
                      <a:pt x="66721" y="70706"/>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4" name="Google Shape;934;p10"/>
              <p:cNvSpPr/>
              <p:nvPr/>
            </p:nvSpPr>
            <p:spPr>
              <a:xfrm>
                <a:off x="7747659" y="4424004"/>
                <a:ext cx="59363" cy="106848"/>
              </a:xfrm>
              <a:custGeom>
                <a:avLst/>
                <a:gdLst/>
                <a:ahLst/>
                <a:cxnLst/>
                <a:rect l="l" t="t" r="r" b="b"/>
                <a:pathLst>
                  <a:path w="59363" h="106848" extrusionOk="0">
                    <a:moveTo>
                      <a:pt x="0" y="106848"/>
                    </a:moveTo>
                    <a:lnTo>
                      <a:pt x="0" y="3215"/>
                    </a:lnTo>
                    <a:lnTo>
                      <a:pt x="20041" y="2327"/>
                    </a:lnTo>
                    <a:lnTo>
                      <a:pt x="22071" y="16915"/>
                    </a:lnTo>
                    <a:cubicBezTo>
                      <a:pt x="24734" y="12095"/>
                      <a:pt x="28667" y="8035"/>
                      <a:pt x="33614" y="4991"/>
                    </a:cubicBezTo>
                    <a:cubicBezTo>
                      <a:pt x="38561" y="1947"/>
                      <a:pt x="44269" y="298"/>
                      <a:pt x="50484" y="44"/>
                    </a:cubicBezTo>
                    <a:cubicBezTo>
                      <a:pt x="54417" y="-83"/>
                      <a:pt x="57334" y="44"/>
                      <a:pt x="59364" y="678"/>
                    </a:cubicBezTo>
                    <a:lnTo>
                      <a:pt x="59364" y="21227"/>
                    </a:lnTo>
                    <a:lnTo>
                      <a:pt x="52260" y="21608"/>
                    </a:lnTo>
                    <a:cubicBezTo>
                      <a:pt x="42366" y="21989"/>
                      <a:pt x="35136" y="24525"/>
                      <a:pt x="30316" y="28965"/>
                    </a:cubicBezTo>
                    <a:cubicBezTo>
                      <a:pt x="25495" y="33405"/>
                      <a:pt x="23212" y="40254"/>
                      <a:pt x="23212" y="49260"/>
                    </a:cubicBezTo>
                    <a:lnTo>
                      <a:pt x="23212" y="106087"/>
                    </a:lnTo>
                    <a:lnTo>
                      <a:pt x="0" y="106848"/>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5" name="Google Shape;935;p10"/>
              <p:cNvSpPr/>
              <p:nvPr/>
            </p:nvSpPr>
            <p:spPr>
              <a:xfrm>
                <a:off x="7816663" y="4419640"/>
                <a:ext cx="96529" cy="107872"/>
              </a:xfrm>
              <a:custGeom>
                <a:avLst/>
                <a:gdLst/>
                <a:ahLst/>
                <a:cxnLst/>
                <a:rect l="l" t="t" r="r" b="b"/>
                <a:pathLst>
                  <a:path w="96529" h="107872" extrusionOk="0">
                    <a:moveTo>
                      <a:pt x="74078" y="67070"/>
                    </a:moveTo>
                    <a:lnTo>
                      <a:pt x="96530" y="66056"/>
                    </a:lnTo>
                    <a:cubicBezTo>
                      <a:pt x="95895" y="73032"/>
                      <a:pt x="93612" y="79501"/>
                      <a:pt x="89933" y="85717"/>
                    </a:cubicBezTo>
                    <a:cubicBezTo>
                      <a:pt x="86255" y="91932"/>
                      <a:pt x="81054" y="97006"/>
                      <a:pt x="74458" y="101065"/>
                    </a:cubicBezTo>
                    <a:cubicBezTo>
                      <a:pt x="67862" y="105124"/>
                      <a:pt x="59744" y="107407"/>
                      <a:pt x="50103" y="107788"/>
                    </a:cubicBezTo>
                    <a:cubicBezTo>
                      <a:pt x="39068" y="108295"/>
                      <a:pt x="29808" y="106519"/>
                      <a:pt x="22324" y="102460"/>
                    </a:cubicBezTo>
                    <a:cubicBezTo>
                      <a:pt x="14841" y="98401"/>
                      <a:pt x="9260" y="92439"/>
                      <a:pt x="5581" y="84575"/>
                    </a:cubicBezTo>
                    <a:cubicBezTo>
                      <a:pt x="1902" y="76711"/>
                      <a:pt x="0" y="67578"/>
                      <a:pt x="0" y="57050"/>
                    </a:cubicBezTo>
                    <a:cubicBezTo>
                      <a:pt x="0" y="46394"/>
                      <a:pt x="1902" y="36881"/>
                      <a:pt x="5707" y="28509"/>
                    </a:cubicBezTo>
                    <a:cubicBezTo>
                      <a:pt x="9513" y="20137"/>
                      <a:pt x="15095" y="13415"/>
                      <a:pt x="22578" y="8468"/>
                    </a:cubicBezTo>
                    <a:cubicBezTo>
                      <a:pt x="30062" y="3394"/>
                      <a:pt x="39322" y="603"/>
                      <a:pt x="50484" y="96"/>
                    </a:cubicBezTo>
                    <a:cubicBezTo>
                      <a:pt x="60125" y="-412"/>
                      <a:pt x="68116" y="1110"/>
                      <a:pt x="74458" y="4408"/>
                    </a:cubicBezTo>
                    <a:cubicBezTo>
                      <a:pt x="80928" y="7706"/>
                      <a:pt x="85874" y="12273"/>
                      <a:pt x="89299" y="18108"/>
                    </a:cubicBezTo>
                    <a:cubicBezTo>
                      <a:pt x="92850" y="23943"/>
                      <a:pt x="94880" y="30285"/>
                      <a:pt x="95642" y="37262"/>
                    </a:cubicBezTo>
                    <a:lnTo>
                      <a:pt x="73190" y="38276"/>
                    </a:lnTo>
                    <a:cubicBezTo>
                      <a:pt x="71794" y="31934"/>
                      <a:pt x="69257" y="27368"/>
                      <a:pt x="65325" y="24450"/>
                    </a:cubicBezTo>
                    <a:cubicBezTo>
                      <a:pt x="61393" y="21533"/>
                      <a:pt x="56446" y="20264"/>
                      <a:pt x="50357" y="20518"/>
                    </a:cubicBezTo>
                    <a:cubicBezTo>
                      <a:pt x="41732" y="20898"/>
                      <a:pt x="35136" y="24196"/>
                      <a:pt x="30696" y="30539"/>
                    </a:cubicBezTo>
                    <a:cubicBezTo>
                      <a:pt x="26256" y="36881"/>
                      <a:pt x="23973" y="45253"/>
                      <a:pt x="23973" y="55908"/>
                    </a:cubicBezTo>
                    <a:cubicBezTo>
                      <a:pt x="23973" y="66056"/>
                      <a:pt x="26130" y="73920"/>
                      <a:pt x="30570" y="79501"/>
                    </a:cubicBezTo>
                    <a:cubicBezTo>
                      <a:pt x="35009" y="85082"/>
                      <a:pt x="41478" y="87746"/>
                      <a:pt x="50103" y="87239"/>
                    </a:cubicBezTo>
                    <a:cubicBezTo>
                      <a:pt x="56446" y="86985"/>
                      <a:pt x="61647" y="85082"/>
                      <a:pt x="65833" y="81784"/>
                    </a:cubicBezTo>
                    <a:cubicBezTo>
                      <a:pt x="69891" y="78486"/>
                      <a:pt x="72682" y="73539"/>
                      <a:pt x="74078" y="67070"/>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6" name="Google Shape;936;p10"/>
              <p:cNvSpPr/>
              <p:nvPr/>
            </p:nvSpPr>
            <p:spPr>
              <a:xfrm>
                <a:off x="7935137" y="4375847"/>
                <a:ext cx="89934" cy="146253"/>
              </a:xfrm>
              <a:custGeom>
                <a:avLst/>
                <a:gdLst/>
                <a:ahLst/>
                <a:cxnLst/>
                <a:rect l="l" t="t" r="r" b="b"/>
                <a:pathLst>
                  <a:path w="89934" h="146253" extrusionOk="0">
                    <a:moveTo>
                      <a:pt x="0" y="146253"/>
                    </a:moveTo>
                    <a:lnTo>
                      <a:pt x="0" y="1142"/>
                    </a:lnTo>
                    <a:lnTo>
                      <a:pt x="23340" y="0"/>
                    </a:lnTo>
                    <a:lnTo>
                      <a:pt x="23340" y="52514"/>
                    </a:lnTo>
                    <a:cubicBezTo>
                      <a:pt x="26511" y="48455"/>
                      <a:pt x="30570" y="45030"/>
                      <a:pt x="35644" y="42367"/>
                    </a:cubicBezTo>
                    <a:cubicBezTo>
                      <a:pt x="40718" y="39703"/>
                      <a:pt x="46933" y="38181"/>
                      <a:pt x="54036" y="37800"/>
                    </a:cubicBezTo>
                    <a:cubicBezTo>
                      <a:pt x="65072" y="37293"/>
                      <a:pt x="73824" y="39956"/>
                      <a:pt x="80294" y="46045"/>
                    </a:cubicBezTo>
                    <a:cubicBezTo>
                      <a:pt x="86763" y="52134"/>
                      <a:pt x="89934" y="61267"/>
                      <a:pt x="89934" y="73698"/>
                    </a:cubicBezTo>
                    <a:lnTo>
                      <a:pt x="89934" y="141687"/>
                    </a:lnTo>
                    <a:lnTo>
                      <a:pt x="66594" y="142829"/>
                    </a:lnTo>
                    <a:lnTo>
                      <a:pt x="66594" y="78645"/>
                    </a:lnTo>
                    <a:cubicBezTo>
                      <a:pt x="66594" y="64691"/>
                      <a:pt x="60125" y="58095"/>
                      <a:pt x="47187" y="58730"/>
                    </a:cubicBezTo>
                    <a:cubicBezTo>
                      <a:pt x="40971" y="59110"/>
                      <a:pt x="35390" y="61140"/>
                      <a:pt x="30570" y="65072"/>
                    </a:cubicBezTo>
                    <a:cubicBezTo>
                      <a:pt x="25750" y="69004"/>
                      <a:pt x="23213" y="74332"/>
                      <a:pt x="23213" y="81308"/>
                    </a:cubicBezTo>
                    <a:lnTo>
                      <a:pt x="23213" y="144985"/>
                    </a:lnTo>
                    <a:lnTo>
                      <a:pt x="0" y="146253"/>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7" name="Google Shape;937;p10"/>
              <p:cNvSpPr/>
              <p:nvPr/>
            </p:nvSpPr>
            <p:spPr>
              <a:xfrm>
                <a:off x="8090650" y="4405669"/>
                <a:ext cx="89173" cy="108548"/>
              </a:xfrm>
              <a:custGeom>
                <a:avLst/>
                <a:gdLst/>
                <a:ahLst/>
                <a:cxnLst/>
                <a:rect l="l" t="t" r="r" b="b"/>
                <a:pathLst>
                  <a:path w="89173" h="108548" extrusionOk="0">
                    <a:moveTo>
                      <a:pt x="70019" y="104381"/>
                    </a:moveTo>
                    <a:lnTo>
                      <a:pt x="68370" y="92585"/>
                    </a:lnTo>
                    <a:cubicBezTo>
                      <a:pt x="65706" y="96644"/>
                      <a:pt x="61647" y="100195"/>
                      <a:pt x="56320" y="103240"/>
                    </a:cubicBezTo>
                    <a:cubicBezTo>
                      <a:pt x="50992" y="106284"/>
                      <a:pt x="44142" y="107933"/>
                      <a:pt x="35898" y="108440"/>
                    </a:cubicBezTo>
                    <a:cubicBezTo>
                      <a:pt x="24354" y="109075"/>
                      <a:pt x="15602" y="106918"/>
                      <a:pt x="9386" y="101845"/>
                    </a:cubicBezTo>
                    <a:cubicBezTo>
                      <a:pt x="3171" y="96771"/>
                      <a:pt x="0" y="89540"/>
                      <a:pt x="0" y="80027"/>
                    </a:cubicBezTo>
                    <a:cubicBezTo>
                      <a:pt x="0" y="72670"/>
                      <a:pt x="1522" y="66835"/>
                      <a:pt x="4693" y="62269"/>
                    </a:cubicBezTo>
                    <a:cubicBezTo>
                      <a:pt x="7864" y="57702"/>
                      <a:pt x="11924" y="54277"/>
                      <a:pt x="17124" y="51867"/>
                    </a:cubicBezTo>
                    <a:cubicBezTo>
                      <a:pt x="22325" y="49457"/>
                      <a:pt x="28033" y="47554"/>
                      <a:pt x="34249" y="46413"/>
                    </a:cubicBezTo>
                    <a:lnTo>
                      <a:pt x="56700" y="42100"/>
                    </a:lnTo>
                    <a:cubicBezTo>
                      <a:pt x="60759" y="41339"/>
                      <a:pt x="63423" y="40451"/>
                      <a:pt x="64565" y="39309"/>
                    </a:cubicBezTo>
                    <a:cubicBezTo>
                      <a:pt x="65833" y="38295"/>
                      <a:pt x="66340" y="36519"/>
                      <a:pt x="66340" y="34236"/>
                    </a:cubicBezTo>
                    <a:cubicBezTo>
                      <a:pt x="66340" y="31699"/>
                      <a:pt x="65706" y="29162"/>
                      <a:pt x="64565" y="26879"/>
                    </a:cubicBezTo>
                    <a:cubicBezTo>
                      <a:pt x="63296" y="24468"/>
                      <a:pt x="61267" y="22566"/>
                      <a:pt x="58223" y="21171"/>
                    </a:cubicBezTo>
                    <a:cubicBezTo>
                      <a:pt x="55305" y="19775"/>
                      <a:pt x="51245" y="19141"/>
                      <a:pt x="46045" y="19395"/>
                    </a:cubicBezTo>
                    <a:cubicBezTo>
                      <a:pt x="40210" y="19775"/>
                      <a:pt x="35390" y="21297"/>
                      <a:pt x="31458" y="24088"/>
                    </a:cubicBezTo>
                    <a:cubicBezTo>
                      <a:pt x="27525" y="26879"/>
                      <a:pt x="25242" y="30811"/>
                      <a:pt x="24608" y="36011"/>
                    </a:cubicBezTo>
                    <a:lnTo>
                      <a:pt x="2917" y="37280"/>
                    </a:lnTo>
                    <a:cubicBezTo>
                      <a:pt x="3044" y="30938"/>
                      <a:pt x="4820" y="24976"/>
                      <a:pt x="8245" y="19648"/>
                    </a:cubicBezTo>
                    <a:cubicBezTo>
                      <a:pt x="11670" y="14194"/>
                      <a:pt x="16744" y="9754"/>
                      <a:pt x="23340" y="6203"/>
                    </a:cubicBezTo>
                    <a:cubicBezTo>
                      <a:pt x="29935" y="2651"/>
                      <a:pt x="37927" y="621"/>
                      <a:pt x="47186" y="114"/>
                    </a:cubicBezTo>
                    <a:cubicBezTo>
                      <a:pt x="60886" y="-647"/>
                      <a:pt x="71287" y="2397"/>
                      <a:pt x="78391" y="9374"/>
                    </a:cubicBezTo>
                    <a:cubicBezTo>
                      <a:pt x="85494" y="16224"/>
                      <a:pt x="89173" y="26117"/>
                      <a:pt x="89173" y="39056"/>
                    </a:cubicBezTo>
                    <a:lnTo>
                      <a:pt x="89173" y="103620"/>
                    </a:lnTo>
                    <a:lnTo>
                      <a:pt x="70019" y="104381"/>
                    </a:lnTo>
                    <a:close/>
                    <a:moveTo>
                      <a:pt x="66721" y="70133"/>
                    </a:moveTo>
                    <a:lnTo>
                      <a:pt x="66721" y="56941"/>
                    </a:lnTo>
                    <a:lnTo>
                      <a:pt x="39576" y="62269"/>
                    </a:lnTo>
                    <a:cubicBezTo>
                      <a:pt x="34122" y="63410"/>
                      <a:pt x="30062" y="65059"/>
                      <a:pt x="27145" y="67216"/>
                    </a:cubicBezTo>
                    <a:cubicBezTo>
                      <a:pt x="24227" y="69372"/>
                      <a:pt x="22832" y="72670"/>
                      <a:pt x="22832" y="76983"/>
                    </a:cubicBezTo>
                    <a:cubicBezTo>
                      <a:pt x="22832" y="81422"/>
                      <a:pt x="24481" y="84720"/>
                      <a:pt x="27906" y="86750"/>
                    </a:cubicBezTo>
                    <a:cubicBezTo>
                      <a:pt x="31331" y="88779"/>
                      <a:pt x="35771" y="89667"/>
                      <a:pt x="41225" y="89414"/>
                    </a:cubicBezTo>
                    <a:cubicBezTo>
                      <a:pt x="45538" y="89160"/>
                      <a:pt x="49723" y="88272"/>
                      <a:pt x="53529" y="86750"/>
                    </a:cubicBezTo>
                    <a:cubicBezTo>
                      <a:pt x="57462" y="85228"/>
                      <a:pt x="60633" y="83071"/>
                      <a:pt x="63042" y="80281"/>
                    </a:cubicBezTo>
                    <a:cubicBezTo>
                      <a:pt x="65579" y="77617"/>
                      <a:pt x="66721" y="74192"/>
                      <a:pt x="66721" y="70133"/>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8" name="Google Shape;938;p10"/>
              <p:cNvSpPr/>
              <p:nvPr/>
            </p:nvSpPr>
            <p:spPr>
              <a:xfrm>
                <a:off x="8206207" y="4398461"/>
                <a:ext cx="89934" cy="109052"/>
              </a:xfrm>
              <a:custGeom>
                <a:avLst/>
                <a:gdLst/>
                <a:ahLst/>
                <a:cxnLst/>
                <a:rect l="l" t="t" r="r" b="b"/>
                <a:pathLst>
                  <a:path w="89934" h="109052" extrusionOk="0">
                    <a:moveTo>
                      <a:pt x="0" y="109052"/>
                    </a:moveTo>
                    <a:lnTo>
                      <a:pt x="0" y="5292"/>
                    </a:lnTo>
                    <a:lnTo>
                      <a:pt x="20042" y="4151"/>
                    </a:lnTo>
                    <a:lnTo>
                      <a:pt x="21818" y="17216"/>
                    </a:lnTo>
                    <a:cubicBezTo>
                      <a:pt x="24735" y="12522"/>
                      <a:pt x="28921" y="8717"/>
                      <a:pt x="34376" y="5546"/>
                    </a:cubicBezTo>
                    <a:cubicBezTo>
                      <a:pt x="39830" y="2375"/>
                      <a:pt x="46299" y="599"/>
                      <a:pt x="54036" y="91"/>
                    </a:cubicBezTo>
                    <a:cubicBezTo>
                      <a:pt x="65072" y="-543"/>
                      <a:pt x="73824" y="2121"/>
                      <a:pt x="80294" y="8083"/>
                    </a:cubicBezTo>
                    <a:cubicBezTo>
                      <a:pt x="86763" y="14045"/>
                      <a:pt x="89934" y="23304"/>
                      <a:pt x="89934" y="35735"/>
                    </a:cubicBezTo>
                    <a:lnTo>
                      <a:pt x="89934" y="103725"/>
                    </a:lnTo>
                    <a:lnTo>
                      <a:pt x="66594" y="105120"/>
                    </a:lnTo>
                    <a:lnTo>
                      <a:pt x="66594" y="40936"/>
                    </a:lnTo>
                    <a:cubicBezTo>
                      <a:pt x="66594" y="26983"/>
                      <a:pt x="60125" y="20387"/>
                      <a:pt x="47187" y="21148"/>
                    </a:cubicBezTo>
                    <a:cubicBezTo>
                      <a:pt x="40972" y="21528"/>
                      <a:pt x="35390" y="23685"/>
                      <a:pt x="30570" y="27617"/>
                    </a:cubicBezTo>
                    <a:cubicBezTo>
                      <a:pt x="25750" y="31549"/>
                      <a:pt x="23340" y="37004"/>
                      <a:pt x="23340" y="43853"/>
                    </a:cubicBezTo>
                    <a:lnTo>
                      <a:pt x="23340" y="107530"/>
                    </a:lnTo>
                    <a:lnTo>
                      <a:pt x="0" y="109052"/>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9" name="Google Shape;939;p10"/>
              <p:cNvSpPr/>
              <p:nvPr/>
            </p:nvSpPr>
            <p:spPr>
              <a:xfrm>
                <a:off x="8317451" y="4349336"/>
                <a:ext cx="99193" cy="150782"/>
              </a:xfrm>
              <a:custGeom>
                <a:avLst/>
                <a:gdLst/>
                <a:ahLst/>
                <a:cxnLst/>
                <a:rect l="l" t="t" r="r" b="b"/>
                <a:pathLst>
                  <a:path w="99193" h="150782" extrusionOk="0">
                    <a:moveTo>
                      <a:pt x="78898" y="146380"/>
                    </a:moveTo>
                    <a:lnTo>
                      <a:pt x="77123" y="132681"/>
                    </a:lnTo>
                    <a:cubicBezTo>
                      <a:pt x="73697" y="137882"/>
                      <a:pt x="69258" y="142067"/>
                      <a:pt x="63677" y="145239"/>
                    </a:cubicBezTo>
                    <a:cubicBezTo>
                      <a:pt x="58096" y="148410"/>
                      <a:pt x="51626" y="150186"/>
                      <a:pt x="44396" y="150693"/>
                    </a:cubicBezTo>
                    <a:cubicBezTo>
                      <a:pt x="35517" y="151200"/>
                      <a:pt x="27652" y="149551"/>
                      <a:pt x="21056" y="145619"/>
                    </a:cubicBezTo>
                    <a:cubicBezTo>
                      <a:pt x="14461" y="141687"/>
                      <a:pt x="9260" y="135725"/>
                      <a:pt x="5581" y="127988"/>
                    </a:cubicBezTo>
                    <a:cubicBezTo>
                      <a:pt x="1903" y="120123"/>
                      <a:pt x="0" y="110990"/>
                      <a:pt x="0" y="100208"/>
                    </a:cubicBezTo>
                    <a:cubicBezTo>
                      <a:pt x="0" y="89046"/>
                      <a:pt x="1903" y="79406"/>
                      <a:pt x="5708" y="71034"/>
                    </a:cubicBezTo>
                    <a:cubicBezTo>
                      <a:pt x="9513" y="62662"/>
                      <a:pt x="14841" y="56066"/>
                      <a:pt x="21564" y="51119"/>
                    </a:cubicBezTo>
                    <a:cubicBezTo>
                      <a:pt x="28413" y="46172"/>
                      <a:pt x="36405" y="43508"/>
                      <a:pt x="45791" y="42874"/>
                    </a:cubicBezTo>
                    <a:cubicBezTo>
                      <a:pt x="52133" y="42493"/>
                      <a:pt x="57842" y="43254"/>
                      <a:pt x="63042" y="45157"/>
                    </a:cubicBezTo>
                    <a:cubicBezTo>
                      <a:pt x="68116" y="47187"/>
                      <a:pt x="72429" y="50104"/>
                      <a:pt x="75854" y="54036"/>
                    </a:cubicBezTo>
                    <a:lnTo>
                      <a:pt x="75854" y="1522"/>
                    </a:lnTo>
                    <a:lnTo>
                      <a:pt x="99194" y="0"/>
                    </a:lnTo>
                    <a:lnTo>
                      <a:pt x="99194" y="145112"/>
                    </a:lnTo>
                    <a:lnTo>
                      <a:pt x="78898" y="146380"/>
                    </a:lnTo>
                    <a:close/>
                    <a:moveTo>
                      <a:pt x="75727" y="105790"/>
                    </a:moveTo>
                    <a:lnTo>
                      <a:pt x="75727" y="83084"/>
                    </a:lnTo>
                    <a:cubicBezTo>
                      <a:pt x="75727" y="76615"/>
                      <a:pt x="73443" y="71541"/>
                      <a:pt x="68877" y="67736"/>
                    </a:cubicBezTo>
                    <a:cubicBezTo>
                      <a:pt x="64311" y="64057"/>
                      <a:pt x="58222" y="62408"/>
                      <a:pt x="50865" y="62916"/>
                    </a:cubicBezTo>
                    <a:cubicBezTo>
                      <a:pt x="42366" y="63423"/>
                      <a:pt x="35771" y="66848"/>
                      <a:pt x="30950" y="73063"/>
                    </a:cubicBezTo>
                    <a:cubicBezTo>
                      <a:pt x="26257" y="79279"/>
                      <a:pt x="23847" y="87651"/>
                      <a:pt x="23847" y="98179"/>
                    </a:cubicBezTo>
                    <a:cubicBezTo>
                      <a:pt x="23847" y="108707"/>
                      <a:pt x="26257" y="116825"/>
                      <a:pt x="30950" y="122280"/>
                    </a:cubicBezTo>
                    <a:cubicBezTo>
                      <a:pt x="35644" y="127734"/>
                      <a:pt x="42240" y="130271"/>
                      <a:pt x="50611" y="129763"/>
                    </a:cubicBezTo>
                    <a:cubicBezTo>
                      <a:pt x="58096" y="129256"/>
                      <a:pt x="64057" y="126846"/>
                      <a:pt x="68750" y="122280"/>
                    </a:cubicBezTo>
                    <a:cubicBezTo>
                      <a:pt x="73317" y="117840"/>
                      <a:pt x="75727" y="112386"/>
                      <a:pt x="75727" y="105790"/>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0" name="Google Shape;940;p10"/>
              <p:cNvSpPr/>
              <p:nvPr/>
            </p:nvSpPr>
            <p:spPr>
              <a:xfrm>
                <a:off x="7329068" y="4622816"/>
                <a:ext cx="122914" cy="142574"/>
              </a:xfrm>
              <a:custGeom>
                <a:avLst/>
                <a:gdLst/>
                <a:ahLst/>
                <a:cxnLst/>
                <a:rect l="l" t="t" r="r" b="b"/>
                <a:pathLst>
                  <a:path w="122914" h="142574" extrusionOk="0">
                    <a:moveTo>
                      <a:pt x="46680" y="142575"/>
                    </a:moveTo>
                    <a:lnTo>
                      <a:pt x="0" y="4059"/>
                    </a:lnTo>
                    <a:lnTo>
                      <a:pt x="26384" y="3171"/>
                    </a:lnTo>
                    <a:lnTo>
                      <a:pt x="59110" y="111498"/>
                    </a:lnTo>
                    <a:cubicBezTo>
                      <a:pt x="59617" y="113400"/>
                      <a:pt x="60632" y="114288"/>
                      <a:pt x="61901" y="114288"/>
                    </a:cubicBezTo>
                    <a:cubicBezTo>
                      <a:pt x="63296" y="114288"/>
                      <a:pt x="64184" y="113273"/>
                      <a:pt x="64691" y="111371"/>
                    </a:cubicBezTo>
                    <a:lnTo>
                      <a:pt x="97418" y="888"/>
                    </a:lnTo>
                    <a:lnTo>
                      <a:pt x="122914" y="0"/>
                    </a:lnTo>
                    <a:lnTo>
                      <a:pt x="76234" y="141560"/>
                    </a:lnTo>
                    <a:lnTo>
                      <a:pt x="46680" y="142575"/>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1" name="Google Shape;941;p10"/>
              <p:cNvSpPr/>
              <p:nvPr/>
            </p:nvSpPr>
            <p:spPr>
              <a:xfrm>
                <a:off x="7466695" y="4621294"/>
                <a:ext cx="24989" cy="140925"/>
              </a:xfrm>
              <a:custGeom>
                <a:avLst/>
                <a:gdLst/>
                <a:ahLst/>
                <a:cxnLst/>
                <a:rect l="l" t="t" r="r" b="b"/>
                <a:pathLst>
                  <a:path w="24989" h="140925" extrusionOk="0">
                    <a:moveTo>
                      <a:pt x="0" y="24228"/>
                    </a:moveTo>
                    <a:lnTo>
                      <a:pt x="0" y="888"/>
                    </a:lnTo>
                    <a:lnTo>
                      <a:pt x="24989" y="0"/>
                    </a:lnTo>
                    <a:lnTo>
                      <a:pt x="24989" y="23340"/>
                    </a:lnTo>
                    <a:lnTo>
                      <a:pt x="0" y="24228"/>
                    </a:lnTo>
                    <a:close/>
                    <a:moveTo>
                      <a:pt x="888" y="140926"/>
                    </a:moveTo>
                    <a:lnTo>
                      <a:pt x="888" y="37166"/>
                    </a:lnTo>
                    <a:lnTo>
                      <a:pt x="24227" y="36278"/>
                    </a:lnTo>
                    <a:lnTo>
                      <a:pt x="24227" y="140038"/>
                    </a:lnTo>
                    <a:lnTo>
                      <a:pt x="888" y="140926"/>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2" name="Google Shape;942;p10"/>
              <p:cNvSpPr/>
              <p:nvPr/>
            </p:nvSpPr>
            <p:spPr>
              <a:xfrm>
                <a:off x="7510203" y="4653066"/>
                <a:ext cx="87904" cy="107824"/>
              </a:xfrm>
              <a:custGeom>
                <a:avLst/>
                <a:gdLst/>
                <a:ahLst/>
                <a:cxnLst/>
                <a:rect l="l" t="t" r="r" b="b"/>
                <a:pathLst>
                  <a:path w="87904" h="107824" extrusionOk="0">
                    <a:moveTo>
                      <a:pt x="0" y="77696"/>
                    </a:moveTo>
                    <a:lnTo>
                      <a:pt x="22452" y="76808"/>
                    </a:lnTo>
                    <a:cubicBezTo>
                      <a:pt x="24735" y="85687"/>
                      <a:pt x="31965" y="89873"/>
                      <a:pt x="44142" y="89366"/>
                    </a:cubicBezTo>
                    <a:cubicBezTo>
                      <a:pt x="50484" y="89112"/>
                      <a:pt x="55432" y="87717"/>
                      <a:pt x="58984" y="85180"/>
                    </a:cubicBezTo>
                    <a:cubicBezTo>
                      <a:pt x="62535" y="82643"/>
                      <a:pt x="64311" y="79218"/>
                      <a:pt x="64311" y="74778"/>
                    </a:cubicBezTo>
                    <a:cubicBezTo>
                      <a:pt x="64311" y="71227"/>
                      <a:pt x="63043" y="68563"/>
                      <a:pt x="60379" y="66787"/>
                    </a:cubicBezTo>
                    <a:cubicBezTo>
                      <a:pt x="57715" y="65011"/>
                      <a:pt x="53275" y="63870"/>
                      <a:pt x="46933" y="63489"/>
                    </a:cubicBezTo>
                    <a:lnTo>
                      <a:pt x="37800" y="62855"/>
                    </a:lnTo>
                    <a:cubicBezTo>
                      <a:pt x="25496" y="61840"/>
                      <a:pt x="16490" y="59050"/>
                      <a:pt x="10782" y="54356"/>
                    </a:cubicBezTo>
                    <a:cubicBezTo>
                      <a:pt x="5074" y="49663"/>
                      <a:pt x="2283" y="42813"/>
                      <a:pt x="2283" y="33807"/>
                    </a:cubicBezTo>
                    <a:cubicBezTo>
                      <a:pt x="2283" y="24167"/>
                      <a:pt x="6088" y="16302"/>
                      <a:pt x="13700" y="10087"/>
                    </a:cubicBezTo>
                    <a:cubicBezTo>
                      <a:pt x="21310" y="3872"/>
                      <a:pt x="31331" y="574"/>
                      <a:pt x="43889" y="66"/>
                    </a:cubicBezTo>
                    <a:cubicBezTo>
                      <a:pt x="55939" y="-441"/>
                      <a:pt x="65706" y="1969"/>
                      <a:pt x="73190" y="7296"/>
                    </a:cubicBezTo>
                    <a:cubicBezTo>
                      <a:pt x="80674" y="12497"/>
                      <a:pt x="84860" y="20108"/>
                      <a:pt x="85875" y="30129"/>
                    </a:cubicBezTo>
                    <a:lnTo>
                      <a:pt x="63550" y="31017"/>
                    </a:lnTo>
                    <a:cubicBezTo>
                      <a:pt x="61647" y="22264"/>
                      <a:pt x="55178" y="18205"/>
                      <a:pt x="44016" y="18586"/>
                    </a:cubicBezTo>
                    <a:cubicBezTo>
                      <a:pt x="38308" y="18839"/>
                      <a:pt x="33741" y="20108"/>
                      <a:pt x="30316" y="22518"/>
                    </a:cubicBezTo>
                    <a:cubicBezTo>
                      <a:pt x="26891" y="24928"/>
                      <a:pt x="25115" y="27972"/>
                      <a:pt x="25115" y="31778"/>
                    </a:cubicBezTo>
                    <a:cubicBezTo>
                      <a:pt x="25115" y="35329"/>
                      <a:pt x="26384" y="37866"/>
                      <a:pt x="28794" y="39388"/>
                    </a:cubicBezTo>
                    <a:cubicBezTo>
                      <a:pt x="31204" y="40911"/>
                      <a:pt x="35517" y="42052"/>
                      <a:pt x="41606" y="42433"/>
                    </a:cubicBezTo>
                    <a:lnTo>
                      <a:pt x="50484" y="43067"/>
                    </a:lnTo>
                    <a:cubicBezTo>
                      <a:pt x="63550" y="44082"/>
                      <a:pt x="73190" y="46872"/>
                      <a:pt x="79025" y="51692"/>
                    </a:cubicBezTo>
                    <a:cubicBezTo>
                      <a:pt x="84860" y="56513"/>
                      <a:pt x="87904" y="63616"/>
                      <a:pt x="87904" y="73003"/>
                    </a:cubicBezTo>
                    <a:cubicBezTo>
                      <a:pt x="87904" y="83150"/>
                      <a:pt x="83972" y="91395"/>
                      <a:pt x="75981" y="97611"/>
                    </a:cubicBezTo>
                    <a:cubicBezTo>
                      <a:pt x="68116" y="103826"/>
                      <a:pt x="57462" y="107251"/>
                      <a:pt x="44016" y="107758"/>
                    </a:cubicBezTo>
                    <a:cubicBezTo>
                      <a:pt x="31077" y="108266"/>
                      <a:pt x="20676" y="105856"/>
                      <a:pt x="12939" y="100528"/>
                    </a:cubicBezTo>
                    <a:cubicBezTo>
                      <a:pt x="5201" y="95201"/>
                      <a:pt x="1142" y="87717"/>
                      <a:pt x="0" y="77696"/>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3" name="Google Shape;943;p10"/>
              <p:cNvSpPr/>
              <p:nvPr/>
            </p:nvSpPr>
            <p:spPr>
              <a:xfrm>
                <a:off x="7617642" y="4648946"/>
                <a:ext cx="89172" cy="108129"/>
              </a:xfrm>
              <a:custGeom>
                <a:avLst/>
                <a:gdLst/>
                <a:ahLst/>
                <a:cxnLst/>
                <a:rect l="l" t="t" r="r" b="b"/>
                <a:pathLst>
                  <a:path w="89172" h="108129" extrusionOk="0">
                    <a:moveTo>
                      <a:pt x="0" y="71668"/>
                    </a:moveTo>
                    <a:lnTo>
                      <a:pt x="0" y="3932"/>
                    </a:lnTo>
                    <a:lnTo>
                      <a:pt x="23339" y="2917"/>
                    </a:lnTo>
                    <a:lnTo>
                      <a:pt x="23339" y="66848"/>
                    </a:lnTo>
                    <a:cubicBezTo>
                      <a:pt x="23339" y="80928"/>
                      <a:pt x="29681" y="87651"/>
                      <a:pt x="42366" y="87143"/>
                    </a:cubicBezTo>
                    <a:cubicBezTo>
                      <a:pt x="49216" y="86890"/>
                      <a:pt x="54924" y="84606"/>
                      <a:pt x="59237" y="80294"/>
                    </a:cubicBezTo>
                    <a:cubicBezTo>
                      <a:pt x="63676" y="76108"/>
                      <a:pt x="65833" y="70780"/>
                      <a:pt x="65833" y="64565"/>
                    </a:cubicBezTo>
                    <a:lnTo>
                      <a:pt x="65833" y="1015"/>
                    </a:lnTo>
                    <a:lnTo>
                      <a:pt x="89172" y="0"/>
                    </a:lnTo>
                    <a:lnTo>
                      <a:pt x="89172" y="103760"/>
                    </a:lnTo>
                    <a:lnTo>
                      <a:pt x="69130" y="104648"/>
                    </a:lnTo>
                    <a:lnTo>
                      <a:pt x="67355" y="91583"/>
                    </a:lnTo>
                    <a:cubicBezTo>
                      <a:pt x="64184" y="96403"/>
                      <a:pt x="59871" y="100335"/>
                      <a:pt x="54417" y="103253"/>
                    </a:cubicBezTo>
                    <a:cubicBezTo>
                      <a:pt x="48835" y="106170"/>
                      <a:pt x="42620" y="107819"/>
                      <a:pt x="35517" y="108073"/>
                    </a:cubicBezTo>
                    <a:cubicBezTo>
                      <a:pt x="24100" y="108580"/>
                      <a:pt x="15348" y="105663"/>
                      <a:pt x="9260" y="99320"/>
                    </a:cubicBezTo>
                    <a:cubicBezTo>
                      <a:pt x="3171" y="93105"/>
                      <a:pt x="0" y="83845"/>
                      <a:pt x="0" y="71668"/>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4" name="Google Shape;944;p10"/>
              <p:cNvSpPr/>
              <p:nvPr/>
            </p:nvSpPr>
            <p:spPr>
              <a:xfrm>
                <a:off x="7729647" y="4644047"/>
                <a:ext cx="89299" cy="108221"/>
              </a:xfrm>
              <a:custGeom>
                <a:avLst/>
                <a:gdLst/>
                <a:ahLst/>
                <a:cxnLst/>
                <a:rect l="l" t="t" r="r" b="b"/>
                <a:pathLst>
                  <a:path w="89299" h="108221" extrusionOk="0">
                    <a:moveTo>
                      <a:pt x="69892" y="104600"/>
                    </a:moveTo>
                    <a:lnTo>
                      <a:pt x="68243" y="92677"/>
                    </a:lnTo>
                    <a:cubicBezTo>
                      <a:pt x="65580" y="96736"/>
                      <a:pt x="61521" y="100161"/>
                      <a:pt x="56193" y="103205"/>
                    </a:cubicBezTo>
                    <a:cubicBezTo>
                      <a:pt x="50865" y="106123"/>
                      <a:pt x="44016" y="107771"/>
                      <a:pt x="35771" y="108152"/>
                    </a:cubicBezTo>
                    <a:cubicBezTo>
                      <a:pt x="24228" y="108659"/>
                      <a:pt x="15476" y="106376"/>
                      <a:pt x="9260" y="101176"/>
                    </a:cubicBezTo>
                    <a:cubicBezTo>
                      <a:pt x="3045" y="95975"/>
                      <a:pt x="0" y="88745"/>
                      <a:pt x="0" y="79231"/>
                    </a:cubicBezTo>
                    <a:cubicBezTo>
                      <a:pt x="0" y="71874"/>
                      <a:pt x="1522" y="66039"/>
                      <a:pt x="4693" y="61600"/>
                    </a:cubicBezTo>
                    <a:cubicBezTo>
                      <a:pt x="7864" y="57160"/>
                      <a:pt x="11924" y="53735"/>
                      <a:pt x="17125" y="51325"/>
                    </a:cubicBezTo>
                    <a:cubicBezTo>
                      <a:pt x="22325" y="48915"/>
                      <a:pt x="28033" y="47139"/>
                      <a:pt x="34249" y="46124"/>
                    </a:cubicBezTo>
                    <a:lnTo>
                      <a:pt x="56701" y="42065"/>
                    </a:lnTo>
                    <a:cubicBezTo>
                      <a:pt x="60760" y="41304"/>
                      <a:pt x="63423" y="40416"/>
                      <a:pt x="64565" y="39402"/>
                    </a:cubicBezTo>
                    <a:cubicBezTo>
                      <a:pt x="65706" y="38387"/>
                      <a:pt x="66341" y="36611"/>
                      <a:pt x="66341" y="34328"/>
                    </a:cubicBezTo>
                    <a:cubicBezTo>
                      <a:pt x="66341" y="31791"/>
                      <a:pt x="65706" y="29254"/>
                      <a:pt x="64565" y="26971"/>
                    </a:cubicBezTo>
                    <a:cubicBezTo>
                      <a:pt x="63297" y="24561"/>
                      <a:pt x="61267" y="22658"/>
                      <a:pt x="58223" y="21136"/>
                    </a:cubicBezTo>
                    <a:cubicBezTo>
                      <a:pt x="55305" y="19614"/>
                      <a:pt x="51246" y="18979"/>
                      <a:pt x="46045" y="19233"/>
                    </a:cubicBezTo>
                    <a:cubicBezTo>
                      <a:pt x="40211" y="19487"/>
                      <a:pt x="35390" y="21009"/>
                      <a:pt x="31458" y="23800"/>
                    </a:cubicBezTo>
                    <a:cubicBezTo>
                      <a:pt x="27526" y="26590"/>
                      <a:pt x="25243" y="30522"/>
                      <a:pt x="24608" y="35723"/>
                    </a:cubicBezTo>
                    <a:lnTo>
                      <a:pt x="2918" y="36738"/>
                    </a:lnTo>
                    <a:cubicBezTo>
                      <a:pt x="3045" y="30395"/>
                      <a:pt x="4820" y="24561"/>
                      <a:pt x="8245" y="19106"/>
                    </a:cubicBezTo>
                    <a:cubicBezTo>
                      <a:pt x="11670" y="13652"/>
                      <a:pt x="16744" y="9339"/>
                      <a:pt x="23340" y="5914"/>
                    </a:cubicBezTo>
                    <a:cubicBezTo>
                      <a:pt x="29936" y="2489"/>
                      <a:pt x="37928" y="460"/>
                      <a:pt x="47314" y="79"/>
                    </a:cubicBezTo>
                    <a:cubicBezTo>
                      <a:pt x="61013" y="-555"/>
                      <a:pt x="71414" y="2616"/>
                      <a:pt x="78518" y="9593"/>
                    </a:cubicBezTo>
                    <a:cubicBezTo>
                      <a:pt x="85621" y="16569"/>
                      <a:pt x="89300" y="26463"/>
                      <a:pt x="89300" y="39402"/>
                    </a:cubicBezTo>
                    <a:lnTo>
                      <a:pt x="89300" y="103966"/>
                    </a:lnTo>
                    <a:lnTo>
                      <a:pt x="69892" y="104600"/>
                    </a:lnTo>
                    <a:close/>
                    <a:moveTo>
                      <a:pt x="66721" y="70225"/>
                    </a:moveTo>
                    <a:lnTo>
                      <a:pt x="66721" y="57033"/>
                    </a:lnTo>
                    <a:lnTo>
                      <a:pt x="39576" y="62107"/>
                    </a:lnTo>
                    <a:cubicBezTo>
                      <a:pt x="34122" y="63122"/>
                      <a:pt x="30062" y="64771"/>
                      <a:pt x="27145" y="66927"/>
                    </a:cubicBezTo>
                    <a:cubicBezTo>
                      <a:pt x="24228" y="69084"/>
                      <a:pt x="22833" y="72381"/>
                      <a:pt x="22833" y="76694"/>
                    </a:cubicBezTo>
                    <a:cubicBezTo>
                      <a:pt x="22833" y="81134"/>
                      <a:pt x="24481" y="84432"/>
                      <a:pt x="27906" y="86461"/>
                    </a:cubicBezTo>
                    <a:cubicBezTo>
                      <a:pt x="31331" y="88491"/>
                      <a:pt x="35771" y="89506"/>
                      <a:pt x="41225" y="89252"/>
                    </a:cubicBezTo>
                    <a:cubicBezTo>
                      <a:pt x="45538" y="88998"/>
                      <a:pt x="49724" y="88237"/>
                      <a:pt x="53656" y="86715"/>
                    </a:cubicBezTo>
                    <a:cubicBezTo>
                      <a:pt x="57589" y="85193"/>
                      <a:pt x="60760" y="83163"/>
                      <a:pt x="63170" y="80373"/>
                    </a:cubicBezTo>
                    <a:cubicBezTo>
                      <a:pt x="65453" y="77709"/>
                      <a:pt x="66721" y="74284"/>
                      <a:pt x="66721" y="70225"/>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5" name="Google Shape;945;p10"/>
              <p:cNvSpPr/>
              <p:nvPr/>
            </p:nvSpPr>
            <p:spPr>
              <a:xfrm>
                <a:off x="7845330" y="4600364"/>
                <a:ext cx="23339" cy="146253"/>
              </a:xfrm>
              <a:custGeom>
                <a:avLst/>
                <a:gdLst/>
                <a:ahLst/>
                <a:cxnLst/>
                <a:rect l="l" t="t" r="r" b="b"/>
                <a:pathLst>
                  <a:path w="23339" h="146253" extrusionOk="0">
                    <a:moveTo>
                      <a:pt x="0" y="146253"/>
                    </a:moveTo>
                    <a:lnTo>
                      <a:pt x="0" y="1142"/>
                    </a:lnTo>
                    <a:lnTo>
                      <a:pt x="23340" y="0"/>
                    </a:lnTo>
                    <a:lnTo>
                      <a:pt x="23340" y="145112"/>
                    </a:lnTo>
                    <a:lnTo>
                      <a:pt x="0" y="146253"/>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6" name="Google Shape;946;p10"/>
              <p:cNvSpPr/>
              <p:nvPr/>
            </p:nvSpPr>
            <p:spPr>
              <a:xfrm>
                <a:off x="7894927" y="4602901"/>
                <a:ext cx="24988" cy="141306"/>
              </a:xfrm>
              <a:custGeom>
                <a:avLst/>
                <a:gdLst/>
                <a:ahLst/>
                <a:cxnLst/>
                <a:rect l="l" t="t" r="r" b="b"/>
                <a:pathLst>
                  <a:path w="24988" h="141306" extrusionOk="0">
                    <a:moveTo>
                      <a:pt x="0" y="24608"/>
                    </a:moveTo>
                    <a:lnTo>
                      <a:pt x="0" y="1268"/>
                    </a:lnTo>
                    <a:lnTo>
                      <a:pt x="24988" y="0"/>
                    </a:lnTo>
                    <a:lnTo>
                      <a:pt x="24988" y="23340"/>
                    </a:lnTo>
                    <a:lnTo>
                      <a:pt x="0" y="24608"/>
                    </a:lnTo>
                    <a:close/>
                    <a:moveTo>
                      <a:pt x="761" y="141306"/>
                    </a:moveTo>
                    <a:lnTo>
                      <a:pt x="761" y="37546"/>
                    </a:lnTo>
                    <a:lnTo>
                      <a:pt x="24100" y="36405"/>
                    </a:lnTo>
                    <a:lnTo>
                      <a:pt x="24100" y="140165"/>
                    </a:lnTo>
                    <a:lnTo>
                      <a:pt x="761" y="141306"/>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7" name="Google Shape;947;p10"/>
              <p:cNvSpPr/>
              <p:nvPr/>
            </p:nvSpPr>
            <p:spPr>
              <a:xfrm>
                <a:off x="7941733" y="4633979"/>
                <a:ext cx="85874" cy="107945"/>
              </a:xfrm>
              <a:custGeom>
                <a:avLst/>
                <a:gdLst/>
                <a:ahLst/>
                <a:cxnLst/>
                <a:rect l="l" t="t" r="r" b="b"/>
                <a:pathLst>
                  <a:path w="85874" h="107945" extrusionOk="0">
                    <a:moveTo>
                      <a:pt x="0" y="107946"/>
                    </a:moveTo>
                    <a:lnTo>
                      <a:pt x="0" y="88919"/>
                    </a:lnTo>
                    <a:lnTo>
                      <a:pt x="55559" y="20676"/>
                    </a:lnTo>
                    <a:lnTo>
                      <a:pt x="1649" y="23467"/>
                    </a:lnTo>
                    <a:lnTo>
                      <a:pt x="1649" y="4186"/>
                    </a:lnTo>
                    <a:lnTo>
                      <a:pt x="83718" y="0"/>
                    </a:lnTo>
                    <a:lnTo>
                      <a:pt x="83718" y="19027"/>
                    </a:lnTo>
                    <a:lnTo>
                      <a:pt x="28159" y="87270"/>
                    </a:lnTo>
                    <a:lnTo>
                      <a:pt x="85875" y="84353"/>
                    </a:lnTo>
                    <a:lnTo>
                      <a:pt x="85875" y="103633"/>
                    </a:lnTo>
                    <a:lnTo>
                      <a:pt x="0" y="107946"/>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8" name="Google Shape;948;p10"/>
              <p:cNvSpPr/>
              <p:nvPr/>
            </p:nvSpPr>
            <p:spPr>
              <a:xfrm>
                <a:off x="8045239" y="4628030"/>
                <a:ext cx="89173" cy="108801"/>
              </a:xfrm>
              <a:custGeom>
                <a:avLst/>
                <a:gdLst/>
                <a:ahLst/>
                <a:cxnLst/>
                <a:rect l="l" t="t" r="r" b="b"/>
                <a:pathLst>
                  <a:path w="89173" h="108801" extrusionOk="0">
                    <a:moveTo>
                      <a:pt x="70019" y="104762"/>
                    </a:moveTo>
                    <a:lnTo>
                      <a:pt x="68370" y="92838"/>
                    </a:lnTo>
                    <a:cubicBezTo>
                      <a:pt x="65706" y="96898"/>
                      <a:pt x="61648" y="100449"/>
                      <a:pt x="56320" y="103493"/>
                    </a:cubicBezTo>
                    <a:cubicBezTo>
                      <a:pt x="50992" y="106538"/>
                      <a:pt x="44143" y="108187"/>
                      <a:pt x="35898" y="108694"/>
                    </a:cubicBezTo>
                    <a:cubicBezTo>
                      <a:pt x="24355" y="109328"/>
                      <a:pt x="15603" y="107172"/>
                      <a:pt x="9386" y="101971"/>
                    </a:cubicBezTo>
                    <a:cubicBezTo>
                      <a:pt x="3171" y="96898"/>
                      <a:pt x="0" y="89667"/>
                      <a:pt x="0" y="80154"/>
                    </a:cubicBezTo>
                    <a:cubicBezTo>
                      <a:pt x="0" y="72797"/>
                      <a:pt x="1522" y="66962"/>
                      <a:pt x="4693" y="62395"/>
                    </a:cubicBezTo>
                    <a:cubicBezTo>
                      <a:pt x="7864" y="57956"/>
                      <a:pt x="11924" y="54404"/>
                      <a:pt x="17125" y="51994"/>
                    </a:cubicBezTo>
                    <a:cubicBezTo>
                      <a:pt x="22325" y="49584"/>
                      <a:pt x="28033" y="47808"/>
                      <a:pt x="34249" y="46540"/>
                    </a:cubicBezTo>
                    <a:lnTo>
                      <a:pt x="56701" y="42227"/>
                    </a:lnTo>
                    <a:cubicBezTo>
                      <a:pt x="60760" y="41466"/>
                      <a:pt x="63423" y="40578"/>
                      <a:pt x="64565" y="39436"/>
                    </a:cubicBezTo>
                    <a:cubicBezTo>
                      <a:pt x="65706" y="38295"/>
                      <a:pt x="66341" y="36646"/>
                      <a:pt x="66341" y="34362"/>
                    </a:cubicBezTo>
                    <a:cubicBezTo>
                      <a:pt x="66341" y="31826"/>
                      <a:pt x="65706" y="29289"/>
                      <a:pt x="64565" y="27005"/>
                    </a:cubicBezTo>
                    <a:cubicBezTo>
                      <a:pt x="63423" y="24722"/>
                      <a:pt x="61267" y="22693"/>
                      <a:pt x="58223" y="21297"/>
                    </a:cubicBezTo>
                    <a:cubicBezTo>
                      <a:pt x="55178" y="19902"/>
                      <a:pt x="51246" y="19268"/>
                      <a:pt x="46045" y="19521"/>
                    </a:cubicBezTo>
                    <a:cubicBezTo>
                      <a:pt x="40211" y="19902"/>
                      <a:pt x="35390" y="21424"/>
                      <a:pt x="31458" y="24215"/>
                    </a:cubicBezTo>
                    <a:cubicBezTo>
                      <a:pt x="27526" y="27005"/>
                      <a:pt x="25242" y="30938"/>
                      <a:pt x="24608" y="36138"/>
                    </a:cubicBezTo>
                    <a:lnTo>
                      <a:pt x="2918" y="37280"/>
                    </a:lnTo>
                    <a:cubicBezTo>
                      <a:pt x="3044" y="30938"/>
                      <a:pt x="4820" y="24976"/>
                      <a:pt x="8245" y="19648"/>
                    </a:cubicBezTo>
                    <a:cubicBezTo>
                      <a:pt x="11670" y="14321"/>
                      <a:pt x="16744" y="9754"/>
                      <a:pt x="23340" y="6203"/>
                    </a:cubicBezTo>
                    <a:cubicBezTo>
                      <a:pt x="29936" y="2651"/>
                      <a:pt x="37927" y="621"/>
                      <a:pt x="47187" y="114"/>
                    </a:cubicBezTo>
                    <a:cubicBezTo>
                      <a:pt x="60886" y="-647"/>
                      <a:pt x="71287" y="2397"/>
                      <a:pt x="78391" y="9374"/>
                    </a:cubicBezTo>
                    <a:cubicBezTo>
                      <a:pt x="85494" y="16224"/>
                      <a:pt x="89173" y="26117"/>
                      <a:pt x="89173" y="39056"/>
                    </a:cubicBezTo>
                    <a:lnTo>
                      <a:pt x="89173" y="103620"/>
                    </a:lnTo>
                    <a:lnTo>
                      <a:pt x="70019" y="104762"/>
                    </a:lnTo>
                    <a:close/>
                    <a:moveTo>
                      <a:pt x="66848" y="70387"/>
                    </a:moveTo>
                    <a:lnTo>
                      <a:pt x="66848" y="57195"/>
                    </a:lnTo>
                    <a:lnTo>
                      <a:pt x="39703" y="62522"/>
                    </a:lnTo>
                    <a:cubicBezTo>
                      <a:pt x="34249" y="63664"/>
                      <a:pt x="30189" y="65313"/>
                      <a:pt x="27272" y="67469"/>
                    </a:cubicBezTo>
                    <a:cubicBezTo>
                      <a:pt x="24355" y="69626"/>
                      <a:pt x="22959" y="72924"/>
                      <a:pt x="22959" y="77236"/>
                    </a:cubicBezTo>
                    <a:cubicBezTo>
                      <a:pt x="22959" y="81676"/>
                      <a:pt x="24608" y="84974"/>
                      <a:pt x="28033" y="87003"/>
                    </a:cubicBezTo>
                    <a:cubicBezTo>
                      <a:pt x="31458" y="89033"/>
                      <a:pt x="35898" y="89921"/>
                      <a:pt x="41352" y="89667"/>
                    </a:cubicBezTo>
                    <a:cubicBezTo>
                      <a:pt x="45665" y="89414"/>
                      <a:pt x="49850" y="88526"/>
                      <a:pt x="53656" y="87003"/>
                    </a:cubicBezTo>
                    <a:cubicBezTo>
                      <a:pt x="57462" y="85481"/>
                      <a:pt x="60760" y="83325"/>
                      <a:pt x="63170" y="80661"/>
                    </a:cubicBezTo>
                    <a:cubicBezTo>
                      <a:pt x="65580" y="77871"/>
                      <a:pt x="66848" y="74446"/>
                      <a:pt x="66848" y="70387"/>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9" name="Google Shape;949;p10"/>
              <p:cNvSpPr/>
              <p:nvPr/>
            </p:nvSpPr>
            <p:spPr>
              <a:xfrm>
                <a:off x="8148746" y="4594529"/>
                <a:ext cx="68116" cy="135965"/>
              </a:xfrm>
              <a:custGeom>
                <a:avLst/>
                <a:gdLst/>
                <a:ahLst/>
                <a:cxnLst/>
                <a:rect l="l" t="t" r="r" b="b"/>
                <a:pathLst>
                  <a:path w="68116" h="135965" extrusionOk="0">
                    <a:moveTo>
                      <a:pt x="18012" y="106551"/>
                    </a:moveTo>
                    <a:lnTo>
                      <a:pt x="18012" y="50992"/>
                    </a:lnTo>
                    <a:lnTo>
                      <a:pt x="0" y="52007"/>
                    </a:lnTo>
                    <a:lnTo>
                      <a:pt x="0" y="33361"/>
                    </a:lnTo>
                    <a:lnTo>
                      <a:pt x="11289" y="32726"/>
                    </a:lnTo>
                    <a:cubicBezTo>
                      <a:pt x="14207" y="32600"/>
                      <a:pt x="16236" y="31965"/>
                      <a:pt x="17251" y="31077"/>
                    </a:cubicBezTo>
                    <a:cubicBezTo>
                      <a:pt x="18266" y="30189"/>
                      <a:pt x="18900" y="28160"/>
                      <a:pt x="19154" y="25242"/>
                    </a:cubicBezTo>
                    <a:lnTo>
                      <a:pt x="21944" y="1142"/>
                    </a:lnTo>
                    <a:lnTo>
                      <a:pt x="40971" y="0"/>
                    </a:lnTo>
                    <a:lnTo>
                      <a:pt x="40971" y="30443"/>
                    </a:lnTo>
                    <a:lnTo>
                      <a:pt x="66086" y="29048"/>
                    </a:lnTo>
                    <a:lnTo>
                      <a:pt x="66086" y="48328"/>
                    </a:lnTo>
                    <a:lnTo>
                      <a:pt x="41225" y="49724"/>
                    </a:lnTo>
                    <a:lnTo>
                      <a:pt x="41225" y="101477"/>
                    </a:lnTo>
                    <a:cubicBezTo>
                      <a:pt x="41225" y="107058"/>
                      <a:pt x="42366" y="110863"/>
                      <a:pt x="44649" y="112893"/>
                    </a:cubicBezTo>
                    <a:cubicBezTo>
                      <a:pt x="46933" y="114922"/>
                      <a:pt x="51118" y="115810"/>
                      <a:pt x="56954" y="115430"/>
                    </a:cubicBezTo>
                    <a:lnTo>
                      <a:pt x="68116" y="114796"/>
                    </a:lnTo>
                    <a:lnTo>
                      <a:pt x="68116" y="133442"/>
                    </a:lnTo>
                    <a:cubicBezTo>
                      <a:pt x="64691" y="134076"/>
                      <a:pt x="61393" y="134584"/>
                      <a:pt x="57969" y="134964"/>
                    </a:cubicBezTo>
                    <a:cubicBezTo>
                      <a:pt x="54544" y="135345"/>
                      <a:pt x="51499" y="135598"/>
                      <a:pt x="48835" y="135852"/>
                    </a:cubicBezTo>
                    <a:cubicBezTo>
                      <a:pt x="38307" y="136486"/>
                      <a:pt x="30443" y="134457"/>
                      <a:pt x="25496" y="129637"/>
                    </a:cubicBezTo>
                    <a:cubicBezTo>
                      <a:pt x="20549" y="124690"/>
                      <a:pt x="18012" y="117079"/>
                      <a:pt x="18012" y="106551"/>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0" name="Google Shape;950;p10"/>
              <p:cNvSpPr/>
              <p:nvPr/>
            </p:nvSpPr>
            <p:spPr>
              <a:xfrm>
                <a:off x="8237284" y="4584255"/>
                <a:ext cx="24862" cy="141433"/>
              </a:xfrm>
              <a:custGeom>
                <a:avLst/>
                <a:gdLst/>
                <a:ahLst/>
                <a:cxnLst/>
                <a:rect l="l" t="t" r="r" b="b"/>
                <a:pathLst>
                  <a:path w="24862" h="141433" extrusionOk="0">
                    <a:moveTo>
                      <a:pt x="0" y="24862"/>
                    </a:moveTo>
                    <a:lnTo>
                      <a:pt x="0" y="1522"/>
                    </a:lnTo>
                    <a:lnTo>
                      <a:pt x="24862" y="0"/>
                    </a:lnTo>
                    <a:lnTo>
                      <a:pt x="24862" y="23340"/>
                    </a:lnTo>
                    <a:lnTo>
                      <a:pt x="0" y="24862"/>
                    </a:lnTo>
                    <a:close/>
                    <a:moveTo>
                      <a:pt x="761" y="141433"/>
                    </a:moveTo>
                    <a:lnTo>
                      <a:pt x="761" y="37673"/>
                    </a:lnTo>
                    <a:lnTo>
                      <a:pt x="24101" y="36278"/>
                    </a:lnTo>
                    <a:lnTo>
                      <a:pt x="24101" y="140038"/>
                    </a:lnTo>
                    <a:lnTo>
                      <a:pt x="761" y="141433"/>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1" name="Google Shape;951;p10"/>
              <p:cNvSpPr/>
              <p:nvPr/>
            </p:nvSpPr>
            <p:spPr>
              <a:xfrm>
                <a:off x="8283329" y="4613908"/>
                <a:ext cx="101730" cy="108127"/>
              </a:xfrm>
              <a:custGeom>
                <a:avLst/>
                <a:gdLst/>
                <a:ahLst/>
                <a:cxnLst/>
                <a:rect l="l" t="t" r="r" b="b"/>
                <a:pathLst>
                  <a:path w="101730" h="108127" extrusionOk="0">
                    <a:moveTo>
                      <a:pt x="50865" y="107975"/>
                    </a:moveTo>
                    <a:cubicBezTo>
                      <a:pt x="34883" y="108990"/>
                      <a:pt x="22452" y="104931"/>
                      <a:pt x="13446" y="96052"/>
                    </a:cubicBezTo>
                    <a:cubicBezTo>
                      <a:pt x="4439" y="87046"/>
                      <a:pt x="0" y="74234"/>
                      <a:pt x="0" y="57364"/>
                    </a:cubicBezTo>
                    <a:cubicBezTo>
                      <a:pt x="0" y="40493"/>
                      <a:pt x="4566" y="26921"/>
                      <a:pt x="13573" y="16773"/>
                    </a:cubicBezTo>
                    <a:cubicBezTo>
                      <a:pt x="22578" y="6625"/>
                      <a:pt x="35010" y="1171"/>
                      <a:pt x="50865" y="156"/>
                    </a:cubicBezTo>
                    <a:cubicBezTo>
                      <a:pt x="66848" y="-859"/>
                      <a:pt x="79279" y="3074"/>
                      <a:pt x="88285" y="11953"/>
                    </a:cubicBezTo>
                    <a:cubicBezTo>
                      <a:pt x="97291" y="20832"/>
                      <a:pt x="101731" y="33770"/>
                      <a:pt x="101731" y="50641"/>
                    </a:cubicBezTo>
                    <a:cubicBezTo>
                      <a:pt x="101731" y="67384"/>
                      <a:pt x="97164" y="80830"/>
                      <a:pt x="88158" y="91105"/>
                    </a:cubicBezTo>
                    <a:cubicBezTo>
                      <a:pt x="79025" y="101379"/>
                      <a:pt x="66721" y="106960"/>
                      <a:pt x="50865" y="107975"/>
                    </a:cubicBezTo>
                    <a:close/>
                    <a:moveTo>
                      <a:pt x="50865" y="87426"/>
                    </a:moveTo>
                    <a:cubicBezTo>
                      <a:pt x="59491" y="86919"/>
                      <a:pt x="66213" y="83494"/>
                      <a:pt x="70780" y="77405"/>
                    </a:cubicBezTo>
                    <a:cubicBezTo>
                      <a:pt x="75346" y="71317"/>
                      <a:pt x="77757" y="62945"/>
                      <a:pt x="77757" y="52163"/>
                    </a:cubicBezTo>
                    <a:cubicBezTo>
                      <a:pt x="77757" y="41381"/>
                      <a:pt x="75473" y="33390"/>
                      <a:pt x="70780" y="27935"/>
                    </a:cubicBezTo>
                    <a:cubicBezTo>
                      <a:pt x="66087" y="22481"/>
                      <a:pt x="59491" y="20071"/>
                      <a:pt x="50865" y="20578"/>
                    </a:cubicBezTo>
                    <a:cubicBezTo>
                      <a:pt x="42240" y="21086"/>
                      <a:pt x="35517" y="24384"/>
                      <a:pt x="30950" y="30472"/>
                    </a:cubicBezTo>
                    <a:cubicBezTo>
                      <a:pt x="26257" y="36561"/>
                      <a:pt x="23974" y="44933"/>
                      <a:pt x="23974" y="55715"/>
                    </a:cubicBezTo>
                    <a:cubicBezTo>
                      <a:pt x="23974" y="66370"/>
                      <a:pt x="26257" y="74488"/>
                      <a:pt x="30950" y="79942"/>
                    </a:cubicBezTo>
                    <a:cubicBezTo>
                      <a:pt x="35517" y="85523"/>
                      <a:pt x="42240" y="88060"/>
                      <a:pt x="50865" y="87426"/>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2" name="Google Shape;952;p10"/>
              <p:cNvSpPr/>
              <p:nvPr/>
            </p:nvSpPr>
            <p:spPr>
              <a:xfrm>
                <a:off x="8407384" y="4605565"/>
                <a:ext cx="89934" cy="109595"/>
              </a:xfrm>
              <a:custGeom>
                <a:avLst/>
                <a:gdLst/>
                <a:ahLst/>
                <a:cxnLst/>
                <a:rect l="l" t="t" r="r" b="b"/>
                <a:pathLst>
                  <a:path w="89934" h="109595" extrusionOk="0">
                    <a:moveTo>
                      <a:pt x="0" y="109595"/>
                    </a:moveTo>
                    <a:lnTo>
                      <a:pt x="0" y="5835"/>
                    </a:lnTo>
                    <a:lnTo>
                      <a:pt x="20042" y="4440"/>
                    </a:lnTo>
                    <a:lnTo>
                      <a:pt x="21818" y="17505"/>
                    </a:lnTo>
                    <a:cubicBezTo>
                      <a:pt x="24735" y="12812"/>
                      <a:pt x="28921" y="8880"/>
                      <a:pt x="34376" y="5708"/>
                    </a:cubicBezTo>
                    <a:cubicBezTo>
                      <a:pt x="39830" y="2537"/>
                      <a:pt x="46299" y="635"/>
                      <a:pt x="54036" y="127"/>
                    </a:cubicBezTo>
                    <a:cubicBezTo>
                      <a:pt x="65072" y="-634"/>
                      <a:pt x="73824" y="2030"/>
                      <a:pt x="80294" y="7865"/>
                    </a:cubicBezTo>
                    <a:cubicBezTo>
                      <a:pt x="86763" y="13700"/>
                      <a:pt x="89934" y="22959"/>
                      <a:pt x="89934" y="35390"/>
                    </a:cubicBezTo>
                    <a:lnTo>
                      <a:pt x="89934" y="103380"/>
                    </a:lnTo>
                    <a:lnTo>
                      <a:pt x="66594" y="104902"/>
                    </a:lnTo>
                    <a:lnTo>
                      <a:pt x="66594" y="41098"/>
                    </a:lnTo>
                    <a:cubicBezTo>
                      <a:pt x="66594" y="27145"/>
                      <a:pt x="60126" y="20676"/>
                      <a:pt x="47187" y="21437"/>
                    </a:cubicBezTo>
                    <a:cubicBezTo>
                      <a:pt x="40972" y="21818"/>
                      <a:pt x="35390" y="24101"/>
                      <a:pt x="30570" y="28033"/>
                    </a:cubicBezTo>
                    <a:cubicBezTo>
                      <a:pt x="25750" y="31966"/>
                      <a:pt x="23213" y="37420"/>
                      <a:pt x="23213" y="44396"/>
                    </a:cubicBezTo>
                    <a:lnTo>
                      <a:pt x="23213" y="108073"/>
                    </a:lnTo>
                    <a:lnTo>
                      <a:pt x="0" y="109595"/>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953" name="Google Shape;953;p10"/>
            <p:cNvGrpSpPr/>
            <p:nvPr/>
          </p:nvGrpSpPr>
          <p:grpSpPr>
            <a:xfrm>
              <a:off x="9104529" y="4054673"/>
              <a:ext cx="1606503" cy="582732"/>
              <a:chOff x="9104529" y="4054673"/>
              <a:chExt cx="1606503" cy="582732"/>
            </a:xfrm>
          </p:grpSpPr>
          <p:sp>
            <p:nvSpPr>
              <p:cNvPr id="954" name="Google Shape;954;p10"/>
              <p:cNvSpPr/>
              <p:nvPr/>
            </p:nvSpPr>
            <p:spPr>
              <a:xfrm>
                <a:off x="9104529" y="4290997"/>
                <a:ext cx="118601" cy="146646"/>
              </a:xfrm>
              <a:custGeom>
                <a:avLst/>
                <a:gdLst/>
                <a:ahLst/>
                <a:cxnLst/>
                <a:rect l="l" t="t" r="r" b="b"/>
                <a:pathLst>
                  <a:path w="118601" h="146646" extrusionOk="0">
                    <a:moveTo>
                      <a:pt x="93993" y="93222"/>
                    </a:moveTo>
                    <a:lnTo>
                      <a:pt x="118601" y="90811"/>
                    </a:lnTo>
                    <a:cubicBezTo>
                      <a:pt x="116698" y="106794"/>
                      <a:pt x="110736" y="119732"/>
                      <a:pt x="100716" y="129373"/>
                    </a:cubicBezTo>
                    <a:cubicBezTo>
                      <a:pt x="90695" y="139013"/>
                      <a:pt x="77503" y="144721"/>
                      <a:pt x="61267" y="146243"/>
                    </a:cubicBezTo>
                    <a:cubicBezTo>
                      <a:pt x="41606" y="148146"/>
                      <a:pt x="26511" y="143326"/>
                      <a:pt x="15856" y="131783"/>
                    </a:cubicBezTo>
                    <a:cubicBezTo>
                      <a:pt x="5327" y="120240"/>
                      <a:pt x="0" y="102862"/>
                      <a:pt x="0" y="79395"/>
                    </a:cubicBezTo>
                    <a:cubicBezTo>
                      <a:pt x="0" y="56309"/>
                      <a:pt x="5454" y="37790"/>
                      <a:pt x="16237" y="23964"/>
                    </a:cubicBezTo>
                    <a:cubicBezTo>
                      <a:pt x="27018" y="10137"/>
                      <a:pt x="42367" y="2273"/>
                      <a:pt x="62028" y="370"/>
                    </a:cubicBezTo>
                    <a:cubicBezTo>
                      <a:pt x="77630" y="-1152"/>
                      <a:pt x="90441" y="2019"/>
                      <a:pt x="100209" y="9884"/>
                    </a:cubicBezTo>
                    <a:cubicBezTo>
                      <a:pt x="109975" y="17748"/>
                      <a:pt x="115937" y="29418"/>
                      <a:pt x="117840" y="44893"/>
                    </a:cubicBezTo>
                    <a:lnTo>
                      <a:pt x="93232" y="47303"/>
                    </a:lnTo>
                    <a:cubicBezTo>
                      <a:pt x="91709" y="38678"/>
                      <a:pt x="88158" y="32082"/>
                      <a:pt x="82577" y="27642"/>
                    </a:cubicBezTo>
                    <a:cubicBezTo>
                      <a:pt x="76869" y="23203"/>
                      <a:pt x="69892" y="21300"/>
                      <a:pt x="61521" y="22188"/>
                    </a:cubicBezTo>
                    <a:cubicBezTo>
                      <a:pt x="49977" y="23329"/>
                      <a:pt x="40971" y="28530"/>
                      <a:pt x="34629" y="38044"/>
                    </a:cubicBezTo>
                    <a:cubicBezTo>
                      <a:pt x="28286" y="47557"/>
                      <a:pt x="25115" y="60368"/>
                      <a:pt x="25115" y="76605"/>
                    </a:cubicBezTo>
                    <a:cubicBezTo>
                      <a:pt x="25115" y="92968"/>
                      <a:pt x="28286" y="105272"/>
                      <a:pt x="34629" y="113644"/>
                    </a:cubicBezTo>
                    <a:cubicBezTo>
                      <a:pt x="40971" y="122016"/>
                      <a:pt x="49850" y="125567"/>
                      <a:pt x="61267" y="124426"/>
                    </a:cubicBezTo>
                    <a:cubicBezTo>
                      <a:pt x="69892" y="123538"/>
                      <a:pt x="77123" y="120367"/>
                      <a:pt x="82831" y="114912"/>
                    </a:cubicBezTo>
                    <a:cubicBezTo>
                      <a:pt x="88538" y="109458"/>
                      <a:pt x="92217" y="102228"/>
                      <a:pt x="93993" y="93222"/>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5" name="Google Shape;955;p10"/>
              <p:cNvSpPr/>
              <p:nvPr/>
            </p:nvSpPr>
            <p:spPr>
              <a:xfrm>
                <a:off x="9238224" y="4316090"/>
                <a:ext cx="101476" cy="108604"/>
              </a:xfrm>
              <a:custGeom>
                <a:avLst/>
                <a:gdLst/>
                <a:ahLst/>
                <a:cxnLst/>
                <a:rect l="l" t="t" r="r" b="b"/>
                <a:pathLst>
                  <a:path w="101476" h="108604" extrusionOk="0">
                    <a:moveTo>
                      <a:pt x="50738" y="108212"/>
                    </a:moveTo>
                    <a:cubicBezTo>
                      <a:pt x="34883" y="109861"/>
                      <a:pt x="22452" y="106309"/>
                      <a:pt x="13446" y="97684"/>
                    </a:cubicBezTo>
                    <a:cubicBezTo>
                      <a:pt x="4440" y="89059"/>
                      <a:pt x="0" y="76374"/>
                      <a:pt x="0" y="59630"/>
                    </a:cubicBezTo>
                    <a:cubicBezTo>
                      <a:pt x="0" y="42760"/>
                      <a:pt x="4440" y="29060"/>
                      <a:pt x="13573" y="18532"/>
                    </a:cubicBezTo>
                    <a:cubicBezTo>
                      <a:pt x="22579" y="8004"/>
                      <a:pt x="35010" y="2042"/>
                      <a:pt x="50738" y="393"/>
                    </a:cubicBezTo>
                    <a:cubicBezTo>
                      <a:pt x="66594" y="-1256"/>
                      <a:pt x="79026" y="2296"/>
                      <a:pt x="88031" y="10795"/>
                    </a:cubicBezTo>
                    <a:cubicBezTo>
                      <a:pt x="97037" y="19293"/>
                      <a:pt x="101477" y="32105"/>
                      <a:pt x="101477" y="48975"/>
                    </a:cubicBezTo>
                    <a:cubicBezTo>
                      <a:pt x="101477" y="65719"/>
                      <a:pt x="96910" y="79418"/>
                      <a:pt x="87905" y="89946"/>
                    </a:cubicBezTo>
                    <a:cubicBezTo>
                      <a:pt x="78899" y="100475"/>
                      <a:pt x="66468" y="106563"/>
                      <a:pt x="50738" y="108212"/>
                    </a:cubicBezTo>
                    <a:close/>
                    <a:moveTo>
                      <a:pt x="50738" y="87663"/>
                    </a:moveTo>
                    <a:cubicBezTo>
                      <a:pt x="59365" y="86775"/>
                      <a:pt x="65960" y="83224"/>
                      <a:pt x="70653" y="76881"/>
                    </a:cubicBezTo>
                    <a:cubicBezTo>
                      <a:pt x="75346" y="70539"/>
                      <a:pt x="77630" y="62040"/>
                      <a:pt x="77630" y="51385"/>
                    </a:cubicBezTo>
                    <a:cubicBezTo>
                      <a:pt x="77630" y="40730"/>
                      <a:pt x="75346" y="32739"/>
                      <a:pt x="70653" y="27411"/>
                    </a:cubicBezTo>
                    <a:cubicBezTo>
                      <a:pt x="65960" y="22084"/>
                      <a:pt x="59365" y="19927"/>
                      <a:pt x="50738" y="20815"/>
                    </a:cubicBezTo>
                    <a:cubicBezTo>
                      <a:pt x="42113" y="21703"/>
                      <a:pt x="35517" y="25255"/>
                      <a:pt x="30824" y="31470"/>
                    </a:cubicBezTo>
                    <a:cubicBezTo>
                      <a:pt x="26131" y="37686"/>
                      <a:pt x="23847" y="46185"/>
                      <a:pt x="23847" y="57093"/>
                    </a:cubicBezTo>
                    <a:cubicBezTo>
                      <a:pt x="23847" y="67748"/>
                      <a:pt x="26131" y="75740"/>
                      <a:pt x="30824" y="81067"/>
                    </a:cubicBezTo>
                    <a:cubicBezTo>
                      <a:pt x="35517" y="86395"/>
                      <a:pt x="42113" y="88551"/>
                      <a:pt x="50738" y="87663"/>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6" name="Google Shape;956;p10"/>
              <p:cNvSpPr/>
              <p:nvPr/>
            </p:nvSpPr>
            <p:spPr>
              <a:xfrm>
                <a:off x="9361899" y="4267013"/>
                <a:ext cx="23213" cy="147648"/>
              </a:xfrm>
              <a:custGeom>
                <a:avLst/>
                <a:gdLst/>
                <a:ahLst/>
                <a:cxnLst/>
                <a:rect l="l" t="t" r="r" b="b"/>
                <a:pathLst>
                  <a:path w="23213" h="147648" extrusionOk="0">
                    <a:moveTo>
                      <a:pt x="0" y="147649"/>
                    </a:moveTo>
                    <a:lnTo>
                      <a:pt x="0" y="2537"/>
                    </a:lnTo>
                    <a:lnTo>
                      <a:pt x="23213" y="0"/>
                    </a:lnTo>
                    <a:lnTo>
                      <a:pt x="23213" y="145112"/>
                    </a:lnTo>
                    <a:lnTo>
                      <a:pt x="0" y="147649"/>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7" name="Google Shape;957;p10"/>
              <p:cNvSpPr/>
              <p:nvPr/>
            </p:nvSpPr>
            <p:spPr>
              <a:xfrm>
                <a:off x="9411876" y="4261686"/>
                <a:ext cx="23213" cy="147648"/>
              </a:xfrm>
              <a:custGeom>
                <a:avLst/>
                <a:gdLst/>
                <a:ahLst/>
                <a:cxnLst/>
                <a:rect l="l" t="t" r="r" b="b"/>
                <a:pathLst>
                  <a:path w="23213" h="147648" extrusionOk="0">
                    <a:moveTo>
                      <a:pt x="0" y="147649"/>
                    </a:moveTo>
                    <a:lnTo>
                      <a:pt x="0" y="2537"/>
                    </a:lnTo>
                    <a:lnTo>
                      <a:pt x="23213" y="0"/>
                    </a:lnTo>
                    <a:lnTo>
                      <a:pt x="23213" y="145112"/>
                    </a:lnTo>
                    <a:lnTo>
                      <a:pt x="0" y="147649"/>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8" name="Google Shape;958;p10"/>
              <p:cNvSpPr/>
              <p:nvPr/>
            </p:nvSpPr>
            <p:spPr>
              <a:xfrm>
                <a:off x="9457921" y="4292576"/>
                <a:ext cx="89046" cy="110067"/>
              </a:xfrm>
              <a:custGeom>
                <a:avLst/>
                <a:gdLst/>
                <a:ahLst/>
                <a:cxnLst/>
                <a:rect l="l" t="t" r="r" b="b"/>
                <a:pathLst>
                  <a:path w="89046" h="110067" extrusionOk="0">
                    <a:moveTo>
                      <a:pt x="69639" y="103820"/>
                    </a:moveTo>
                    <a:lnTo>
                      <a:pt x="67990" y="92024"/>
                    </a:lnTo>
                    <a:cubicBezTo>
                      <a:pt x="65326" y="96210"/>
                      <a:pt x="61267" y="100015"/>
                      <a:pt x="55939" y="103313"/>
                    </a:cubicBezTo>
                    <a:cubicBezTo>
                      <a:pt x="50612" y="106611"/>
                      <a:pt x="43889" y="108767"/>
                      <a:pt x="35644" y="109655"/>
                    </a:cubicBezTo>
                    <a:cubicBezTo>
                      <a:pt x="24228" y="110924"/>
                      <a:pt x="15349" y="109275"/>
                      <a:pt x="9260" y="104582"/>
                    </a:cubicBezTo>
                    <a:cubicBezTo>
                      <a:pt x="3171" y="99888"/>
                      <a:pt x="0" y="92785"/>
                      <a:pt x="0" y="83271"/>
                    </a:cubicBezTo>
                    <a:cubicBezTo>
                      <a:pt x="0" y="75914"/>
                      <a:pt x="1522" y="69953"/>
                      <a:pt x="4693" y="65259"/>
                    </a:cubicBezTo>
                    <a:cubicBezTo>
                      <a:pt x="7738" y="60566"/>
                      <a:pt x="11924" y="56887"/>
                      <a:pt x="17125" y="54097"/>
                    </a:cubicBezTo>
                    <a:cubicBezTo>
                      <a:pt x="22325" y="51306"/>
                      <a:pt x="28033" y="49150"/>
                      <a:pt x="34122" y="47755"/>
                    </a:cubicBezTo>
                    <a:lnTo>
                      <a:pt x="56447" y="42173"/>
                    </a:lnTo>
                    <a:cubicBezTo>
                      <a:pt x="60506" y="41159"/>
                      <a:pt x="63043" y="40144"/>
                      <a:pt x="64311" y="39002"/>
                    </a:cubicBezTo>
                    <a:cubicBezTo>
                      <a:pt x="65453" y="37861"/>
                      <a:pt x="66087" y="36085"/>
                      <a:pt x="66087" y="33801"/>
                    </a:cubicBezTo>
                    <a:cubicBezTo>
                      <a:pt x="66087" y="31265"/>
                      <a:pt x="65453" y="28855"/>
                      <a:pt x="64311" y="26444"/>
                    </a:cubicBezTo>
                    <a:cubicBezTo>
                      <a:pt x="63043" y="24161"/>
                      <a:pt x="61013" y="22385"/>
                      <a:pt x="58096" y="21117"/>
                    </a:cubicBezTo>
                    <a:cubicBezTo>
                      <a:pt x="55178" y="19848"/>
                      <a:pt x="51119" y="19468"/>
                      <a:pt x="46045" y="20102"/>
                    </a:cubicBezTo>
                    <a:cubicBezTo>
                      <a:pt x="40211" y="20736"/>
                      <a:pt x="35390" y="22639"/>
                      <a:pt x="31585" y="25556"/>
                    </a:cubicBezTo>
                    <a:cubicBezTo>
                      <a:pt x="27652" y="28601"/>
                      <a:pt x="25369" y="32660"/>
                      <a:pt x="24735" y="37861"/>
                    </a:cubicBezTo>
                    <a:lnTo>
                      <a:pt x="3171" y="40271"/>
                    </a:lnTo>
                    <a:cubicBezTo>
                      <a:pt x="3298" y="33928"/>
                      <a:pt x="5074" y="27967"/>
                      <a:pt x="8499" y="22259"/>
                    </a:cubicBezTo>
                    <a:cubicBezTo>
                      <a:pt x="11924" y="16677"/>
                      <a:pt x="16998" y="11857"/>
                      <a:pt x="23467" y="7925"/>
                    </a:cubicBezTo>
                    <a:cubicBezTo>
                      <a:pt x="29936" y="3993"/>
                      <a:pt x="37928" y="1456"/>
                      <a:pt x="47314" y="441"/>
                    </a:cubicBezTo>
                    <a:cubicBezTo>
                      <a:pt x="60887" y="-1081"/>
                      <a:pt x="71287" y="1329"/>
                      <a:pt x="78391" y="7798"/>
                    </a:cubicBezTo>
                    <a:cubicBezTo>
                      <a:pt x="85495" y="14267"/>
                      <a:pt x="89046" y="24034"/>
                      <a:pt x="89046" y="36846"/>
                    </a:cubicBezTo>
                    <a:lnTo>
                      <a:pt x="89046" y="101410"/>
                    </a:lnTo>
                    <a:lnTo>
                      <a:pt x="69639" y="103820"/>
                    </a:lnTo>
                    <a:close/>
                    <a:moveTo>
                      <a:pt x="66468" y="69699"/>
                    </a:moveTo>
                    <a:lnTo>
                      <a:pt x="66468" y="56507"/>
                    </a:lnTo>
                    <a:lnTo>
                      <a:pt x="39450" y="63483"/>
                    </a:lnTo>
                    <a:cubicBezTo>
                      <a:pt x="34122" y="64879"/>
                      <a:pt x="29936" y="66781"/>
                      <a:pt x="27018" y="69192"/>
                    </a:cubicBezTo>
                    <a:cubicBezTo>
                      <a:pt x="24101" y="71602"/>
                      <a:pt x="22706" y="74900"/>
                      <a:pt x="22706" y="79212"/>
                    </a:cubicBezTo>
                    <a:cubicBezTo>
                      <a:pt x="22706" y="83652"/>
                      <a:pt x="24355" y="86823"/>
                      <a:pt x="27779" y="88726"/>
                    </a:cubicBezTo>
                    <a:cubicBezTo>
                      <a:pt x="31077" y="90628"/>
                      <a:pt x="35517" y="91136"/>
                      <a:pt x="41099" y="90502"/>
                    </a:cubicBezTo>
                    <a:cubicBezTo>
                      <a:pt x="45411" y="89994"/>
                      <a:pt x="49470" y="88853"/>
                      <a:pt x="53402" y="87204"/>
                    </a:cubicBezTo>
                    <a:cubicBezTo>
                      <a:pt x="57335" y="85428"/>
                      <a:pt x="60506" y="83145"/>
                      <a:pt x="62916" y="80227"/>
                    </a:cubicBezTo>
                    <a:cubicBezTo>
                      <a:pt x="65199" y="77183"/>
                      <a:pt x="66468" y="73758"/>
                      <a:pt x="66468" y="69699"/>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9" name="Google Shape;959;p10"/>
              <p:cNvSpPr/>
              <p:nvPr/>
            </p:nvSpPr>
            <p:spPr>
              <a:xfrm>
                <a:off x="9572718" y="4243293"/>
                <a:ext cx="98558" cy="147902"/>
              </a:xfrm>
              <a:custGeom>
                <a:avLst/>
                <a:gdLst/>
                <a:ahLst/>
                <a:cxnLst/>
                <a:rect l="l" t="t" r="r" b="b"/>
                <a:pathLst>
                  <a:path w="98558" h="147902" extrusionOk="0">
                    <a:moveTo>
                      <a:pt x="0" y="147902"/>
                    </a:moveTo>
                    <a:lnTo>
                      <a:pt x="0" y="2791"/>
                    </a:lnTo>
                    <a:lnTo>
                      <a:pt x="23212" y="0"/>
                    </a:lnTo>
                    <a:lnTo>
                      <a:pt x="23212" y="53402"/>
                    </a:lnTo>
                    <a:cubicBezTo>
                      <a:pt x="30189" y="43254"/>
                      <a:pt x="40590" y="37293"/>
                      <a:pt x="54417" y="35644"/>
                    </a:cubicBezTo>
                    <a:cubicBezTo>
                      <a:pt x="63423" y="34502"/>
                      <a:pt x="71160" y="35771"/>
                      <a:pt x="77756" y="39449"/>
                    </a:cubicBezTo>
                    <a:cubicBezTo>
                      <a:pt x="84352" y="43001"/>
                      <a:pt x="89426" y="48582"/>
                      <a:pt x="93104" y="56066"/>
                    </a:cubicBezTo>
                    <a:cubicBezTo>
                      <a:pt x="96783" y="63550"/>
                      <a:pt x="98559" y="72683"/>
                      <a:pt x="98559" y="83465"/>
                    </a:cubicBezTo>
                    <a:cubicBezTo>
                      <a:pt x="98559" y="94627"/>
                      <a:pt x="96656" y="104394"/>
                      <a:pt x="92850" y="113020"/>
                    </a:cubicBezTo>
                    <a:cubicBezTo>
                      <a:pt x="89045" y="121645"/>
                      <a:pt x="83718" y="128622"/>
                      <a:pt x="76869" y="133949"/>
                    </a:cubicBezTo>
                    <a:cubicBezTo>
                      <a:pt x="70018" y="139277"/>
                      <a:pt x="61774" y="142448"/>
                      <a:pt x="52387" y="143590"/>
                    </a:cubicBezTo>
                    <a:cubicBezTo>
                      <a:pt x="38815" y="145239"/>
                      <a:pt x="28667" y="141560"/>
                      <a:pt x="21817" y="132427"/>
                    </a:cubicBezTo>
                    <a:lnTo>
                      <a:pt x="20041" y="145492"/>
                    </a:lnTo>
                    <a:lnTo>
                      <a:pt x="0" y="147902"/>
                    </a:lnTo>
                    <a:close/>
                    <a:moveTo>
                      <a:pt x="23085" y="82196"/>
                    </a:moveTo>
                    <a:lnTo>
                      <a:pt x="23085" y="104902"/>
                    </a:lnTo>
                    <a:cubicBezTo>
                      <a:pt x="23085" y="111244"/>
                      <a:pt x="25369" y="116191"/>
                      <a:pt x="29935" y="119743"/>
                    </a:cubicBezTo>
                    <a:cubicBezTo>
                      <a:pt x="34502" y="123294"/>
                      <a:pt x="40464" y="124563"/>
                      <a:pt x="47820" y="123675"/>
                    </a:cubicBezTo>
                    <a:cubicBezTo>
                      <a:pt x="56320" y="122660"/>
                      <a:pt x="62915" y="118855"/>
                      <a:pt x="67608" y="112512"/>
                    </a:cubicBezTo>
                    <a:cubicBezTo>
                      <a:pt x="72302" y="106170"/>
                      <a:pt x="74712" y="97545"/>
                      <a:pt x="74712" y="87016"/>
                    </a:cubicBezTo>
                    <a:cubicBezTo>
                      <a:pt x="74712" y="76488"/>
                      <a:pt x="72428" y="68624"/>
                      <a:pt x="67608" y="63296"/>
                    </a:cubicBezTo>
                    <a:cubicBezTo>
                      <a:pt x="62788" y="57969"/>
                      <a:pt x="56446" y="55939"/>
                      <a:pt x="48074" y="56954"/>
                    </a:cubicBezTo>
                    <a:cubicBezTo>
                      <a:pt x="40717" y="57842"/>
                      <a:pt x="34629" y="60632"/>
                      <a:pt x="30062" y="65326"/>
                    </a:cubicBezTo>
                    <a:cubicBezTo>
                      <a:pt x="25495" y="69892"/>
                      <a:pt x="23085" y="75473"/>
                      <a:pt x="23085" y="82196"/>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0" name="Google Shape;960;p10"/>
              <p:cNvSpPr/>
              <p:nvPr/>
            </p:nvSpPr>
            <p:spPr>
              <a:xfrm>
                <a:off x="9688401" y="4264389"/>
                <a:ext cx="101095" cy="108881"/>
              </a:xfrm>
              <a:custGeom>
                <a:avLst/>
                <a:gdLst/>
                <a:ahLst/>
                <a:cxnLst/>
                <a:rect l="l" t="t" r="r" b="b"/>
                <a:pathLst>
                  <a:path w="101095" h="108881" extrusionOk="0">
                    <a:moveTo>
                      <a:pt x="50484" y="108287"/>
                    </a:moveTo>
                    <a:cubicBezTo>
                      <a:pt x="34629" y="110317"/>
                      <a:pt x="22324" y="107146"/>
                      <a:pt x="13319" y="98774"/>
                    </a:cubicBezTo>
                    <a:cubicBezTo>
                      <a:pt x="4312" y="90402"/>
                      <a:pt x="0" y="77844"/>
                      <a:pt x="0" y="60974"/>
                    </a:cubicBezTo>
                    <a:cubicBezTo>
                      <a:pt x="0" y="44103"/>
                      <a:pt x="4439" y="30277"/>
                      <a:pt x="13446" y="19622"/>
                    </a:cubicBezTo>
                    <a:cubicBezTo>
                      <a:pt x="22451" y="8967"/>
                      <a:pt x="34756" y="2624"/>
                      <a:pt x="50484" y="595"/>
                    </a:cubicBezTo>
                    <a:cubicBezTo>
                      <a:pt x="66340" y="-1435"/>
                      <a:pt x="78644" y="1737"/>
                      <a:pt x="87650" y="9982"/>
                    </a:cubicBezTo>
                    <a:cubicBezTo>
                      <a:pt x="96530" y="18353"/>
                      <a:pt x="101096" y="30911"/>
                      <a:pt x="101096" y="47782"/>
                    </a:cubicBezTo>
                    <a:cubicBezTo>
                      <a:pt x="101096" y="64525"/>
                      <a:pt x="96656" y="78352"/>
                      <a:pt x="87650" y="89133"/>
                    </a:cubicBezTo>
                    <a:cubicBezTo>
                      <a:pt x="78644" y="99915"/>
                      <a:pt x="66213" y="106258"/>
                      <a:pt x="50484" y="108287"/>
                    </a:cubicBezTo>
                    <a:close/>
                    <a:moveTo>
                      <a:pt x="50484" y="87738"/>
                    </a:moveTo>
                    <a:cubicBezTo>
                      <a:pt x="59110" y="86596"/>
                      <a:pt x="65706" y="82918"/>
                      <a:pt x="70272" y="76449"/>
                    </a:cubicBezTo>
                    <a:cubicBezTo>
                      <a:pt x="74966" y="69980"/>
                      <a:pt x="77249" y="61481"/>
                      <a:pt x="77249" y="50826"/>
                    </a:cubicBezTo>
                    <a:cubicBezTo>
                      <a:pt x="77249" y="40171"/>
                      <a:pt x="74966" y="32180"/>
                      <a:pt x="70272" y="27106"/>
                    </a:cubicBezTo>
                    <a:cubicBezTo>
                      <a:pt x="65579" y="22032"/>
                      <a:pt x="58983" y="19876"/>
                      <a:pt x="50484" y="21017"/>
                    </a:cubicBezTo>
                    <a:cubicBezTo>
                      <a:pt x="41859" y="22159"/>
                      <a:pt x="35263" y="25837"/>
                      <a:pt x="30696" y="32180"/>
                    </a:cubicBezTo>
                    <a:cubicBezTo>
                      <a:pt x="26003" y="38522"/>
                      <a:pt x="23720" y="47147"/>
                      <a:pt x="23720" y="57929"/>
                    </a:cubicBezTo>
                    <a:cubicBezTo>
                      <a:pt x="23720" y="68584"/>
                      <a:pt x="26003" y="76576"/>
                      <a:pt x="30696" y="81650"/>
                    </a:cubicBezTo>
                    <a:cubicBezTo>
                      <a:pt x="35263" y="86850"/>
                      <a:pt x="41859" y="88880"/>
                      <a:pt x="50484" y="87738"/>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1" name="Google Shape;961;p10"/>
              <p:cNvSpPr/>
              <p:nvPr/>
            </p:nvSpPr>
            <p:spPr>
              <a:xfrm>
                <a:off x="9811061" y="4249186"/>
                <a:ext cx="58983" cy="111947"/>
              </a:xfrm>
              <a:custGeom>
                <a:avLst/>
                <a:gdLst/>
                <a:ahLst/>
                <a:cxnLst/>
                <a:rect l="l" t="t" r="r" b="b"/>
                <a:pathLst>
                  <a:path w="58983" h="111947" extrusionOk="0">
                    <a:moveTo>
                      <a:pt x="0" y="111947"/>
                    </a:moveTo>
                    <a:lnTo>
                      <a:pt x="0" y="8187"/>
                    </a:lnTo>
                    <a:lnTo>
                      <a:pt x="19915" y="5524"/>
                    </a:lnTo>
                    <a:lnTo>
                      <a:pt x="21944" y="19857"/>
                    </a:lnTo>
                    <a:cubicBezTo>
                      <a:pt x="24608" y="14783"/>
                      <a:pt x="28413" y="10471"/>
                      <a:pt x="33361" y="6919"/>
                    </a:cubicBezTo>
                    <a:cubicBezTo>
                      <a:pt x="38308" y="3367"/>
                      <a:pt x="43889" y="1211"/>
                      <a:pt x="50104" y="450"/>
                    </a:cubicBezTo>
                    <a:cubicBezTo>
                      <a:pt x="54036" y="-58"/>
                      <a:pt x="56954" y="-184"/>
                      <a:pt x="58984" y="323"/>
                    </a:cubicBezTo>
                    <a:lnTo>
                      <a:pt x="58984" y="20745"/>
                    </a:lnTo>
                    <a:lnTo>
                      <a:pt x="52006" y="21760"/>
                    </a:lnTo>
                    <a:cubicBezTo>
                      <a:pt x="42240" y="23028"/>
                      <a:pt x="35010" y="26200"/>
                      <a:pt x="30316" y="31147"/>
                    </a:cubicBezTo>
                    <a:cubicBezTo>
                      <a:pt x="25623" y="36094"/>
                      <a:pt x="23339" y="43070"/>
                      <a:pt x="23339" y="52076"/>
                    </a:cubicBezTo>
                    <a:lnTo>
                      <a:pt x="23339" y="108903"/>
                    </a:lnTo>
                    <a:lnTo>
                      <a:pt x="0" y="111947"/>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2" name="Google Shape;962;p10"/>
              <p:cNvSpPr/>
              <p:nvPr/>
            </p:nvSpPr>
            <p:spPr>
              <a:xfrm>
                <a:off x="9880953" y="4238694"/>
                <a:ext cx="88538" cy="110656"/>
              </a:xfrm>
              <a:custGeom>
                <a:avLst/>
                <a:gdLst/>
                <a:ahLst/>
                <a:cxnLst/>
                <a:rect l="l" t="t" r="r" b="b"/>
                <a:pathLst>
                  <a:path w="88538" h="110656" extrusionOk="0">
                    <a:moveTo>
                      <a:pt x="69384" y="103159"/>
                    </a:moveTo>
                    <a:lnTo>
                      <a:pt x="67735" y="91362"/>
                    </a:lnTo>
                    <a:cubicBezTo>
                      <a:pt x="65072" y="95675"/>
                      <a:pt x="61013" y="99607"/>
                      <a:pt x="55812" y="103032"/>
                    </a:cubicBezTo>
                    <a:cubicBezTo>
                      <a:pt x="50611" y="106457"/>
                      <a:pt x="43762" y="108867"/>
                      <a:pt x="35644" y="110008"/>
                    </a:cubicBezTo>
                    <a:cubicBezTo>
                      <a:pt x="24227" y="111657"/>
                      <a:pt x="15475" y="110135"/>
                      <a:pt x="9260" y="105696"/>
                    </a:cubicBezTo>
                    <a:cubicBezTo>
                      <a:pt x="3044" y="101256"/>
                      <a:pt x="0" y="94153"/>
                      <a:pt x="0" y="84639"/>
                    </a:cubicBezTo>
                    <a:cubicBezTo>
                      <a:pt x="0" y="77282"/>
                      <a:pt x="1522" y="71320"/>
                      <a:pt x="4566" y="66500"/>
                    </a:cubicBezTo>
                    <a:cubicBezTo>
                      <a:pt x="7610" y="61680"/>
                      <a:pt x="11797" y="57875"/>
                      <a:pt x="16870" y="54957"/>
                    </a:cubicBezTo>
                    <a:cubicBezTo>
                      <a:pt x="22071" y="52040"/>
                      <a:pt x="27652" y="49757"/>
                      <a:pt x="33868" y="48108"/>
                    </a:cubicBezTo>
                    <a:lnTo>
                      <a:pt x="56193" y="41892"/>
                    </a:lnTo>
                    <a:cubicBezTo>
                      <a:pt x="60252" y="40751"/>
                      <a:pt x="62789" y="39609"/>
                      <a:pt x="64057" y="38467"/>
                    </a:cubicBezTo>
                    <a:cubicBezTo>
                      <a:pt x="65325" y="37326"/>
                      <a:pt x="65833" y="35550"/>
                      <a:pt x="65833" y="33267"/>
                    </a:cubicBezTo>
                    <a:cubicBezTo>
                      <a:pt x="65833" y="30730"/>
                      <a:pt x="65199" y="28320"/>
                      <a:pt x="64057" y="26036"/>
                    </a:cubicBezTo>
                    <a:cubicBezTo>
                      <a:pt x="62915" y="23753"/>
                      <a:pt x="60759" y="22104"/>
                      <a:pt x="57842" y="20836"/>
                    </a:cubicBezTo>
                    <a:cubicBezTo>
                      <a:pt x="54924" y="19694"/>
                      <a:pt x="50865" y="19440"/>
                      <a:pt x="45791" y="20075"/>
                    </a:cubicBezTo>
                    <a:cubicBezTo>
                      <a:pt x="40083" y="20963"/>
                      <a:pt x="35263" y="22865"/>
                      <a:pt x="31331" y="26036"/>
                    </a:cubicBezTo>
                    <a:cubicBezTo>
                      <a:pt x="27398" y="29208"/>
                      <a:pt x="25115" y="33394"/>
                      <a:pt x="24481" y="38594"/>
                    </a:cubicBezTo>
                    <a:lnTo>
                      <a:pt x="2917" y="41639"/>
                    </a:lnTo>
                    <a:cubicBezTo>
                      <a:pt x="3044" y="35296"/>
                      <a:pt x="4820" y="29208"/>
                      <a:pt x="8245" y="23500"/>
                    </a:cubicBezTo>
                    <a:cubicBezTo>
                      <a:pt x="11670" y="17791"/>
                      <a:pt x="16617" y="12844"/>
                      <a:pt x="23212" y="8785"/>
                    </a:cubicBezTo>
                    <a:cubicBezTo>
                      <a:pt x="29808" y="4726"/>
                      <a:pt x="37673" y="1936"/>
                      <a:pt x="46933" y="667"/>
                    </a:cubicBezTo>
                    <a:cubicBezTo>
                      <a:pt x="60505" y="-1235"/>
                      <a:pt x="70779" y="921"/>
                      <a:pt x="77884" y="7263"/>
                    </a:cubicBezTo>
                    <a:cubicBezTo>
                      <a:pt x="84987" y="13606"/>
                      <a:pt x="88538" y="23119"/>
                      <a:pt x="88538" y="35930"/>
                    </a:cubicBezTo>
                    <a:lnTo>
                      <a:pt x="88538" y="100495"/>
                    </a:lnTo>
                    <a:lnTo>
                      <a:pt x="69384" y="103159"/>
                    </a:lnTo>
                    <a:close/>
                    <a:moveTo>
                      <a:pt x="66086" y="69164"/>
                    </a:moveTo>
                    <a:lnTo>
                      <a:pt x="66086" y="55972"/>
                    </a:lnTo>
                    <a:lnTo>
                      <a:pt x="39195" y="63710"/>
                    </a:lnTo>
                    <a:cubicBezTo>
                      <a:pt x="33868" y="65232"/>
                      <a:pt x="29681" y="67261"/>
                      <a:pt x="26891" y="69798"/>
                    </a:cubicBezTo>
                    <a:cubicBezTo>
                      <a:pt x="23974" y="72208"/>
                      <a:pt x="22578" y="75633"/>
                      <a:pt x="22578" y="79946"/>
                    </a:cubicBezTo>
                    <a:cubicBezTo>
                      <a:pt x="22578" y="84386"/>
                      <a:pt x="24227" y="87557"/>
                      <a:pt x="27652" y="89333"/>
                    </a:cubicBezTo>
                    <a:cubicBezTo>
                      <a:pt x="30950" y="91108"/>
                      <a:pt x="35390" y="91616"/>
                      <a:pt x="40971" y="90728"/>
                    </a:cubicBezTo>
                    <a:cubicBezTo>
                      <a:pt x="45284" y="90094"/>
                      <a:pt x="49343" y="88952"/>
                      <a:pt x="53275" y="87049"/>
                    </a:cubicBezTo>
                    <a:cubicBezTo>
                      <a:pt x="57208" y="85147"/>
                      <a:pt x="60252" y="82863"/>
                      <a:pt x="62662" y="79819"/>
                    </a:cubicBezTo>
                    <a:cubicBezTo>
                      <a:pt x="64945" y="76648"/>
                      <a:pt x="66086" y="73223"/>
                      <a:pt x="66086" y="69164"/>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3" name="Google Shape;963;p10"/>
              <p:cNvSpPr/>
              <p:nvPr/>
            </p:nvSpPr>
            <p:spPr>
              <a:xfrm>
                <a:off x="9983444" y="4196994"/>
                <a:ext cx="67609" cy="135581"/>
              </a:xfrm>
              <a:custGeom>
                <a:avLst/>
                <a:gdLst/>
                <a:ahLst/>
                <a:cxnLst/>
                <a:rect l="l" t="t" r="r" b="b"/>
                <a:pathLst>
                  <a:path w="67609" h="135581" extrusionOk="0">
                    <a:moveTo>
                      <a:pt x="17886" y="108580"/>
                    </a:moveTo>
                    <a:lnTo>
                      <a:pt x="17886" y="53022"/>
                    </a:lnTo>
                    <a:lnTo>
                      <a:pt x="0" y="55685"/>
                    </a:lnTo>
                    <a:lnTo>
                      <a:pt x="0" y="37039"/>
                    </a:lnTo>
                    <a:lnTo>
                      <a:pt x="11289" y="35390"/>
                    </a:lnTo>
                    <a:cubicBezTo>
                      <a:pt x="14207" y="34883"/>
                      <a:pt x="16237" y="34248"/>
                      <a:pt x="17252" y="33234"/>
                    </a:cubicBezTo>
                    <a:cubicBezTo>
                      <a:pt x="18266" y="32219"/>
                      <a:pt x="18901" y="30189"/>
                      <a:pt x="19154" y="27145"/>
                    </a:cubicBezTo>
                    <a:lnTo>
                      <a:pt x="21945" y="2791"/>
                    </a:lnTo>
                    <a:lnTo>
                      <a:pt x="40845" y="0"/>
                    </a:lnTo>
                    <a:lnTo>
                      <a:pt x="40845" y="30443"/>
                    </a:lnTo>
                    <a:lnTo>
                      <a:pt x="65707" y="26765"/>
                    </a:lnTo>
                    <a:lnTo>
                      <a:pt x="65707" y="46045"/>
                    </a:lnTo>
                    <a:lnTo>
                      <a:pt x="40972" y="49724"/>
                    </a:lnTo>
                    <a:lnTo>
                      <a:pt x="40972" y="101477"/>
                    </a:lnTo>
                    <a:cubicBezTo>
                      <a:pt x="40972" y="107058"/>
                      <a:pt x="42113" y="110737"/>
                      <a:pt x="44396" y="112512"/>
                    </a:cubicBezTo>
                    <a:cubicBezTo>
                      <a:pt x="46680" y="114288"/>
                      <a:pt x="50738" y="114796"/>
                      <a:pt x="56574" y="113908"/>
                    </a:cubicBezTo>
                    <a:lnTo>
                      <a:pt x="67609" y="112259"/>
                    </a:lnTo>
                    <a:lnTo>
                      <a:pt x="67609" y="130905"/>
                    </a:lnTo>
                    <a:cubicBezTo>
                      <a:pt x="64311" y="131793"/>
                      <a:pt x="60887" y="132554"/>
                      <a:pt x="57589" y="133315"/>
                    </a:cubicBezTo>
                    <a:cubicBezTo>
                      <a:pt x="54290" y="134076"/>
                      <a:pt x="51246" y="134584"/>
                      <a:pt x="48582" y="134964"/>
                    </a:cubicBezTo>
                    <a:cubicBezTo>
                      <a:pt x="38181" y="136486"/>
                      <a:pt x="30443" y="135218"/>
                      <a:pt x="25369" y="130905"/>
                    </a:cubicBezTo>
                    <a:cubicBezTo>
                      <a:pt x="20423" y="126465"/>
                      <a:pt x="17886" y="119108"/>
                      <a:pt x="17886" y="108580"/>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4" name="Google Shape;964;p10"/>
              <p:cNvSpPr/>
              <p:nvPr/>
            </p:nvSpPr>
            <p:spPr>
              <a:xfrm>
                <a:off x="10071222" y="4179870"/>
                <a:ext cx="24608" cy="143716"/>
              </a:xfrm>
              <a:custGeom>
                <a:avLst/>
                <a:gdLst/>
                <a:ahLst/>
                <a:cxnLst/>
                <a:rect l="l" t="t" r="r" b="b"/>
                <a:pathLst>
                  <a:path w="24608" h="143716" extrusionOk="0">
                    <a:moveTo>
                      <a:pt x="0" y="27145"/>
                    </a:moveTo>
                    <a:lnTo>
                      <a:pt x="0" y="3805"/>
                    </a:lnTo>
                    <a:lnTo>
                      <a:pt x="24608" y="0"/>
                    </a:lnTo>
                    <a:lnTo>
                      <a:pt x="24608" y="23340"/>
                    </a:lnTo>
                    <a:lnTo>
                      <a:pt x="0" y="27145"/>
                    </a:lnTo>
                    <a:close/>
                    <a:moveTo>
                      <a:pt x="888" y="143716"/>
                    </a:moveTo>
                    <a:lnTo>
                      <a:pt x="888" y="39956"/>
                    </a:lnTo>
                    <a:lnTo>
                      <a:pt x="23974" y="36405"/>
                    </a:lnTo>
                    <a:lnTo>
                      <a:pt x="23974" y="140165"/>
                    </a:lnTo>
                    <a:lnTo>
                      <a:pt x="888" y="143716"/>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5" name="Google Shape;965;p10"/>
              <p:cNvSpPr/>
              <p:nvPr/>
            </p:nvSpPr>
            <p:spPr>
              <a:xfrm>
                <a:off x="10116759" y="4201776"/>
                <a:ext cx="100588" cy="109669"/>
              </a:xfrm>
              <a:custGeom>
                <a:avLst/>
                <a:gdLst/>
                <a:ahLst/>
                <a:cxnLst/>
                <a:rect l="l" t="t" r="r" b="b"/>
                <a:pathLst>
                  <a:path w="100588" h="109669" extrusionOk="0">
                    <a:moveTo>
                      <a:pt x="50231" y="108745"/>
                    </a:moveTo>
                    <a:cubicBezTo>
                      <a:pt x="34502" y="111282"/>
                      <a:pt x="22198" y="108618"/>
                      <a:pt x="13319" y="100500"/>
                    </a:cubicBezTo>
                    <a:cubicBezTo>
                      <a:pt x="4440" y="92382"/>
                      <a:pt x="0" y="79951"/>
                      <a:pt x="0" y="63208"/>
                    </a:cubicBezTo>
                    <a:cubicBezTo>
                      <a:pt x="0" y="46337"/>
                      <a:pt x="4440" y="32384"/>
                      <a:pt x="13446" y="21349"/>
                    </a:cubicBezTo>
                    <a:cubicBezTo>
                      <a:pt x="22452" y="10313"/>
                      <a:pt x="34629" y="3590"/>
                      <a:pt x="50358" y="926"/>
                    </a:cubicBezTo>
                    <a:cubicBezTo>
                      <a:pt x="66087" y="-1611"/>
                      <a:pt x="78391" y="1053"/>
                      <a:pt x="87270" y="9044"/>
                    </a:cubicBezTo>
                    <a:cubicBezTo>
                      <a:pt x="96149" y="17036"/>
                      <a:pt x="100589" y="29467"/>
                      <a:pt x="100589" y="46464"/>
                    </a:cubicBezTo>
                    <a:cubicBezTo>
                      <a:pt x="100589" y="63208"/>
                      <a:pt x="96149" y="77161"/>
                      <a:pt x="87143" y="88196"/>
                    </a:cubicBezTo>
                    <a:cubicBezTo>
                      <a:pt x="78137" y="99359"/>
                      <a:pt x="65833" y="106208"/>
                      <a:pt x="50231" y="108745"/>
                    </a:cubicBezTo>
                    <a:close/>
                    <a:moveTo>
                      <a:pt x="50231" y="88196"/>
                    </a:moveTo>
                    <a:cubicBezTo>
                      <a:pt x="58730" y="86801"/>
                      <a:pt x="65326" y="82869"/>
                      <a:pt x="70019" y="76273"/>
                    </a:cubicBezTo>
                    <a:cubicBezTo>
                      <a:pt x="74585" y="69677"/>
                      <a:pt x="76869" y="61051"/>
                      <a:pt x="76869" y="50396"/>
                    </a:cubicBezTo>
                    <a:cubicBezTo>
                      <a:pt x="76869" y="39741"/>
                      <a:pt x="74585" y="31877"/>
                      <a:pt x="70019" y="26930"/>
                    </a:cubicBezTo>
                    <a:cubicBezTo>
                      <a:pt x="65453" y="21983"/>
                      <a:pt x="58857" y="20080"/>
                      <a:pt x="50231" y="21602"/>
                    </a:cubicBezTo>
                    <a:cubicBezTo>
                      <a:pt x="41606" y="23124"/>
                      <a:pt x="35137" y="26930"/>
                      <a:pt x="30570" y="33526"/>
                    </a:cubicBezTo>
                    <a:cubicBezTo>
                      <a:pt x="26004" y="39995"/>
                      <a:pt x="23720" y="48747"/>
                      <a:pt x="23720" y="59529"/>
                    </a:cubicBezTo>
                    <a:cubicBezTo>
                      <a:pt x="23720" y="70184"/>
                      <a:pt x="26004" y="78049"/>
                      <a:pt x="30570" y="82996"/>
                    </a:cubicBezTo>
                    <a:cubicBezTo>
                      <a:pt x="35137" y="87816"/>
                      <a:pt x="41733" y="89592"/>
                      <a:pt x="50231" y="88196"/>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6" name="Google Shape;966;p10"/>
              <p:cNvSpPr/>
              <p:nvPr/>
            </p:nvSpPr>
            <p:spPr>
              <a:xfrm>
                <a:off x="10239165" y="4180247"/>
                <a:ext cx="88792" cy="116194"/>
              </a:xfrm>
              <a:custGeom>
                <a:avLst/>
                <a:gdLst/>
                <a:ahLst/>
                <a:cxnLst/>
                <a:rect l="l" t="t" r="r" b="b"/>
                <a:pathLst>
                  <a:path w="88792" h="116194" extrusionOk="0">
                    <a:moveTo>
                      <a:pt x="0" y="116194"/>
                    </a:moveTo>
                    <a:lnTo>
                      <a:pt x="0" y="12434"/>
                    </a:lnTo>
                    <a:lnTo>
                      <a:pt x="19788" y="8883"/>
                    </a:lnTo>
                    <a:lnTo>
                      <a:pt x="21564" y="21694"/>
                    </a:lnTo>
                    <a:cubicBezTo>
                      <a:pt x="24481" y="16747"/>
                      <a:pt x="28667" y="12307"/>
                      <a:pt x="33995" y="8502"/>
                    </a:cubicBezTo>
                    <a:cubicBezTo>
                      <a:pt x="39322" y="4697"/>
                      <a:pt x="45791" y="2160"/>
                      <a:pt x="53402" y="764"/>
                    </a:cubicBezTo>
                    <a:cubicBezTo>
                      <a:pt x="64311" y="-1138"/>
                      <a:pt x="72936" y="511"/>
                      <a:pt x="79279" y="5711"/>
                    </a:cubicBezTo>
                    <a:cubicBezTo>
                      <a:pt x="85621" y="10912"/>
                      <a:pt x="88792" y="19791"/>
                      <a:pt x="88792" y="32222"/>
                    </a:cubicBezTo>
                    <a:lnTo>
                      <a:pt x="88792" y="100212"/>
                    </a:lnTo>
                    <a:lnTo>
                      <a:pt x="65833" y="104271"/>
                    </a:lnTo>
                    <a:lnTo>
                      <a:pt x="65833" y="40087"/>
                    </a:lnTo>
                    <a:cubicBezTo>
                      <a:pt x="65833" y="26134"/>
                      <a:pt x="59491" y="20299"/>
                      <a:pt x="46679" y="22582"/>
                    </a:cubicBezTo>
                    <a:cubicBezTo>
                      <a:pt x="40591" y="23597"/>
                      <a:pt x="35137" y="26514"/>
                      <a:pt x="30316" y="30954"/>
                    </a:cubicBezTo>
                    <a:cubicBezTo>
                      <a:pt x="25496" y="35520"/>
                      <a:pt x="23086" y="41101"/>
                      <a:pt x="23086" y="48078"/>
                    </a:cubicBezTo>
                    <a:lnTo>
                      <a:pt x="23086" y="111755"/>
                    </a:lnTo>
                    <a:lnTo>
                      <a:pt x="0" y="116194"/>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7" name="Google Shape;967;p10"/>
              <p:cNvSpPr/>
              <p:nvPr/>
            </p:nvSpPr>
            <p:spPr>
              <a:xfrm>
                <a:off x="10392522" y="4152886"/>
                <a:ext cx="87904" cy="112090"/>
              </a:xfrm>
              <a:custGeom>
                <a:avLst/>
                <a:gdLst/>
                <a:ahLst/>
                <a:cxnLst/>
                <a:rect l="l" t="t" r="r" b="b"/>
                <a:pathLst>
                  <a:path w="87904" h="112090" extrusionOk="0">
                    <a:moveTo>
                      <a:pt x="68751" y="102330"/>
                    </a:moveTo>
                    <a:lnTo>
                      <a:pt x="67102" y="90660"/>
                    </a:lnTo>
                    <a:cubicBezTo>
                      <a:pt x="64438" y="95100"/>
                      <a:pt x="60506" y="99159"/>
                      <a:pt x="55305" y="102964"/>
                    </a:cubicBezTo>
                    <a:cubicBezTo>
                      <a:pt x="50104" y="106643"/>
                      <a:pt x="43382" y="109434"/>
                      <a:pt x="35264" y="110956"/>
                    </a:cubicBezTo>
                    <a:cubicBezTo>
                      <a:pt x="23974" y="113112"/>
                      <a:pt x="15349" y="112224"/>
                      <a:pt x="9133" y="108038"/>
                    </a:cubicBezTo>
                    <a:cubicBezTo>
                      <a:pt x="2918" y="103852"/>
                      <a:pt x="0" y="97003"/>
                      <a:pt x="0" y="87489"/>
                    </a:cubicBezTo>
                    <a:cubicBezTo>
                      <a:pt x="0" y="80132"/>
                      <a:pt x="1523" y="74044"/>
                      <a:pt x="4567" y="69097"/>
                    </a:cubicBezTo>
                    <a:cubicBezTo>
                      <a:pt x="7611" y="64150"/>
                      <a:pt x="11670" y="60090"/>
                      <a:pt x="16871" y="56919"/>
                    </a:cubicBezTo>
                    <a:cubicBezTo>
                      <a:pt x="21945" y="53748"/>
                      <a:pt x="27526" y="51084"/>
                      <a:pt x="33741" y="49182"/>
                    </a:cubicBezTo>
                    <a:lnTo>
                      <a:pt x="55812" y="41825"/>
                    </a:lnTo>
                    <a:cubicBezTo>
                      <a:pt x="59745" y="40556"/>
                      <a:pt x="62409" y="39161"/>
                      <a:pt x="63550" y="38019"/>
                    </a:cubicBezTo>
                    <a:cubicBezTo>
                      <a:pt x="64692" y="36878"/>
                      <a:pt x="65326" y="34975"/>
                      <a:pt x="65326" y="32692"/>
                    </a:cubicBezTo>
                    <a:cubicBezTo>
                      <a:pt x="65326" y="30155"/>
                      <a:pt x="64692" y="27745"/>
                      <a:pt x="63550" y="25588"/>
                    </a:cubicBezTo>
                    <a:cubicBezTo>
                      <a:pt x="62409" y="23432"/>
                      <a:pt x="60252" y="21783"/>
                      <a:pt x="57335" y="20768"/>
                    </a:cubicBezTo>
                    <a:cubicBezTo>
                      <a:pt x="54417" y="19753"/>
                      <a:pt x="50485" y="19753"/>
                      <a:pt x="45411" y="20641"/>
                    </a:cubicBezTo>
                    <a:cubicBezTo>
                      <a:pt x="39703" y="21783"/>
                      <a:pt x="34883" y="23939"/>
                      <a:pt x="31077" y="27364"/>
                    </a:cubicBezTo>
                    <a:cubicBezTo>
                      <a:pt x="27272" y="30662"/>
                      <a:pt x="24989" y="34975"/>
                      <a:pt x="24355" y="40303"/>
                    </a:cubicBezTo>
                    <a:lnTo>
                      <a:pt x="3045" y="44488"/>
                    </a:lnTo>
                    <a:cubicBezTo>
                      <a:pt x="3171" y="38146"/>
                      <a:pt x="4947" y="31931"/>
                      <a:pt x="8372" y="26096"/>
                    </a:cubicBezTo>
                    <a:cubicBezTo>
                      <a:pt x="11797" y="20261"/>
                      <a:pt x="16744" y="15060"/>
                      <a:pt x="23213" y="10621"/>
                    </a:cubicBezTo>
                    <a:cubicBezTo>
                      <a:pt x="29682" y="6181"/>
                      <a:pt x="37547" y="3010"/>
                      <a:pt x="46680" y="1234"/>
                    </a:cubicBezTo>
                    <a:cubicBezTo>
                      <a:pt x="60126" y="-1430"/>
                      <a:pt x="70273" y="219"/>
                      <a:pt x="77376" y="6181"/>
                    </a:cubicBezTo>
                    <a:cubicBezTo>
                      <a:pt x="84353" y="12143"/>
                      <a:pt x="87905" y="21529"/>
                      <a:pt x="87905" y="34341"/>
                    </a:cubicBezTo>
                    <a:lnTo>
                      <a:pt x="87905" y="98905"/>
                    </a:lnTo>
                    <a:lnTo>
                      <a:pt x="68751" y="102330"/>
                    </a:lnTo>
                    <a:close/>
                    <a:moveTo>
                      <a:pt x="65453" y="68462"/>
                    </a:moveTo>
                    <a:lnTo>
                      <a:pt x="65453" y="55270"/>
                    </a:lnTo>
                    <a:lnTo>
                      <a:pt x="38816" y="64403"/>
                    </a:lnTo>
                    <a:cubicBezTo>
                      <a:pt x="33487" y="66306"/>
                      <a:pt x="29428" y="68462"/>
                      <a:pt x="26511" y="71126"/>
                    </a:cubicBezTo>
                    <a:cubicBezTo>
                      <a:pt x="23721" y="73663"/>
                      <a:pt x="22198" y="77215"/>
                      <a:pt x="22198" y="81527"/>
                    </a:cubicBezTo>
                    <a:cubicBezTo>
                      <a:pt x="22198" y="85967"/>
                      <a:pt x="23847" y="89011"/>
                      <a:pt x="27145" y="90533"/>
                    </a:cubicBezTo>
                    <a:cubicBezTo>
                      <a:pt x="30443" y="92056"/>
                      <a:pt x="34883" y="92309"/>
                      <a:pt x="40338" y="91295"/>
                    </a:cubicBezTo>
                    <a:cubicBezTo>
                      <a:pt x="44523" y="90407"/>
                      <a:pt x="48582" y="89011"/>
                      <a:pt x="52514" y="86982"/>
                    </a:cubicBezTo>
                    <a:cubicBezTo>
                      <a:pt x="56447" y="84952"/>
                      <a:pt x="59491" y="82415"/>
                      <a:pt x="61901" y="79244"/>
                    </a:cubicBezTo>
                    <a:cubicBezTo>
                      <a:pt x="64311" y="76073"/>
                      <a:pt x="65453" y="72521"/>
                      <a:pt x="65453" y="68462"/>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8" name="Google Shape;968;p10"/>
              <p:cNvSpPr/>
              <p:nvPr/>
            </p:nvSpPr>
            <p:spPr>
              <a:xfrm>
                <a:off x="10505796" y="4128039"/>
                <a:ext cx="88157" cy="118171"/>
              </a:xfrm>
              <a:custGeom>
                <a:avLst/>
                <a:gdLst/>
                <a:ahLst/>
                <a:cxnLst/>
                <a:rect l="l" t="t" r="r" b="b"/>
                <a:pathLst>
                  <a:path w="88157" h="118171" extrusionOk="0">
                    <a:moveTo>
                      <a:pt x="0" y="118171"/>
                    </a:moveTo>
                    <a:lnTo>
                      <a:pt x="0" y="14411"/>
                    </a:lnTo>
                    <a:lnTo>
                      <a:pt x="19661" y="10225"/>
                    </a:lnTo>
                    <a:lnTo>
                      <a:pt x="21437" y="23037"/>
                    </a:lnTo>
                    <a:cubicBezTo>
                      <a:pt x="24354" y="17963"/>
                      <a:pt x="28413" y="13397"/>
                      <a:pt x="33741" y="9464"/>
                    </a:cubicBezTo>
                    <a:cubicBezTo>
                      <a:pt x="39068" y="5532"/>
                      <a:pt x="45410" y="2615"/>
                      <a:pt x="53021" y="1093"/>
                    </a:cubicBezTo>
                    <a:cubicBezTo>
                      <a:pt x="63803" y="-1191"/>
                      <a:pt x="72428" y="78"/>
                      <a:pt x="78771" y="5152"/>
                    </a:cubicBezTo>
                    <a:cubicBezTo>
                      <a:pt x="85113" y="10225"/>
                      <a:pt x="88157" y="18851"/>
                      <a:pt x="88157" y="31282"/>
                    </a:cubicBezTo>
                    <a:lnTo>
                      <a:pt x="88157" y="99271"/>
                    </a:lnTo>
                    <a:lnTo>
                      <a:pt x="65325" y="104218"/>
                    </a:lnTo>
                    <a:lnTo>
                      <a:pt x="65325" y="40034"/>
                    </a:lnTo>
                    <a:cubicBezTo>
                      <a:pt x="65325" y="26081"/>
                      <a:pt x="58983" y="20500"/>
                      <a:pt x="46298" y="23291"/>
                    </a:cubicBezTo>
                    <a:cubicBezTo>
                      <a:pt x="40210" y="24559"/>
                      <a:pt x="34756" y="27603"/>
                      <a:pt x="30062" y="32297"/>
                    </a:cubicBezTo>
                    <a:cubicBezTo>
                      <a:pt x="25242" y="36990"/>
                      <a:pt x="22959" y="42825"/>
                      <a:pt x="22959" y="49675"/>
                    </a:cubicBezTo>
                    <a:lnTo>
                      <a:pt x="22959" y="113351"/>
                    </a:lnTo>
                    <a:lnTo>
                      <a:pt x="0" y="118171"/>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9" name="Google Shape;969;p10"/>
              <p:cNvSpPr/>
              <p:nvPr/>
            </p:nvSpPr>
            <p:spPr>
              <a:xfrm>
                <a:off x="10614502" y="4054673"/>
                <a:ext cx="96530" cy="161107"/>
              </a:xfrm>
              <a:custGeom>
                <a:avLst/>
                <a:gdLst/>
                <a:ahLst/>
                <a:cxnLst/>
                <a:rect l="l" t="t" r="r" b="b"/>
                <a:pathLst>
                  <a:path w="96530" h="161107" extrusionOk="0">
                    <a:moveTo>
                      <a:pt x="77123" y="149678"/>
                    </a:moveTo>
                    <a:lnTo>
                      <a:pt x="75346" y="136359"/>
                    </a:lnTo>
                    <a:cubicBezTo>
                      <a:pt x="72049" y="142194"/>
                      <a:pt x="67736" y="147141"/>
                      <a:pt x="62155" y="151200"/>
                    </a:cubicBezTo>
                    <a:cubicBezTo>
                      <a:pt x="56574" y="155259"/>
                      <a:pt x="50358" y="158177"/>
                      <a:pt x="43255" y="159826"/>
                    </a:cubicBezTo>
                    <a:cubicBezTo>
                      <a:pt x="34502" y="161855"/>
                      <a:pt x="27018" y="161475"/>
                      <a:pt x="20550" y="158684"/>
                    </a:cubicBezTo>
                    <a:cubicBezTo>
                      <a:pt x="14080" y="155767"/>
                      <a:pt x="9006" y="150820"/>
                      <a:pt x="5455" y="143590"/>
                    </a:cubicBezTo>
                    <a:cubicBezTo>
                      <a:pt x="1776" y="136359"/>
                      <a:pt x="0" y="127480"/>
                      <a:pt x="0" y="116825"/>
                    </a:cubicBezTo>
                    <a:cubicBezTo>
                      <a:pt x="0" y="105790"/>
                      <a:pt x="1903" y="95642"/>
                      <a:pt x="5581" y="86636"/>
                    </a:cubicBezTo>
                    <a:cubicBezTo>
                      <a:pt x="9260" y="77630"/>
                      <a:pt x="14461" y="70146"/>
                      <a:pt x="21057" y="64057"/>
                    </a:cubicBezTo>
                    <a:cubicBezTo>
                      <a:pt x="27653" y="57969"/>
                      <a:pt x="35517" y="53910"/>
                      <a:pt x="44650" y="51753"/>
                    </a:cubicBezTo>
                    <a:cubicBezTo>
                      <a:pt x="50865" y="50231"/>
                      <a:pt x="56447" y="50104"/>
                      <a:pt x="61394" y="51246"/>
                    </a:cubicBezTo>
                    <a:cubicBezTo>
                      <a:pt x="66341" y="52387"/>
                      <a:pt x="70527" y="54671"/>
                      <a:pt x="73824" y="57969"/>
                    </a:cubicBezTo>
                    <a:lnTo>
                      <a:pt x="73824" y="5454"/>
                    </a:lnTo>
                    <a:lnTo>
                      <a:pt x="96530" y="0"/>
                    </a:lnTo>
                    <a:lnTo>
                      <a:pt x="96530" y="145112"/>
                    </a:lnTo>
                    <a:lnTo>
                      <a:pt x="77123" y="149678"/>
                    </a:lnTo>
                    <a:close/>
                    <a:moveTo>
                      <a:pt x="73951" y="109595"/>
                    </a:moveTo>
                    <a:lnTo>
                      <a:pt x="73951" y="86890"/>
                    </a:lnTo>
                    <a:cubicBezTo>
                      <a:pt x="73951" y="80420"/>
                      <a:pt x="71668" y="75727"/>
                      <a:pt x="67229" y="72810"/>
                    </a:cubicBezTo>
                    <a:cubicBezTo>
                      <a:pt x="62789" y="69892"/>
                      <a:pt x="56954" y="69258"/>
                      <a:pt x="49724" y="71034"/>
                    </a:cubicBezTo>
                    <a:cubicBezTo>
                      <a:pt x="41479" y="73063"/>
                      <a:pt x="35010" y="77503"/>
                      <a:pt x="30316" y="84479"/>
                    </a:cubicBezTo>
                    <a:cubicBezTo>
                      <a:pt x="25623" y="91456"/>
                      <a:pt x="23467" y="100208"/>
                      <a:pt x="23467" y="110737"/>
                    </a:cubicBezTo>
                    <a:cubicBezTo>
                      <a:pt x="23467" y="121265"/>
                      <a:pt x="25750" y="128875"/>
                      <a:pt x="30316" y="133696"/>
                    </a:cubicBezTo>
                    <a:cubicBezTo>
                      <a:pt x="34883" y="138516"/>
                      <a:pt x="41352" y="139784"/>
                      <a:pt x="49470" y="137882"/>
                    </a:cubicBezTo>
                    <a:cubicBezTo>
                      <a:pt x="56701" y="136106"/>
                      <a:pt x="62662" y="132681"/>
                      <a:pt x="67102" y="127353"/>
                    </a:cubicBezTo>
                    <a:cubicBezTo>
                      <a:pt x="71668" y="122026"/>
                      <a:pt x="73951" y="116064"/>
                      <a:pt x="73951" y="109595"/>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0" name="Google Shape;970;p10"/>
              <p:cNvSpPr/>
              <p:nvPr/>
            </p:nvSpPr>
            <p:spPr>
              <a:xfrm>
                <a:off x="9305960" y="4490514"/>
                <a:ext cx="125957" cy="146891"/>
              </a:xfrm>
              <a:custGeom>
                <a:avLst/>
                <a:gdLst/>
                <a:ahLst/>
                <a:cxnLst/>
                <a:rect l="l" t="t" r="r" b="b"/>
                <a:pathLst>
                  <a:path w="125957" h="146891" extrusionOk="0">
                    <a:moveTo>
                      <a:pt x="62916" y="146382"/>
                    </a:moveTo>
                    <a:cubicBezTo>
                      <a:pt x="43001" y="148538"/>
                      <a:pt x="27525" y="143845"/>
                      <a:pt x="16490" y="132302"/>
                    </a:cubicBezTo>
                    <a:cubicBezTo>
                      <a:pt x="5454" y="120759"/>
                      <a:pt x="0" y="103635"/>
                      <a:pt x="0" y="80549"/>
                    </a:cubicBezTo>
                    <a:cubicBezTo>
                      <a:pt x="0" y="57463"/>
                      <a:pt x="5454" y="38943"/>
                      <a:pt x="16490" y="24864"/>
                    </a:cubicBezTo>
                    <a:cubicBezTo>
                      <a:pt x="27525" y="10784"/>
                      <a:pt x="43001" y="2665"/>
                      <a:pt x="62916" y="509"/>
                    </a:cubicBezTo>
                    <a:cubicBezTo>
                      <a:pt x="82957" y="-1647"/>
                      <a:pt x="98433" y="3046"/>
                      <a:pt x="109468" y="14589"/>
                    </a:cubicBezTo>
                    <a:cubicBezTo>
                      <a:pt x="120377" y="26132"/>
                      <a:pt x="125958" y="43383"/>
                      <a:pt x="125958" y="66342"/>
                    </a:cubicBezTo>
                    <a:cubicBezTo>
                      <a:pt x="125958" y="89301"/>
                      <a:pt x="120504" y="107948"/>
                      <a:pt x="109468" y="122028"/>
                    </a:cubicBezTo>
                    <a:cubicBezTo>
                      <a:pt x="98433" y="136107"/>
                      <a:pt x="82957" y="144226"/>
                      <a:pt x="62916" y="146382"/>
                    </a:cubicBezTo>
                    <a:close/>
                    <a:moveTo>
                      <a:pt x="62916" y="124691"/>
                    </a:moveTo>
                    <a:cubicBezTo>
                      <a:pt x="75346" y="123423"/>
                      <a:pt x="84733" y="118095"/>
                      <a:pt x="91202" y="108709"/>
                    </a:cubicBezTo>
                    <a:cubicBezTo>
                      <a:pt x="97671" y="99322"/>
                      <a:pt x="100843" y="86384"/>
                      <a:pt x="100843" y="69767"/>
                    </a:cubicBezTo>
                    <a:cubicBezTo>
                      <a:pt x="100843" y="53023"/>
                      <a:pt x="97671" y="40592"/>
                      <a:pt x="91202" y="32601"/>
                    </a:cubicBezTo>
                    <a:cubicBezTo>
                      <a:pt x="84733" y="24610"/>
                      <a:pt x="75346" y="21185"/>
                      <a:pt x="62916" y="22580"/>
                    </a:cubicBezTo>
                    <a:cubicBezTo>
                      <a:pt x="50484" y="23849"/>
                      <a:pt x="41098" y="29176"/>
                      <a:pt x="34629" y="38563"/>
                    </a:cubicBezTo>
                    <a:cubicBezTo>
                      <a:pt x="28160" y="47949"/>
                      <a:pt x="24989" y="60888"/>
                      <a:pt x="24989" y="77505"/>
                    </a:cubicBezTo>
                    <a:cubicBezTo>
                      <a:pt x="24989" y="94248"/>
                      <a:pt x="28160" y="106679"/>
                      <a:pt x="34629" y="114670"/>
                    </a:cubicBezTo>
                    <a:cubicBezTo>
                      <a:pt x="41098" y="122662"/>
                      <a:pt x="50484" y="125960"/>
                      <a:pt x="62916" y="124691"/>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1" name="Google Shape;971;p10"/>
              <p:cNvSpPr/>
              <p:nvPr/>
            </p:nvSpPr>
            <p:spPr>
              <a:xfrm>
                <a:off x="9455385" y="4513951"/>
                <a:ext cx="59109" cy="110768"/>
              </a:xfrm>
              <a:custGeom>
                <a:avLst/>
                <a:gdLst/>
                <a:ahLst/>
                <a:cxnLst/>
                <a:rect l="l" t="t" r="r" b="b"/>
                <a:pathLst>
                  <a:path w="59109" h="110768" extrusionOk="0">
                    <a:moveTo>
                      <a:pt x="0" y="110768"/>
                    </a:moveTo>
                    <a:lnTo>
                      <a:pt x="0" y="7008"/>
                    </a:lnTo>
                    <a:lnTo>
                      <a:pt x="19914" y="4725"/>
                    </a:lnTo>
                    <a:lnTo>
                      <a:pt x="21944" y="19059"/>
                    </a:lnTo>
                    <a:cubicBezTo>
                      <a:pt x="24608" y="13985"/>
                      <a:pt x="28413" y="9799"/>
                      <a:pt x="33487" y="6374"/>
                    </a:cubicBezTo>
                    <a:cubicBezTo>
                      <a:pt x="38434" y="2949"/>
                      <a:pt x="44015" y="920"/>
                      <a:pt x="50230" y="285"/>
                    </a:cubicBezTo>
                    <a:cubicBezTo>
                      <a:pt x="54163" y="-95"/>
                      <a:pt x="57081" y="-95"/>
                      <a:pt x="59110" y="285"/>
                    </a:cubicBezTo>
                    <a:lnTo>
                      <a:pt x="59110" y="20834"/>
                    </a:lnTo>
                    <a:lnTo>
                      <a:pt x="52006" y="21596"/>
                    </a:lnTo>
                    <a:cubicBezTo>
                      <a:pt x="42239" y="22737"/>
                      <a:pt x="34883" y="25655"/>
                      <a:pt x="30189" y="30475"/>
                    </a:cubicBezTo>
                    <a:cubicBezTo>
                      <a:pt x="25495" y="35295"/>
                      <a:pt x="23085" y="42144"/>
                      <a:pt x="23085" y="51277"/>
                    </a:cubicBezTo>
                    <a:lnTo>
                      <a:pt x="23085" y="108104"/>
                    </a:lnTo>
                    <a:lnTo>
                      <a:pt x="0" y="110768"/>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2" name="Google Shape;972;p10"/>
              <p:cNvSpPr/>
              <p:nvPr/>
            </p:nvSpPr>
            <p:spPr>
              <a:xfrm>
                <a:off x="9524008" y="4504621"/>
                <a:ext cx="96149" cy="108928"/>
              </a:xfrm>
              <a:custGeom>
                <a:avLst/>
                <a:gdLst/>
                <a:ahLst/>
                <a:cxnLst/>
                <a:rect l="l" t="t" r="r" b="b"/>
                <a:pathLst>
                  <a:path w="96149" h="108928" extrusionOk="0">
                    <a:moveTo>
                      <a:pt x="73824" y="66061"/>
                    </a:moveTo>
                    <a:lnTo>
                      <a:pt x="96149" y="63397"/>
                    </a:lnTo>
                    <a:cubicBezTo>
                      <a:pt x="95515" y="70374"/>
                      <a:pt x="93231" y="77097"/>
                      <a:pt x="89553" y="83566"/>
                    </a:cubicBezTo>
                    <a:cubicBezTo>
                      <a:pt x="85875" y="90035"/>
                      <a:pt x="80674" y="95489"/>
                      <a:pt x="74078" y="99929"/>
                    </a:cubicBezTo>
                    <a:cubicBezTo>
                      <a:pt x="67482" y="104369"/>
                      <a:pt x="59491" y="107286"/>
                      <a:pt x="49850" y="108428"/>
                    </a:cubicBezTo>
                    <a:cubicBezTo>
                      <a:pt x="38815" y="109696"/>
                      <a:pt x="29682" y="108554"/>
                      <a:pt x="22198" y="105003"/>
                    </a:cubicBezTo>
                    <a:cubicBezTo>
                      <a:pt x="14841" y="101451"/>
                      <a:pt x="9260" y="95870"/>
                      <a:pt x="5581" y="88259"/>
                    </a:cubicBezTo>
                    <a:cubicBezTo>
                      <a:pt x="1903" y="80648"/>
                      <a:pt x="0" y="71642"/>
                      <a:pt x="0" y="61114"/>
                    </a:cubicBezTo>
                    <a:cubicBezTo>
                      <a:pt x="0" y="50459"/>
                      <a:pt x="1903" y="40819"/>
                      <a:pt x="5708" y="32066"/>
                    </a:cubicBezTo>
                    <a:cubicBezTo>
                      <a:pt x="9513" y="23441"/>
                      <a:pt x="15095" y="16337"/>
                      <a:pt x="22579" y="10756"/>
                    </a:cubicBezTo>
                    <a:cubicBezTo>
                      <a:pt x="30062" y="5175"/>
                      <a:pt x="39322" y="1750"/>
                      <a:pt x="50231" y="482"/>
                    </a:cubicBezTo>
                    <a:cubicBezTo>
                      <a:pt x="59745" y="-660"/>
                      <a:pt x="67736" y="228"/>
                      <a:pt x="74078" y="3145"/>
                    </a:cubicBezTo>
                    <a:cubicBezTo>
                      <a:pt x="80421" y="6063"/>
                      <a:pt x="85367" y="10249"/>
                      <a:pt x="88919" y="15830"/>
                    </a:cubicBezTo>
                    <a:cubicBezTo>
                      <a:pt x="92470" y="21411"/>
                      <a:pt x="94500" y="27627"/>
                      <a:pt x="95134" y="34603"/>
                    </a:cubicBezTo>
                    <a:lnTo>
                      <a:pt x="72809" y="37267"/>
                    </a:lnTo>
                    <a:cubicBezTo>
                      <a:pt x="71414" y="31051"/>
                      <a:pt x="68877" y="26612"/>
                      <a:pt x="64945" y="23948"/>
                    </a:cubicBezTo>
                    <a:cubicBezTo>
                      <a:pt x="61013" y="21284"/>
                      <a:pt x="56066" y="20270"/>
                      <a:pt x="49977" y="21031"/>
                    </a:cubicBezTo>
                    <a:cubicBezTo>
                      <a:pt x="41352" y="22045"/>
                      <a:pt x="34883" y="25851"/>
                      <a:pt x="30443" y="32320"/>
                    </a:cubicBezTo>
                    <a:cubicBezTo>
                      <a:pt x="26003" y="38789"/>
                      <a:pt x="23847" y="47541"/>
                      <a:pt x="23847" y="58196"/>
                    </a:cubicBezTo>
                    <a:cubicBezTo>
                      <a:pt x="23847" y="68344"/>
                      <a:pt x="26003" y="76082"/>
                      <a:pt x="30443" y="81409"/>
                    </a:cubicBezTo>
                    <a:cubicBezTo>
                      <a:pt x="34756" y="86737"/>
                      <a:pt x="41352" y="88893"/>
                      <a:pt x="49850" y="87878"/>
                    </a:cubicBezTo>
                    <a:cubicBezTo>
                      <a:pt x="56193" y="87117"/>
                      <a:pt x="61394" y="84961"/>
                      <a:pt x="65452" y="81283"/>
                    </a:cubicBezTo>
                    <a:cubicBezTo>
                      <a:pt x="69765" y="77731"/>
                      <a:pt x="72429" y="72657"/>
                      <a:pt x="73824" y="66061"/>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3" name="Google Shape;973;p10"/>
              <p:cNvSpPr/>
              <p:nvPr/>
            </p:nvSpPr>
            <p:spPr>
              <a:xfrm>
                <a:off x="9642102" y="4454872"/>
                <a:ext cx="89426" cy="148029"/>
              </a:xfrm>
              <a:custGeom>
                <a:avLst/>
                <a:gdLst/>
                <a:ahLst/>
                <a:cxnLst/>
                <a:rect l="l" t="t" r="r" b="b"/>
                <a:pathLst>
                  <a:path w="89426" h="148029" extrusionOk="0">
                    <a:moveTo>
                      <a:pt x="0" y="148029"/>
                    </a:moveTo>
                    <a:lnTo>
                      <a:pt x="0" y="2917"/>
                    </a:lnTo>
                    <a:lnTo>
                      <a:pt x="23213" y="0"/>
                    </a:lnTo>
                    <a:lnTo>
                      <a:pt x="23213" y="52514"/>
                    </a:lnTo>
                    <a:cubicBezTo>
                      <a:pt x="26257" y="48201"/>
                      <a:pt x="30443" y="44523"/>
                      <a:pt x="35517" y="41479"/>
                    </a:cubicBezTo>
                    <a:cubicBezTo>
                      <a:pt x="40591" y="38434"/>
                      <a:pt x="46679" y="36405"/>
                      <a:pt x="53783" y="35517"/>
                    </a:cubicBezTo>
                    <a:cubicBezTo>
                      <a:pt x="64818" y="34121"/>
                      <a:pt x="73443" y="36278"/>
                      <a:pt x="79913" y="41859"/>
                    </a:cubicBezTo>
                    <a:cubicBezTo>
                      <a:pt x="86382" y="47440"/>
                      <a:pt x="89426" y="56446"/>
                      <a:pt x="89426" y="68877"/>
                    </a:cubicBezTo>
                    <a:lnTo>
                      <a:pt x="89426" y="136867"/>
                    </a:lnTo>
                    <a:lnTo>
                      <a:pt x="66214" y="139784"/>
                    </a:lnTo>
                    <a:lnTo>
                      <a:pt x="66214" y="75600"/>
                    </a:lnTo>
                    <a:cubicBezTo>
                      <a:pt x="66214" y="61647"/>
                      <a:pt x="59745" y="55558"/>
                      <a:pt x="46933" y="57081"/>
                    </a:cubicBezTo>
                    <a:cubicBezTo>
                      <a:pt x="40718" y="57842"/>
                      <a:pt x="35264" y="60379"/>
                      <a:pt x="30443" y="64565"/>
                    </a:cubicBezTo>
                    <a:cubicBezTo>
                      <a:pt x="25623" y="68877"/>
                      <a:pt x="23213" y="74459"/>
                      <a:pt x="23213" y="81308"/>
                    </a:cubicBezTo>
                    <a:lnTo>
                      <a:pt x="23213" y="144985"/>
                    </a:lnTo>
                    <a:lnTo>
                      <a:pt x="0" y="148029"/>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4" name="Google Shape;974;p10"/>
              <p:cNvSpPr/>
              <p:nvPr/>
            </p:nvSpPr>
            <p:spPr>
              <a:xfrm>
                <a:off x="9752458" y="4475957"/>
                <a:ext cx="96529" cy="109210"/>
              </a:xfrm>
              <a:custGeom>
                <a:avLst/>
                <a:gdLst/>
                <a:ahLst/>
                <a:cxnLst/>
                <a:rect l="l" t="t" r="r" b="b"/>
                <a:pathLst>
                  <a:path w="96529" h="109210" extrusionOk="0">
                    <a:moveTo>
                      <a:pt x="95768" y="69737"/>
                    </a:moveTo>
                    <a:cubicBezTo>
                      <a:pt x="94880" y="75572"/>
                      <a:pt x="92470" y="81153"/>
                      <a:pt x="88792" y="86734"/>
                    </a:cubicBezTo>
                    <a:cubicBezTo>
                      <a:pt x="85113" y="92189"/>
                      <a:pt x="79913" y="96882"/>
                      <a:pt x="73443" y="100814"/>
                    </a:cubicBezTo>
                    <a:cubicBezTo>
                      <a:pt x="66848" y="104746"/>
                      <a:pt x="58983" y="107283"/>
                      <a:pt x="49723" y="108552"/>
                    </a:cubicBezTo>
                    <a:cubicBezTo>
                      <a:pt x="38688" y="110074"/>
                      <a:pt x="29555" y="108932"/>
                      <a:pt x="22198" y="105381"/>
                    </a:cubicBezTo>
                    <a:cubicBezTo>
                      <a:pt x="14841" y="101829"/>
                      <a:pt x="9260" y="96248"/>
                      <a:pt x="5581" y="88764"/>
                    </a:cubicBezTo>
                    <a:cubicBezTo>
                      <a:pt x="1902" y="81280"/>
                      <a:pt x="0" y="72274"/>
                      <a:pt x="0" y="61872"/>
                    </a:cubicBezTo>
                    <a:cubicBezTo>
                      <a:pt x="0" y="51217"/>
                      <a:pt x="1902" y="41450"/>
                      <a:pt x="5581" y="32825"/>
                    </a:cubicBezTo>
                    <a:cubicBezTo>
                      <a:pt x="9260" y="24199"/>
                      <a:pt x="14841" y="16969"/>
                      <a:pt x="22325" y="11261"/>
                    </a:cubicBezTo>
                    <a:cubicBezTo>
                      <a:pt x="29681" y="5553"/>
                      <a:pt x="38688" y="2128"/>
                      <a:pt x="49469" y="606"/>
                    </a:cubicBezTo>
                    <a:cubicBezTo>
                      <a:pt x="59744" y="-789"/>
                      <a:pt x="68496" y="225"/>
                      <a:pt x="75473" y="3650"/>
                    </a:cubicBezTo>
                    <a:cubicBezTo>
                      <a:pt x="82450" y="7075"/>
                      <a:pt x="87650" y="12276"/>
                      <a:pt x="91202" y="19252"/>
                    </a:cubicBezTo>
                    <a:cubicBezTo>
                      <a:pt x="94753" y="26229"/>
                      <a:pt x="96530" y="34474"/>
                      <a:pt x="96530" y="43860"/>
                    </a:cubicBezTo>
                    <a:cubicBezTo>
                      <a:pt x="96530" y="45509"/>
                      <a:pt x="96403" y="47412"/>
                      <a:pt x="96276" y="49568"/>
                    </a:cubicBezTo>
                    <a:cubicBezTo>
                      <a:pt x="96149" y="51725"/>
                      <a:pt x="95895" y="53627"/>
                      <a:pt x="95515" y="55150"/>
                    </a:cubicBezTo>
                    <a:lnTo>
                      <a:pt x="23466" y="64663"/>
                    </a:lnTo>
                    <a:cubicBezTo>
                      <a:pt x="24354" y="73035"/>
                      <a:pt x="27018" y="79504"/>
                      <a:pt x="31331" y="83944"/>
                    </a:cubicBezTo>
                    <a:cubicBezTo>
                      <a:pt x="35644" y="88383"/>
                      <a:pt x="41859" y="90032"/>
                      <a:pt x="50230" y="88891"/>
                    </a:cubicBezTo>
                    <a:cubicBezTo>
                      <a:pt x="56066" y="88130"/>
                      <a:pt x="60886" y="86227"/>
                      <a:pt x="65072" y="83436"/>
                    </a:cubicBezTo>
                    <a:cubicBezTo>
                      <a:pt x="69257" y="80646"/>
                      <a:pt x="71921" y="76840"/>
                      <a:pt x="73190" y="72527"/>
                    </a:cubicBezTo>
                    <a:lnTo>
                      <a:pt x="95768" y="69737"/>
                    </a:lnTo>
                    <a:close/>
                    <a:moveTo>
                      <a:pt x="49850" y="19252"/>
                    </a:moveTo>
                    <a:cubicBezTo>
                      <a:pt x="42747" y="20140"/>
                      <a:pt x="37039" y="23184"/>
                      <a:pt x="32599" y="28131"/>
                    </a:cubicBezTo>
                    <a:cubicBezTo>
                      <a:pt x="28159" y="33078"/>
                      <a:pt x="25369" y="39674"/>
                      <a:pt x="24100" y="47666"/>
                    </a:cubicBezTo>
                    <a:lnTo>
                      <a:pt x="67609" y="41831"/>
                    </a:lnTo>
                    <a:cubicBezTo>
                      <a:pt x="69765" y="41577"/>
                      <a:pt x="71160" y="40943"/>
                      <a:pt x="71921" y="40182"/>
                    </a:cubicBezTo>
                    <a:cubicBezTo>
                      <a:pt x="72682" y="39294"/>
                      <a:pt x="73063" y="38025"/>
                      <a:pt x="73063" y="36250"/>
                    </a:cubicBezTo>
                    <a:cubicBezTo>
                      <a:pt x="73063" y="31303"/>
                      <a:pt x="71033" y="26863"/>
                      <a:pt x="67101" y="23184"/>
                    </a:cubicBezTo>
                    <a:cubicBezTo>
                      <a:pt x="63169" y="19633"/>
                      <a:pt x="57461" y="18237"/>
                      <a:pt x="49850" y="19252"/>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5" name="Google Shape;975;p10"/>
              <p:cNvSpPr/>
              <p:nvPr/>
            </p:nvSpPr>
            <p:spPr>
              <a:xfrm>
                <a:off x="9863575" y="4461559"/>
                <a:ext cx="87777" cy="109259"/>
              </a:xfrm>
              <a:custGeom>
                <a:avLst/>
                <a:gdLst/>
                <a:ahLst/>
                <a:cxnLst/>
                <a:rect l="l" t="t" r="r" b="b"/>
                <a:pathLst>
                  <a:path w="87777" h="109259" extrusionOk="0">
                    <a:moveTo>
                      <a:pt x="0" y="82866"/>
                    </a:moveTo>
                    <a:lnTo>
                      <a:pt x="22325" y="79695"/>
                    </a:lnTo>
                    <a:cubicBezTo>
                      <a:pt x="24608" y="88320"/>
                      <a:pt x="31838" y="91745"/>
                      <a:pt x="43888" y="90096"/>
                    </a:cubicBezTo>
                    <a:cubicBezTo>
                      <a:pt x="50230" y="89208"/>
                      <a:pt x="55051" y="87306"/>
                      <a:pt x="58730" y="84388"/>
                    </a:cubicBezTo>
                    <a:cubicBezTo>
                      <a:pt x="62281" y="81471"/>
                      <a:pt x="64057" y="77792"/>
                      <a:pt x="64057" y="73479"/>
                    </a:cubicBezTo>
                    <a:cubicBezTo>
                      <a:pt x="64057" y="69928"/>
                      <a:pt x="62788" y="67391"/>
                      <a:pt x="60125" y="65869"/>
                    </a:cubicBezTo>
                    <a:cubicBezTo>
                      <a:pt x="57461" y="64347"/>
                      <a:pt x="53021" y="63712"/>
                      <a:pt x="46806" y="63839"/>
                    </a:cubicBezTo>
                    <a:lnTo>
                      <a:pt x="37800" y="64093"/>
                    </a:lnTo>
                    <a:cubicBezTo>
                      <a:pt x="25622" y="64347"/>
                      <a:pt x="16744" y="62444"/>
                      <a:pt x="11036" y="58258"/>
                    </a:cubicBezTo>
                    <a:cubicBezTo>
                      <a:pt x="5454" y="54199"/>
                      <a:pt x="2536" y="47603"/>
                      <a:pt x="2536" y="38597"/>
                    </a:cubicBezTo>
                    <a:cubicBezTo>
                      <a:pt x="2536" y="28957"/>
                      <a:pt x="6342" y="20712"/>
                      <a:pt x="13826" y="13735"/>
                    </a:cubicBezTo>
                    <a:cubicBezTo>
                      <a:pt x="21310" y="6758"/>
                      <a:pt x="31331" y="2446"/>
                      <a:pt x="43761" y="670"/>
                    </a:cubicBezTo>
                    <a:cubicBezTo>
                      <a:pt x="55685" y="-979"/>
                      <a:pt x="65325" y="416"/>
                      <a:pt x="72809" y="4856"/>
                    </a:cubicBezTo>
                    <a:cubicBezTo>
                      <a:pt x="80293" y="9295"/>
                      <a:pt x="84479" y="16526"/>
                      <a:pt x="85367" y="26420"/>
                    </a:cubicBezTo>
                    <a:lnTo>
                      <a:pt x="63296" y="29591"/>
                    </a:lnTo>
                    <a:cubicBezTo>
                      <a:pt x="61393" y="21092"/>
                      <a:pt x="54924" y="17540"/>
                      <a:pt x="44015" y="19063"/>
                    </a:cubicBezTo>
                    <a:cubicBezTo>
                      <a:pt x="38434" y="19824"/>
                      <a:pt x="33868" y="21599"/>
                      <a:pt x="30443" y="24390"/>
                    </a:cubicBezTo>
                    <a:cubicBezTo>
                      <a:pt x="27018" y="27181"/>
                      <a:pt x="25369" y="30352"/>
                      <a:pt x="25369" y="34157"/>
                    </a:cubicBezTo>
                    <a:cubicBezTo>
                      <a:pt x="25369" y="37709"/>
                      <a:pt x="26637" y="40119"/>
                      <a:pt x="29047" y="41514"/>
                    </a:cubicBezTo>
                    <a:cubicBezTo>
                      <a:pt x="31458" y="42910"/>
                      <a:pt x="35644" y="43417"/>
                      <a:pt x="41732" y="43290"/>
                    </a:cubicBezTo>
                    <a:lnTo>
                      <a:pt x="50611" y="43036"/>
                    </a:lnTo>
                    <a:cubicBezTo>
                      <a:pt x="63550" y="42656"/>
                      <a:pt x="73063" y="44559"/>
                      <a:pt x="78898" y="48744"/>
                    </a:cubicBezTo>
                    <a:cubicBezTo>
                      <a:pt x="84733" y="52930"/>
                      <a:pt x="87777" y="59780"/>
                      <a:pt x="87777" y="69167"/>
                    </a:cubicBezTo>
                    <a:cubicBezTo>
                      <a:pt x="87777" y="79314"/>
                      <a:pt x="83845" y="87940"/>
                      <a:pt x="75981" y="95043"/>
                    </a:cubicBezTo>
                    <a:cubicBezTo>
                      <a:pt x="68116" y="102147"/>
                      <a:pt x="57588" y="106586"/>
                      <a:pt x="44269" y="108489"/>
                    </a:cubicBezTo>
                    <a:cubicBezTo>
                      <a:pt x="31458" y="110265"/>
                      <a:pt x="21183" y="108996"/>
                      <a:pt x="13446" y="104430"/>
                    </a:cubicBezTo>
                    <a:cubicBezTo>
                      <a:pt x="5707" y="99863"/>
                      <a:pt x="1014" y="92760"/>
                      <a:pt x="0" y="82866"/>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6" name="Google Shape;976;p10"/>
              <p:cNvSpPr/>
              <p:nvPr/>
            </p:nvSpPr>
            <p:spPr>
              <a:xfrm>
                <a:off x="9959851" y="4420624"/>
                <a:ext cx="67736" cy="135561"/>
              </a:xfrm>
              <a:custGeom>
                <a:avLst/>
                <a:gdLst/>
                <a:ahLst/>
                <a:cxnLst/>
                <a:rect l="l" t="t" r="r" b="b"/>
                <a:pathLst>
                  <a:path w="67736" h="135561" extrusionOk="0">
                    <a:moveTo>
                      <a:pt x="17886" y="108580"/>
                    </a:moveTo>
                    <a:lnTo>
                      <a:pt x="17886" y="53022"/>
                    </a:lnTo>
                    <a:lnTo>
                      <a:pt x="0" y="55685"/>
                    </a:lnTo>
                    <a:lnTo>
                      <a:pt x="0" y="37039"/>
                    </a:lnTo>
                    <a:lnTo>
                      <a:pt x="11289" y="35390"/>
                    </a:lnTo>
                    <a:cubicBezTo>
                      <a:pt x="14207" y="34883"/>
                      <a:pt x="16237" y="34248"/>
                      <a:pt x="17251" y="33234"/>
                    </a:cubicBezTo>
                    <a:cubicBezTo>
                      <a:pt x="18266" y="32219"/>
                      <a:pt x="18900" y="30189"/>
                      <a:pt x="19154" y="27145"/>
                    </a:cubicBezTo>
                    <a:lnTo>
                      <a:pt x="21945" y="2791"/>
                    </a:lnTo>
                    <a:lnTo>
                      <a:pt x="40845" y="0"/>
                    </a:lnTo>
                    <a:lnTo>
                      <a:pt x="40845" y="30443"/>
                    </a:lnTo>
                    <a:lnTo>
                      <a:pt x="65706" y="26765"/>
                    </a:lnTo>
                    <a:lnTo>
                      <a:pt x="65706" y="46045"/>
                    </a:lnTo>
                    <a:lnTo>
                      <a:pt x="40972" y="49724"/>
                    </a:lnTo>
                    <a:lnTo>
                      <a:pt x="40972" y="101477"/>
                    </a:lnTo>
                    <a:cubicBezTo>
                      <a:pt x="40972" y="107058"/>
                      <a:pt x="42113" y="110737"/>
                      <a:pt x="44396" y="112512"/>
                    </a:cubicBezTo>
                    <a:cubicBezTo>
                      <a:pt x="46679" y="114288"/>
                      <a:pt x="50738" y="114796"/>
                      <a:pt x="56701" y="113908"/>
                    </a:cubicBezTo>
                    <a:lnTo>
                      <a:pt x="67736" y="112259"/>
                    </a:lnTo>
                    <a:lnTo>
                      <a:pt x="67736" y="130905"/>
                    </a:lnTo>
                    <a:cubicBezTo>
                      <a:pt x="64438" y="131793"/>
                      <a:pt x="61013" y="132554"/>
                      <a:pt x="57715" y="133315"/>
                    </a:cubicBezTo>
                    <a:cubicBezTo>
                      <a:pt x="54417" y="133949"/>
                      <a:pt x="51372" y="134584"/>
                      <a:pt x="48709" y="134964"/>
                    </a:cubicBezTo>
                    <a:cubicBezTo>
                      <a:pt x="38308" y="136486"/>
                      <a:pt x="30570" y="135091"/>
                      <a:pt x="25496" y="130905"/>
                    </a:cubicBezTo>
                    <a:cubicBezTo>
                      <a:pt x="20422" y="126465"/>
                      <a:pt x="17886" y="119108"/>
                      <a:pt x="17886" y="108580"/>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7" name="Google Shape;977;p10"/>
              <p:cNvSpPr/>
              <p:nvPr/>
            </p:nvSpPr>
            <p:spPr>
              <a:xfrm>
                <a:off x="10048643" y="4434363"/>
                <a:ext cx="58856" cy="112980"/>
              </a:xfrm>
              <a:custGeom>
                <a:avLst/>
                <a:gdLst/>
                <a:ahLst/>
                <a:cxnLst/>
                <a:rect l="l" t="t" r="r" b="b"/>
                <a:pathLst>
                  <a:path w="58856" h="112980" extrusionOk="0">
                    <a:moveTo>
                      <a:pt x="0" y="112980"/>
                    </a:moveTo>
                    <a:lnTo>
                      <a:pt x="0" y="9347"/>
                    </a:lnTo>
                    <a:lnTo>
                      <a:pt x="19915" y="6303"/>
                    </a:lnTo>
                    <a:lnTo>
                      <a:pt x="21945" y="20636"/>
                    </a:lnTo>
                    <a:cubicBezTo>
                      <a:pt x="24608" y="15436"/>
                      <a:pt x="28413" y="11123"/>
                      <a:pt x="33361" y="7444"/>
                    </a:cubicBezTo>
                    <a:cubicBezTo>
                      <a:pt x="38308" y="3893"/>
                      <a:pt x="43889" y="1609"/>
                      <a:pt x="49977" y="595"/>
                    </a:cubicBezTo>
                    <a:cubicBezTo>
                      <a:pt x="53909" y="-40"/>
                      <a:pt x="56827" y="-167"/>
                      <a:pt x="58857" y="214"/>
                    </a:cubicBezTo>
                    <a:lnTo>
                      <a:pt x="58857" y="20763"/>
                    </a:lnTo>
                    <a:lnTo>
                      <a:pt x="51880" y="21778"/>
                    </a:lnTo>
                    <a:cubicBezTo>
                      <a:pt x="42113" y="23300"/>
                      <a:pt x="34883" y="26598"/>
                      <a:pt x="30189" y="31545"/>
                    </a:cubicBezTo>
                    <a:cubicBezTo>
                      <a:pt x="25496" y="36492"/>
                      <a:pt x="23213" y="43595"/>
                      <a:pt x="23213" y="52601"/>
                    </a:cubicBezTo>
                    <a:lnTo>
                      <a:pt x="23213" y="109428"/>
                    </a:lnTo>
                    <a:lnTo>
                      <a:pt x="0" y="112980"/>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8" name="Google Shape;978;p10"/>
              <p:cNvSpPr/>
              <p:nvPr/>
            </p:nvSpPr>
            <p:spPr>
              <a:xfrm>
                <a:off x="10117901" y="4422177"/>
                <a:ext cx="88158" cy="111561"/>
              </a:xfrm>
              <a:custGeom>
                <a:avLst/>
                <a:gdLst/>
                <a:ahLst/>
                <a:cxnLst/>
                <a:rect l="l" t="t" r="r" b="b"/>
                <a:pathLst>
                  <a:path w="88158" h="111561" extrusionOk="0">
                    <a:moveTo>
                      <a:pt x="69258" y="103095"/>
                    </a:moveTo>
                    <a:lnTo>
                      <a:pt x="67609" y="91425"/>
                    </a:lnTo>
                    <a:cubicBezTo>
                      <a:pt x="64945" y="95738"/>
                      <a:pt x="61013" y="99797"/>
                      <a:pt x="55686" y="103348"/>
                    </a:cubicBezTo>
                    <a:cubicBezTo>
                      <a:pt x="50357" y="106900"/>
                      <a:pt x="43762" y="109310"/>
                      <a:pt x="35517" y="110705"/>
                    </a:cubicBezTo>
                    <a:cubicBezTo>
                      <a:pt x="24227" y="112608"/>
                      <a:pt x="15475" y="111340"/>
                      <a:pt x="9260" y="106900"/>
                    </a:cubicBezTo>
                    <a:cubicBezTo>
                      <a:pt x="3171" y="102460"/>
                      <a:pt x="0" y="95611"/>
                      <a:pt x="0" y="86097"/>
                    </a:cubicBezTo>
                    <a:cubicBezTo>
                      <a:pt x="0" y="78740"/>
                      <a:pt x="1522" y="72778"/>
                      <a:pt x="4566" y="67831"/>
                    </a:cubicBezTo>
                    <a:cubicBezTo>
                      <a:pt x="7610" y="62884"/>
                      <a:pt x="11797" y="59079"/>
                      <a:pt x="16871" y="56035"/>
                    </a:cubicBezTo>
                    <a:cubicBezTo>
                      <a:pt x="21944" y="52990"/>
                      <a:pt x="27652" y="50580"/>
                      <a:pt x="33741" y="48805"/>
                    </a:cubicBezTo>
                    <a:lnTo>
                      <a:pt x="55939" y="42082"/>
                    </a:lnTo>
                    <a:cubicBezTo>
                      <a:pt x="59998" y="40940"/>
                      <a:pt x="62535" y="39672"/>
                      <a:pt x="63803" y="38530"/>
                    </a:cubicBezTo>
                    <a:cubicBezTo>
                      <a:pt x="65072" y="37388"/>
                      <a:pt x="65579" y="35613"/>
                      <a:pt x="65579" y="33203"/>
                    </a:cubicBezTo>
                    <a:cubicBezTo>
                      <a:pt x="65579" y="30666"/>
                      <a:pt x="64945" y="28256"/>
                      <a:pt x="63803" y="25972"/>
                    </a:cubicBezTo>
                    <a:cubicBezTo>
                      <a:pt x="62662" y="23689"/>
                      <a:pt x="60506" y="22040"/>
                      <a:pt x="57588" y="20898"/>
                    </a:cubicBezTo>
                    <a:cubicBezTo>
                      <a:pt x="54671" y="19757"/>
                      <a:pt x="50611" y="19630"/>
                      <a:pt x="45537" y="20391"/>
                    </a:cubicBezTo>
                    <a:cubicBezTo>
                      <a:pt x="39830" y="21279"/>
                      <a:pt x="35010" y="23435"/>
                      <a:pt x="31077" y="26607"/>
                    </a:cubicBezTo>
                    <a:cubicBezTo>
                      <a:pt x="27145" y="29778"/>
                      <a:pt x="24988" y="34090"/>
                      <a:pt x="24227" y="39291"/>
                    </a:cubicBezTo>
                    <a:lnTo>
                      <a:pt x="2790" y="42843"/>
                    </a:lnTo>
                    <a:cubicBezTo>
                      <a:pt x="2917" y="36500"/>
                      <a:pt x="4693" y="30412"/>
                      <a:pt x="8118" y="24577"/>
                    </a:cubicBezTo>
                    <a:cubicBezTo>
                      <a:pt x="11543" y="18742"/>
                      <a:pt x="16490" y="13795"/>
                      <a:pt x="23086" y="9482"/>
                    </a:cubicBezTo>
                    <a:cubicBezTo>
                      <a:pt x="29681" y="5296"/>
                      <a:pt x="37547" y="2379"/>
                      <a:pt x="46679" y="857"/>
                    </a:cubicBezTo>
                    <a:cubicBezTo>
                      <a:pt x="60125" y="-1300"/>
                      <a:pt x="70399" y="603"/>
                      <a:pt x="77503" y="6692"/>
                    </a:cubicBezTo>
                    <a:cubicBezTo>
                      <a:pt x="84606" y="12907"/>
                      <a:pt x="88158" y="22294"/>
                      <a:pt x="88158" y="35232"/>
                    </a:cubicBezTo>
                    <a:lnTo>
                      <a:pt x="88158" y="99797"/>
                    </a:lnTo>
                    <a:lnTo>
                      <a:pt x="69258" y="103095"/>
                    </a:lnTo>
                    <a:close/>
                    <a:moveTo>
                      <a:pt x="66087" y="69100"/>
                    </a:moveTo>
                    <a:lnTo>
                      <a:pt x="66087" y="55908"/>
                    </a:lnTo>
                    <a:lnTo>
                      <a:pt x="39195" y="64153"/>
                    </a:lnTo>
                    <a:cubicBezTo>
                      <a:pt x="33868" y="65802"/>
                      <a:pt x="29808" y="67958"/>
                      <a:pt x="26891" y="70495"/>
                    </a:cubicBezTo>
                    <a:cubicBezTo>
                      <a:pt x="23974" y="73032"/>
                      <a:pt x="22578" y="76457"/>
                      <a:pt x="22578" y="80770"/>
                    </a:cubicBezTo>
                    <a:cubicBezTo>
                      <a:pt x="22578" y="85209"/>
                      <a:pt x="24227" y="88254"/>
                      <a:pt x="27652" y="90029"/>
                    </a:cubicBezTo>
                    <a:cubicBezTo>
                      <a:pt x="30950" y="91679"/>
                      <a:pt x="35390" y="92059"/>
                      <a:pt x="40844" y="91171"/>
                    </a:cubicBezTo>
                    <a:cubicBezTo>
                      <a:pt x="45157" y="90537"/>
                      <a:pt x="49216" y="89142"/>
                      <a:pt x="53021" y="87239"/>
                    </a:cubicBezTo>
                    <a:cubicBezTo>
                      <a:pt x="56827" y="85336"/>
                      <a:pt x="59998" y="82799"/>
                      <a:pt x="62408" y="79755"/>
                    </a:cubicBezTo>
                    <a:cubicBezTo>
                      <a:pt x="64818" y="76711"/>
                      <a:pt x="66087" y="73159"/>
                      <a:pt x="66087" y="69100"/>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9" name="Google Shape;979;p10"/>
              <p:cNvSpPr/>
              <p:nvPr/>
            </p:nvSpPr>
            <p:spPr>
              <a:xfrm>
                <a:off x="10220266" y="4378638"/>
                <a:ext cx="67228" cy="135771"/>
              </a:xfrm>
              <a:custGeom>
                <a:avLst/>
                <a:gdLst/>
                <a:ahLst/>
                <a:cxnLst/>
                <a:rect l="l" t="t" r="r" b="b"/>
                <a:pathLst>
                  <a:path w="67228" h="135771" extrusionOk="0">
                    <a:moveTo>
                      <a:pt x="17758" y="109214"/>
                    </a:moveTo>
                    <a:lnTo>
                      <a:pt x="17758" y="53656"/>
                    </a:lnTo>
                    <a:lnTo>
                      <a:pt x="0" y="56700"/>
                    </a:lnTo>
                    <a:lnTo>
                      <a:pt x="0" y="38054"/>
                    </a:lnTo>
                    <a:lnTo>
                      <a:pt x="11162" y="36151"/>
                    </a:lnTo>
                    <a:cubicBezTo>
                      <a:pt x="14080" y="35644"/>
                      <a:pt x="16109" y="34883"/>
                      <a:pt x="16997" y="33868"/>
                    </a:cubicBezTo>
                    <a:cubicBezTo>
                      <a:pt x="17885" y="32853"/>
                      <a:pt x="18646" y="30824"/>
                      <a:pt x="18900" y="27779"/>
                    </a:cubicBezTo>
                    <a:lnTo>
                      <a:pt x="21690" y="3298"/>
                    </a:lnTo>
                    <a:lnTo>
                      <a:pt x="40464" y="0"/>
                    </a:lnTo>
                    <a:lnTo>
                      <a:pt x="40464" y="30443"/>
                    </a:lnTo>
                    <a:lnTo>
                      <a:pt x="65199" y="26130"/>
                    </a:lnTo>
                    <a:lnTo>
                      <a:pt x="65199" y="45411"/>
                    </a:lnTo>
                    <a:lnTo>
                      <a:pt x="40591" y="49724"/>
                    </a:lnTo>
                    <a:lnTo>
                      <a:pt x="40591" y="101477"/>
                    </a:lnTo>
                    <a:cubicBezTo>
                      <a:pt x="40591" y="107058"/>
                      <a:pt x="41732" y="110737"/>
                      <a:pt x="44015" y="112512"/>
                    </a:cubicBezTo>
                    <a:cubicBezTo>
                      <a:pt x="46298" y="114288"/>
                      <a:pt x="50357" y="114669"/>
                      <a:pt x="56193" y="113654"/>
                    </a:cubicBezTo>
                    <a:lnTo>
                      <a:pt x="67228" y="111751"/>
                    </a:lnTo>
                    <a:lnTo>
                      <a:pt x="67228" y="130398"/>
                    </a:lnTo>
                    <a:cubicBezTo>
                      <a:pt x="63930" y="131412"/>
                      <a:pt x="60505" y="132300"/>
                      <a:pt x="57208" y="133061"/>
                    </a:cubicBezTo>
                    <a:cubicBezTo>
                      <a:pt x="53909" y="133823"/>
                      <a:pt x="50865" y="134457"/>
                      <a:pt x="48201" y="134964"/>
                    </a:cubicBezTo>
                    <a:cubicBezTo>
                      <a:pt x="37800" y="136740"/>
                      <a:pt x="30062" y="135598"/>
                      <a:pt x="25115" y="131412"/>
                    </a:cubicBezTo>
                    <a:cubicBezTo>
                      <a:pt x="20168" y="127100"/>
                      <a:pt x="17758" y="119869"/>
                      <a:pt x="17758" y="109214"/>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0" name="Google Shape;980;p10"/>
              <p:cNvSpPr/>
              <p:nvPr/>
            </p:nvSpPr>
            <p:spPr>
              <a:xfrm>
                <a:off x="10307409" y="4359991"/>
                <a:ext cx="24608" cy="144350"/>
              </a:xfrm>
              <a:custGeom>
                <a:avLst/>
                <a:gdLst/>
                <a:ahLst/>
                <a:cxnLst/>
                <a:rect l="l" t="t" r="r" b="b"/>
                <a:pathLst>
                  <a:path w="24608" h="144350" extrusionOk="0">
                    <a:moveTo>
                      <a:pt x="0" y="27779"/>
                    </a:moveTo>
                    <a:lnTo>
                      <a:pt x="0" y="4440"/>
                    </a:lnTo>
                    <a:lnTo>
                      <a:pt x="24608" y="0"/>
                    </a:lnTo>
                    <a:lnTo>
                      <a:pt x="24608" y="23340"/>
                    </a:lnTo>
                    <a:lnTo>
                      <a:pt x="0" y="27779"/>
                    </a:lnTo>
                    <a:close/>
                    <a:moveTo>
                      <a:pt x="761" y="144351"/>
                    </a:moveTo>
                    <a:lnTo>
                      <a:pt x="761" y="40591"/>
                    </a:lnTo>
                    <a:lnTo>
                      <a:pt x="23720" y="36405"/>
                    </a:lnTo>
                    <a:lnTo>
                      <a:pt x="23720" y="140165"/>
                    </a:lnTo>
                    <a:lnTo>
                      <a:pt x="761" y="144351"/>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1" name="Google Shape;981;p10"/>
              <p:cNvSpPr/>
              <p:nvPr/>
            </p:nvSpPr>
            <p:spPr>
              <a:xfrm>
                <a:off x="10353200" y="4379771"/>
                <a:ext cx="99954" cy="110243"/>
              </a:xfrm>
              <a:custGeom>
                <a:avLst/>
                <a:gdLst/>
                <a:ahLst/>
                <a:cxnLst/>
                <a:rect l="l" t="t" r="r" b="b"/>
                <a:pathLst>
                  <a:path w="99954" h="110243" extrusionOk="0">
                    <a:moveTo>
                      <a:pt x="49977" y="108969"/>
                    </a:moveTo>
                    <a:cubicBezTo>
                      <a:pt x="34249" y="112014"/>
                      <a:pt x="22071" y="109604"/>
                      <a:pt x="13192" y="101739"/>
                    </a:cubicBezTo>
                    <a:cubicBezTo>
                      <a:pt x="4313" y="93875"/>
                      <a:pt x="0" y="81571"/>
                      <a:pt x="0" y="64827"/>
                    </a:cubicBezTo>
                    <a:cubicBezTo>
                      <a:pt x="0" y="47956"/>
                      <a:pt x="4439" y="33877"/>
                      <a:pt x="13319" y="22587"/>
                    </a:cubicBezTo>
                    <a:cubicBezTo>
                      <a:pt x="22198" y="11298"/>
                      <a:pt x="34502" y="4195"/>
                      <a:pt x="49977" y="1277"/>
                    </a:cubicBezTo>
                    <a:cubicBezTo>
                      <a:pt x="65706" y="-1767"/>
                      <a:pt x="77884" y="643"/>
                      <a:pt x="86763" y="8381"/>
                    </a:cubicBezTo>
                    <a:cubicBezTo>
                      <a:pt x="95642" y="16118"/>
                      <a:pt x="99955" y="28549"/>
                      <a:pt x="99955" y="45420"/>
                    </a:cubicBezTo>
                    <a:cubicBezTo>
                      <a:pt x="99955" y="62163"/>
                      <a:pt x="95515" y="76243"/>
                      <a:pt x="86636" y="87532"/>
                    </a:cubicBezTo>
                    <a:cubicBezTo>
                      <a:pt x="77757" y="98822"/>
                      <a:pt x="65579" y="105925"/>
                      <a:pt x="49977" y="108969"/>
                    </a:cubicBezTo>
                    <a:close/>
                    <a:moveTo>
                      <a:pt x="49977" y="88420"/>
                    </a:moveTo>
                    <a:cubicBezTo>
                      <a:pt x="58476" y="86771"/>
                      <a:pt x="65072" y="82585"/>
                      <a:pt x="69638" y="75863"/>
                    </a:cubicBezTo>
                    <a:cubicBezTo>
                      <a:pt x="74205" y="69140"/>
                      <a:pt x="76488" y="60514"/>
                      <a:pt x="76488" y="49732"/>
                    </a:cubicBezTo>
                    <a:cubicBezTo>
                      <a:pt x="76488" y="39077"/>
                      <a:pt x="74205" y="31213"/>
                      <a:pt x="69638" y="26393"/>
                    </a:cubicBezTo>
                    <a:cubicBezTo>
                      <a:pt x="65072" y="21572"/>
                      <a:pt x="58476" y="19924"/>
                      <a:pt x="49977" y="21572"/>
                    </a:cubicBezTo>
                    <a:cubicBezTo>
                      <a:pt x="41479" y="23221"/>
                      <a:pt x="34883" y="27407"/>
                      <a:pt x="30316" y="34003"/>
                    </a:cubicBezTo>
                    <a:cubicBezTo>
                      <a:pt x="25750" y="40599"/>
                      <a:pt x="23466" y="49352"/>
                      <a:pt x="23466" y="60134"/>
                    </a:cubicBezTo>
                    <a:cubicBezTo>
                      <a:pt x="23466" y="70789"/>
                      <a:pt x="25750" y="78653"/>
                      <a:pt x="30316" y="83473"/>
                    </a:cubicBezTo>
                    <a:cubicBezTo>
                      <a:pt x="34883" y="88293"/>
                      <a:pt x="41479" y="90069"/>
                      <a:pt x="49977" y="88420"/>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2" name="Google Shape;982;p10"/>
              <p:cNvSpPr/>
              <p:nvPr/>
            </p:nvSpPr>
            <p:spPr>
              <a:xfrm>
                <a:off x="10474971" y="4354616"/>
                <a:ext cx="88158" cy="118014"/>
              </a:xfrm>
              <a:custGeom>
                <a:avLst/>
                <a:gdLst/>
                <a:ahLst/>
                <a:cxnLst/>
                <a:rect l="l" t="t" r="r" b="b"/>
                <a:pathLst>
                  <a:path w="88158" h="118014" extrusionOk="0">
                    <a:moveTo>
                      <a:pt x="0" y="118015"/>
                    </a:moveTo>
                    <a:lnTo>
                      <a:pt x="0" y="14255"/>
                    </a:lnTo>
                    <a:lnTo>
                      <a:pt x="19662" y="10069"/>
                    </a:lnTo>
                    <a:lnTo>
                      <a:pt x="21437" y="22880"/>
                    </a:lnTo>
                    <a:cubicBezTo>
                      <a:pt x="24355" y="17807"/>
                      <a:pt x="28414" y="13240"/>
                      <a:pt x="33741" y="9308"/>
                    </a:cubicBezTo>
                    <a:cubicBezTo>
                      <a:pt x="39069" y="5376"/>
                      <a:pt x="45411" y="2585"/>
                      <a:pt x="53022" y="1063"/>
                    </a:cubicBezTo>
                    <a:cubicBezTo>
                      <a:pt x="63931" y="-1220"/>
                      <a:pt x="72429" y="175"/>
                      <a:pt x="78772" y="5249"/>
                    </a:cubicBezTo>
                    <a:cubicBezTo>
                      <a:pt x="85114" y="10323"/>
                      <a:pt x="88158" y="19075"/>
                      <a:pt x="88158" y="31506"/>
                    </a:cubicBezTo>
                    <a:lnTo>
                      <a:pt x="88158" y="99495"/>
                    </a:lnTo>
                    <a:lnTo>
                      <a:pt x="65326" y="104315"/>
                    </a:lnTo>
                    <a:lnTo>
                      <a:pt x="65326" y="40131"/>
                    </a:lnTo>
                    <a:cubicBezTo>
                      <a:pt x="65326" y="26178"/>
                      <a:pt x="58984" y="20597"/>
                      <a:pt x="46299" y="23261"/>
                    </a:cubicBezTo>
                    <a:cubicBezTo>
                      <a:pt x="40211" y="24529"/>
                      <a:pt x="34756" y="27447"/>
                      <a:pt x="30063" y="32140"/>
                    </a:cubicBezTo>
                    <a:cubicBezTo>
                      <a:pt x="25243" y="36833"/>
                      <a:pt x="22960" y="42541"/>
                      <a:pt x="22960" y="49518"/>
                    </a:cubicBezTo>
                    <a:lnTo>
                      <a:pt x="22960" y="113195"/>
                    </a:lnTo>
                    <a:lnTo>
                      <a:pt x="0" y="118015"/>
                    </a:lnTo>
                    <a:close/>
                  </a:path>
                </a:pathLst>
              </a:cu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
        <p:nvSpPr>
          <p:cNvPr id="983" name="Google Shape;983;p10"/>
          <p:cNvSpPr/>
          <p:nvPr/>
        </p:nvSpPr>
        <p:spPr>
          <a:xfrm>
            <a:off x="4699099" y="4191325"/>
            <a:ext cx="2789053" cy="295724"/>
          </a:xfrm>
          <a:custGeom>
            <a:avLst/>
            <a:gdLst/>
            <a:ahLst/>
            <a:cxnLst/>
            <a:rect l="l" t="t" r="r" b="b"/>
            <a:pathLst>
              <a:path w="4829529" h="512076" extrusionOk="0">
                <a:moveTo>
                  <a:pt x="3409236" y="301640"/>
                </a:moveTo>
                <a:lnTo>
                  <a:pt x="3363572" y="309377"/>
                </a:lnTo>
                <a:cubicBezTo>
                  <a:pt x="3342642" y="312929"/>
                  <a:pt x="3332114" y="322189"/>
                  <a:pt x="3332114" y="337030"/>
                </a:cubicBezTo>
                <a:cubicBezTo>
                  <a:pt x="3332114" y="345148"/>
                  <a:pt x="3335158" y="351363"/>
                  <a:pt x="3341247" y="355803"/>
                </a:cubicBezTo>
                <a:cubicBezTo>
                  <a:pt x="3347336" y="360242"/>
                  <a:pt x="3355580" y="362272"/>
                  <a:pt x="3366108" y="362018"/>
                </a:cubicBezTo>
                <a:cubicBezTo>
                  <a:pt x="3379301" y="361765"/>
                  <a:pt x="3389829" y="358467"/>
                  <a:pt x="3397566" y="352378"/>
                </a:cubicBezTo>
                <a:cubicBezTo>
                  <a:pt x="3405431" y="346289"/>
                  <a:pt x="3409236" y="337918"/>
                  <a:pt x="3409236" y="327516"/>
                </a:cubicBezTo>
                <a:close/>
                <a:moveTo>
                  <a:pt x="1474963" y="220077"/>
                </a:moveTo>
                <a:cubicBezTo>
                  <a:pt x="1461391" y="219696"/>
                  <a:pt x="1450482" y="223248"/>
                  <a:pt x="1442237" y="230732"/>
                </a:cubicBezTo>
                <a:cubicBezTo>
                  <a:pt x="1433992" y="238216"/>
                  <a:pt x="1429806" y="248110"/>
                  <a:pt x="1429806" y="260668"/>
                </a:cubicBezTo>
                <a:lnTo>
                  <a:pt x="1429806" y="306332"/>
                </a:lnTo>
                <a:cubicBezTo>
                  <a:pt x="1429806" y="318129"/>
                  <a:pt x="1433992" y="327769"/>
                  <a:pt x="1442237" y="335253"/>
                </a:cubicBezTo>
                <a:cubicBezTo>
                  <a:pt x="1450482" y="342737"/>
                  <a:pt x="1461391" y="346669"/>
                  <a:pt x="1474963" y="346923"/>
                </a:cubicBezTo>
                <a:cubicBezTo>
                  <a:pt x="1490565" y="347303"/>
                  <a:pt x="1502489" y="341976"/>
                  <a:pt x="1510987" y="331067"/>
                </a:cubicBezTo>
                <a:cubicBezTo>
                  <a:pt x="1519486" y="320158"/>
                  <a:pt x="1523672" y="304683"/>
                  <a:pt x="1523672" y="284641"/>
                </a:cubicBezTo>
                <a:cubicBezTo>
                  <a:pt x="1523672" y="264346"/>
                  <a:pt x="1519486" y="248617"/>
                  <a:pt x="1510987" y="237455"/>
                </a:cubicBezTo>
                <a:cubicBezTo>
                  <a:pt x="1502489" y="226292"/>
                  <a:pt x="1490565" y="220457"/>
                  <a:pt x="1474963" y="220077"/>
                </a:cubicBezTo>
                <a:close/>
                <a:moveTo>
                  <a:pt x="4049808" y="197499"/>
                </a:moveTo>
                <a:cubicBezTo>
                  <a:pt x="4017336" y="198894"/>
                  <a:pt x="4001099" y="220966"/>
                  <a:pt x="4001099" y="263586"/>
                </a:cubicBezTo>
                <a:cubicBezTo>
                  <a:pt x="4001099" y="305572"/>
                  <a:pt x="4017082" y="325867"/>
                  <a:pt x="4049300" y="324472"/>
                </a:cubicBezTo>
                <a:cubicBezTo>
                  <a:pt x="4081773" y="323077"/>
                  <a:pt x="4098009" y="301005"/>
                  <a:pt x="4098009" y="258385"/>
                </a:cubicBezTo>
                <a:cubicBezTo>
                  <a:pt x="4098009" y="216399"/>
                  <a:pt x="4081900" y="196104"/>
                  <a:pt x="4049808" y="197499"/>
                </a:cubicBezTo>
                <a:close/>
                <a:moveTo>
                  <a:pt x="743951" y="180374"/>
                </a:moveTo>
                <a:cubicBezTo>
                  <a:pt x="718201" y="179233"/>
                  <a:pt x="702726" y="194454"/>
                  <a:pt x="697272" y="225912"/>
                </a:cubicBezTo>
                <a:lnTo>
                  <a:pt x="771223" y="229210"/>
                </a:lnTo>
                <a:cubicBezTo>
                  <a:pt x="779721" y="229591"/>
                  <a:pt x="783907" y="225912"/>
                  <a:pt x="783907" y="218048"/>
                </a:cubicBezTo>
                <a:cubicBezTo>
                  <a:pt x="783907" y="207519"/>
                  <a:pt x="780102" y="198767"/>
                  <a:pt x="772491" y="191664"/>
                </a:cubicBezTo>
                <a:cubicBezTo>
                  <a:pt x="765007" y="184687"/>
                  <a:pt x="755367" y="180882"/>
                  <a:pt x="743951" y="180374"/>
                </a:cubicBezTo>
                <a:close/>
                <a:moveTo>
                  <a:pt x="1792205" y="156781"/>
                </a:moveTo>
                <a:lnTo>
                  <a:pt x="1878460" y="157923"/>
                </a:lnTo>
                <a:lnTo>
                  <a:pt x="1878460" y="317114"/>
                </a:lnTo>
                <a:cubicBezTo>
                  <a:pt x="1878460" y="341088"/>
                  <a:pt x="1888988" y="353265"/>
                  <a:pt x="1909918" y="353519"/>
                </a:cubicBezTo>
                <a:cubicBezTo>
                  <a:pt x="1921715" y="353646"/>
                  <a:pt x="1931355" y="350348"/>
                  <a:pt x="1938839" y="343498"/>
                </a:cubicBezTo>
                <a:cubicBezTo>
                  <a:pt x="1946323" y="336649"/>
                  <a:pt x="1950001" y="327769"/>
                  <a:pt x="1950001" y="316987"/>
                </a:cubicBezTo>
                <a:lnTo>
                  <a:pt x="1950001" y="158684"/>
                </a:lnTo>
                <a:lnTo>
                  <a:pt x="2036256" y="159825"/>
                </a:lnTo>
                <a:lnTo>
                  <a:pt x="2036256" y="426709"/>
                </a:lnTo>
                <a:lnTo>
                  <a:pt x="1961671" y="425694"/>
                </a:lnTo>
                <a:lnTo>
                  <a:pt x="1955583" y="392080"/>
                </a:lnTo>
                <a:cubicBezTo>
                  <a:pt x="1948098" y="404131"/>
                  <a:pt x="1937951" y="413517"/>
                  <a:pt x="1924886" y="420113"/>
                </a:cubicBezTo>
                <a:cubicBezTo>
                  <a:pt x="1911821" y="426709"/>
                  <a:pt x="1897106" y="429880"/>
                  <a:pt x="1880490" y="429627"/>
                </a:cubicBezTo>
                <a:cubicBezTo>
                  <a:pt x="1852457" y="429246"/>
                  <a:pt x="1830639" y="420621"/>
                  <a:pt x="1815291" y="403623"/>
                </a:cubicBezTo>
                <a:cubicBezTo>
                  <a:pt x="1799816" y="386880"/>
                  <a:pt x="1792205" y="363033"/>
                  <a:pt x="1792205" y="332336"/>
                </a:cubicBezTo>
                <a:close/>
                <a:moveTo>
                  <a:pt x="2245552" y="156020"/>
                </a:moveTo>
                <a:cubicBezTo>
                  <a:pt x="2272317" y="156147"/>
                  <a:pt x="2293880" y="164011"/>
                  <a:pt x="2310497" y="179487"/>
                </a:cubicBezTo>
                <a:cubicBezTo>
                  <a:pt x="2327114" y="194962"/>
                  <a:pt x="2335359" y="219316"/>
                  <a:pt x="2335359" y="252423"/>
                </a:cubicBezTo>
                <a:lnTo>
                  <a:pt x="2335359" y="428485"/>
                </a:lnTo>
                <a:lnTo>
                  <a:pt x="2249104" y="427978"/>
                </a:lnTo>
                <a:lnTo>
                  <a:pt x="2249104" y="268152"/>
                </a:lnTo>
                <a:cubicBezTo>
                  <a:pt x="2249104" y="244432"/>
                  <a:pt x="2238068" y="232635"/>
                  <a:pt x="2216124" y="232508"/>
                </a:cubicBezTo>
                <a:cubicBezTo>
                  <a:pt x="2205596" y="232508"/>
                  <a:pt x="2196209" y="235553"/>
                  <a:pt x="2187964" y="241768"/>
                </a:cubicBezTo>
                <a:cubicBezTo>
                  <a:pt x="2179719" y="247983"/>
                  <a:pt x="2175533" y="257116"/>
                  <a:pt x="2175533" y="269294"/>
                </a:cubicBezTo>
                <a:lnTo>
                  <a:pt x="2175533" y="427597"/>
                </a:lnTo>
                <a:lnTo>
                  <a:pt x="2089278" y="427217"/>
                </a:lnTo>
                <a:lnTo>
                  <a:pt x="2089278" y="160333"/>
                </a:lnTo>
                <a:lnTo>
                  <a:pt x="2163863" y="160713"/>
                </a:lnTo>
                <a:lnTo>
                  <a:pt x="2169952" y="194201"/>
                </a:lnTo>
                <a:cubicBezTo>
                  <a:pt x="2176675" y="183419"/>
                  <a:pt x="2186315" y="174286"/>
                  <a:pt x="2198873" y="166929"/>
                </a:cubicBezTo>
                <a:cubicBezTo>
                  <a:pt x="2211431" y="159572"/>
                  <a:pt x="2226906" y="155893"/>
                  <a:pt x="2245552" y="156020"/>
                </a:cubicBezTo>
                <a:close/>
                <a:moveTo>
                  <a:pt x="2932042" y="146126"/>
                </a:moveTo>
                <a:lnTo>
                  <a:pt x="2888407" y="146633"/>
                </a:lnTo>
                <a:lnTo>
                  <a:pt x="2888407" y="243543"/>
                </a:lnTo>
                <a:lnTo>
                  <a:pt x="2932042" y="243036"/>
                </a:lnTo>
                <a:cubicBezTo>
                  <a:pt x="2950308" y="242782"/>
                  <a:pt x="2963627" y="238723"/>
                  <a:pt x="2972125" y="230605"/>
                </a:cubicBezTo>
                <a:cubicBezTo>
                  <a:pt x="2980624" y="222614"/>
                  <a:pt x="2984810" y="209929"/>
                  <a:pt x="2984810" y="192678"/>
                </a:cubicBezTo>
                <a:cubicBezTo>
                  <a:pt x="2984810" y="161220"/>
                  <a:pt x="2967305" y="145745"/>
                  <a:pt x="2932042" y="146126"/>
                </a:cubicBezTo>
                <a:close/>
                <a:moveTo>
                  <a:pt x="1501347" y="145618"/>
                </a:moveTo>
                <a:cubicBezTo>
                  <a:pt x="1523672" y="146126"/>
                  <a:pt x="1543079" y="152341"/>
                  <a:pt x="1559696" y="164011"/>
                </a:cubicBezTo>
                <a:cubicBezTo>
                  <a:pt x="1576313" y="175808"/>
                  <a:pt x="1589124" y="191917"/>
                  <a:pt x="1598257" y="212593"/>
                </a:cubicBezTo>
                <a:cubicBezTo>
                  <a:pt x="1607390" y="233269"/>
                  <a:pt x="1611957" y="257496"/>
                  <a:pt x="1611957" y="285276"/>
                </a:cubicBezTo>
                <a:cubicBezTo>
                  <a:pt x="1611957" y="313309"/>
                  <a:pt x="1607263" y="337790"/>
                  <a:pt x="1598004" y="358719"/>
                </a:cubicBezTo>
                <a:cubicBezTo>
                  <a:pt x="1588744" y="379649"/>
                  <a:pt x="1575552" y="395632"/>
                  <a:pt x="1558428" y="406667"/>
                </a:cubicBezTo>
                <a:cubicBezTo>
                  <a:pt x="1541304" y="417703"/>
                  <a:pt x="1521262" y="423030"/>
                  <a:pt x="1498303" y="422396"/>
                </a:cubicBezTo>
                <a:cubicBezTo>
                  <a:pt x="1469255" y="421635"/>
                  <a:pt x="1446423" y="410853"/>
                  <a:pt x="1429806" y="389797"/>
                </a:cubicBezTo>
                <a:lnTo>
                  <a:pt x="1429806" y="512076"/>
                </a:lnTo>
                <a:lnTo>
                  <a:pt x="1343551" y="510174"/>
                </a:lnTo>
                <a:lnTo>
                  <a:pt x="1343551" y="146887"/>
                </a:lnTo>
                <a:lnTo>
                  <a:pt x="1418136" y="148663"/>
                </a:lnTo>
                <a:lnTo>
                  <a:pt x="1424225" y="182277"/>
                </a:lnTo>
                <a:cubicBezTo>
                  <a:pt x="1440081" y="156908"/>
                  <a:pt x="1465830" y="144730"/>
                  <a:pt x="1501347" y="145618"/>
                </a:cubicBezTo>
                <a:close/>
                <a:moveTo>
                  <a:pt x="3379301" y="145239"/>
                </a:moveTo>
                <a:cubicBezTo>
                  <a:pt x="3415832" y="144351"/>
                  <a:pt x="3443992" y="153230"/>
                  <a:pt x="3463780" y="171876"/>
                </a:cubicBezTo>
                <a:cubicBezTo>
                  <a:pt x="3483568" y="190523"/>
                  <a:pt x="3493462" y="217414"/>
                  <a:pt x="3493462" y="252550"/>
                </a:cubicBezTo>
                <a:lnTo>
                  <a:pt x="3493462" y="414406"/>
                </a:lnTo>
                <a:lnTo>
                  <a:pt x="3420906" y="415928"/>
                </a:lnTo>
                <a:lnTo>
                  <a:pt x="3415832" y="387641"/>
                </a:lnTo>
                <a:cubicBezTo>
                  <a:pt x="3400611" y="410347"/>
                  <a:pt x="3374734" y="422143"/>
                  <a:pt x="3338203" y="423031"/>
                </a:cubicBezTo>
                <a:cubicBezTo>
                  <a:pt x="3310804" y="423665"/>
                  <a:pt x="3288859" y="417069"/>
                  <a:pt x="3272496" y="403116"/>
                </a:cubicBezTo>
                <a:cubicBezTo>
                  <a:pt x="3256133" y="389163"/>
                  <a:pt x="3247888" y="370136"/>
                  <a:pt x="3247888" y="346163"/>
                </a:cubicBezTo>
                <a:cubicBezTo>
                  <a:pt x="3247888" y="321428"/>
                  <a:pt x="3255372" y="302147"/>
                  <a:pt x="3270213" y="288321"/>
                </a:cubicBezTo>
                <a:cubicBezTo>
                  <a:pt x="3285054" y="274495"/>
                  <a:pt x="3308394" y="265235"/>
                  <a:pt x="3340232" y="260795"/>
                </a:cubicBezTo>
                <a:lnTo>
                  <a:pt x="3388433" y="253565"/>
                </a:lnTo>
                <a:cubicBezTo>
                  <a:pt x="3396171" y="252423"/>
                  <a:pt x="3401499" y="250648"/>
                  <a:pt x="3404416" y="248364"/>
                </a:cubicBezTo>
                <a:cubicBezTo>
                  <a:pt x="3407333" y="246081"/>
                  <a:pt x="3408729" y="242276"/>
                  <a:pt x="3408729" y="236821"/>
                </a:cubicBezTo>
                <a:cubicBezTo>
                  <a:pt x="3408729" y="217541"/>
                  <a:pt x="3397439" y="208154"/>
                  <a:pt x="3374734" y="208788"/>
                </a:cubicBezTo>
                <a:cubicBezTo>
                  <a:pt x="3363952" y="209042"/>
                  <a:pt x="3355073" y="211833"/>
                  <a:pt x="3348350" y="217287"/>
                </a:cubicBezTo>
                <a:cubicBezTo>
                  <a:pt x="3341627" y="222741"/>
                  <a:pt x="3337568" y="229972"/>
                  <a:pt x="3336173" y="239105"/>
                </a:cubicBezTo>
                <a:lnTo>
                  <a:pt x="3256514" y="241007"/>
                </a:lnTo>
                <a:cubicBezTo>
                  <a:pt x="3256894" y="222741"/>
                  <a:pt x="3262222" y="206505"/>
                  <a:pt x="3272750" y="192172"/>
                </a:cubicBezTo>
                <a:cubicBezTo>
                  <a:pt x="3283278" y="177838"/>
                  <a:pt x="3297739" y="166676"/>
                  <a:pt x="3316131" y="158431"/>
                </a:cubicBezTo>
                <a:cubicBezTo>
                  <a:pt x="3334524" y="150186"/>
                  <a:pt x="3355580" y="145746"/>
                  <a:pt x="3379301" y="145239"/>
                </a:cubicBezTo>
                <a:close/>
                <a:moveTo>
                  <a:pt x="4049808" y="122533"/>
                </a:moveTo>
                <a:cubicBezTo>
                  <a:pt x="4092682" y="120630"/>
                  <a:pt x="4126169" y="131412"/>
                  <a:pt x="4150143" y="154752"/>
                </a:cubicBezTo>
                <a:cubicBezTo>
                  <a:pt x="4174117" y="178092"/>
                  <a:pt x="4186167" y="211325"/>
                  <a:pt x="4186167" y="254707"/>
                </a:cubicBezTo>
                <a:cubicBezTo>
                  <a:pt x="4186167" y="298342"/>
                  <a:pt x="4174117" y="332971"/>
                  <a:pt x="4149889" y="358467"/>
                </a:cubicBezTo>
                <a:cubicBezTo>
                  <a:pt x="4125662" y="383963"/>
                  <a:pt x="4092174" y="397662"/>
                  <a:pt x="4049300" y="399565"/>
                </a:cubicBezTo>
                <a:cubicBezTo>
                  <a:pt x="4006426" y="401467"/>
                  <a:pt x="3972940" y="390685"/>
                  <a:pt x="3948966" y="367346"/>
                </a:cubicBezTo>
                <a:cubicBezTo>
                  <a:pt x="3924992" y="344006"/>
                  <a:pt x="3912941" y="310772"/>
                  <a:pt x="3912941" y="267391"/>
                </a:cubicBezTo>
                <a:cubicBezTo>
                  <a:pt x="3912941" y="223756"/>
                  <a:pt x="3924992" y="189127"/>
                  <a:pt x="3949220" y="163631"/>
                </a:cubicBezTo>
                <a:cubicBezTo>
                  <a:pt x="3973447" y="138008"/>
                  <a:pt x="4006934" y="124309"/>
                  <a:pt x="4049808" y="122533"/>
                </a:cubicBezTo>
                <a:close/>
                <a:moveTo>
                  <a:pt x="742302" y="119869"/>
                </a:moveTo>
                <a:cubicBezTo>
                  <a:pt x="782512" y="121645"/>
                  <a:pt x="813970" y="134964"/>
                  <a:pt x="836548" y="159825"/>
                </a:cubicBezTo>
                <a:cubicBezTo>
                  <a:pt x="859127" y="184687"/>
                  <a:pt x="870543" y="218048"/>
                  <a:pt x="870543" y="260034"/>
                </a:cubicBezTo>
                <a:cubicBezTo>
                  <a:pt x="870543" y="264727"/>
                  <a:pt x="870416" y="269547"/>
                  <a:pt x="870289" y="274240"/>
                </a:cubicBezTo>
                <a:cubicBezTo>
                  <a:pt x="870163" y="278934"/>
                  <a:pt x="869655" y="282993"/>
                  <a:pt x="869021" y="286418"/>
                </a:cubicBezTo>
                <a:lnTo>
                  <a:pt x="696130" y="278680"/>
                </a:lnTo>
                <a:cubicBezTo>
                  <a:pt x="700570" y="313436"/>
                  <a:pt x="716552" y="331321"/>
                  <a:pt x="744331" y="332590"/>
                </a:cubicBezTo>
                <a:cubicBezTo>
                  <a:pt x="766276" y="333604"/>
                  <a:pt x="780102" y="326120"/>
                  <a:pt x="785937" y="310138"/>
                </a:cubicBezTo>
                <a:lnTo>
                  <a:pt x="868640" y="313816"/>
                </a:lnTo>
                <a:cubicBezTo>
                  <a:pt x="866611" y="331321"/>
                  <a:pt x="859888" y="346543"/>
                  <a:pt x="848345" y="359354"/>
                </a:cubicBezTo>
                <a:cubicBezTo>
                  <a:pt x="836802" y="372165"/>
                  <a:pt x="821961" y="381933"/>
                  <a:pt x="803695" y="388529"/>
                </a:cubicBezTo>
                <a:cubicBezTo>
                  <a:pt x="785430" y="395125"/>
                  <a:pt x="764880" y="397915"/>
                  <a:pt x="741795" y="396900"/>
                </a:cubicBezTo>
                <a:cubicBezTo>
                  <a:pt x="699935" y="394998"/>
                  <a:pt x="667082" y="381425"/>
                  <a:pt x="643489" y="356183"/>
                </a:cubicBezTo>
                <a:cubicBezTo>
                  <a:pt x="619769" y="330941"/>
                  <a:pt x="607972" y="296819"/>
                  <a:pt x="607972" y="253818"/>
                </a:cubicBezTo>
                <a:cubicBezTo>
                  <a:pt x="607972" y="210183"/>
                  <a:pt x="619896" y="176442"/>
                  <a:pt x="643743" y="152722"/>
                </a:cubicBezTo>
                <a:cubicBezTo>
                  <a:pt x="667590" y="128875"/>
                  <a:pt x="700443" y="117966"/>
                  <a:pt x="742302" y="119869"/>
                </a:cubicBezTo>
                <a:close/>
                <a:moveTo>
                  <a:pt x="4378846" y="109340"/>
                </a:moveTo>
                <a:cubicBezTo>
                  <a:pt x="4382524" y="109213"/>
                  <a:pt x="4386583" y="109213"/>
                  <a:pt x="4390769" y="109467"/>
                </a:cubicBezTo>
                <a:cubicBezTo>
                  <a:pt x="4394955" y="109721"/>
                  <a:pt x="4398126" y="110228"/>
                  <a:pt x="4400156" y="110736"/>
                </a:cubicBezTo>
                <a:lnTo>
                  <a:pt x="4400156" y="188365"/>
                </a:lnTo>
                <a:lnTo>
                  <a:pt x="4377831" y="189507"/>
                </a:lnTo>
                <a:cubicBezTo>
                  <a:pt x="4355506" y="190649"/>
                  <a:pt x="4339523" y="195722"/>
                  <a:pt x="4329757" y="204855"/>
                </a:cubicBezTo>
                <a:cubicBezTo>
                  <a:pt x="4319989" y="213988"/>
                  <a:pt x="4315042" y="228576"/>
                  <a:pt x="4315042" y="248490"/>
                </a:cubicBezTo>
                <a:lnTo>
                  <a:pt x="4315042" y="381932"/>
                </a:lnTo>
                <a:lnTo>
                  <a:pt x="4228787" y="386372"/>
                </a:lnTo>
                <a:lnTo>
                  <a:pt x="4228787" y="119488"/>
                </a:lnTo>
                <a:lnTo>
                  <a:pt x="4303245" y="115683"/>
                </a:lnTo>
                <a:lnTo>
                  <a:pt x="4309842" y="152848"/>
                </a:lnTo>
                <a:cubicBezTo>
                  <a:pt x="4316564" y="140291"/>
                  <a:pt x="4325951" y="130143"/>
                  <a:pt x="4338001" y="122279"/>
                </a:cubicBezTo>
                <a:cubicBezTo>
                  <a:pt x="4349925" y="114414"/>
                  <a:pt x="4363624" y="110101"/>
                  <a:pt x="4378846" y="109340"/>
                </a:cubicBezTo>
                <a:close/>
                <a:moveTo>
                  <a:pt x="4740357" y="85494"/>
                </a:moveTo>
                <a:cubicBezTo>
                  <a:pt x="4768770" y="83718"/>
                  <a:pt x="4790714" y="90821"/>
                  <a:pt x="4806190" y="106550"/>
                </a:cubicBezTo>
                <a:cubicBezTo>
                  <a:pt x="4821665" y="122406"/>
                  <a:pt x="4829529" y="145492"/>
                  <a:pt x="4829529" y="175935"/>
                </a:cubicBezTo>
                <a:lnTo>
                  <a:pt x="4829529" y="351997"/>
                </a:lnTo>
                <a:lnTo>
                  <a:pt x="4743401" y="357324"/>
                </a:lnTo>
                <a:lnTo>
                  <a:pt x="4743401" y="197499"/>
                </a:lnTo>
                <a:cubicBezTo>
                  <a:pt x="4743401" y="173778"/>
                  <a:pt x="4732366" y="162616"/>
                  <a:pt x="4710548" y="164011"/>
                </a:cubicBezTo>
                <a:cubicBezTo>
                  <a:pt x="4700020" y="164645"/>
                  <a:pt x="4691648" y="168705"/>
                  <a:pt x="4685179" y="175935"/>
                </a:cubicBezTo>
                <a:cubicBezTo>
                  <a:pt x="4678709" y="183292"/>
                  <a:pt x="4675538" y="192298"/>
                  <a:pt x="4675538" y="203207"/>
                </a:cubicBezTo>
                <a:lnTo>
                  <a:pt x="4675538" y="361510"/>
                </a:lnTo>
                <a:lnTo>
                  <a:pt x="4589410" y="366838"/>
                </a:lnTo>
                <a:lnTo>
                  <a:pt x="4589410" y="207012"/>
                </a:lnTo>
                <a:cubicBezTo>
                  <a:pt x="4589410" y="183292"/>
                  <a:pt x="4578755" y="172129"/>
                  <a:pt x="4557445" y="173398"/>
                </a:cubicBezTo>
                <a:cubicBezTo>
                  <a:pt x="4546917" y="174032"/>
                  <a:pt x="4538418" y="178091"/>
                  <a:pt x="4531568" y="185448"/>
                </a:cubicBezTo>
                <a:cubicBezTo>
                  <a:pt x="4524845" y="192805"/>
                  <a:pt x="4521421" y="201938"/>
                  <a:pt x="4521421" y="212720"/>
                </a:cubicBezTo>
                <a:lnTo>
                  <a:pt x="4521421" y="371024"/>
                </a:lnTo>
                <a:lnTo>
                  <a:pt x="4435546" y="376225"/>
                </a:lnTo>
                <a:lnTo>
                  <a:pt x="4435546" y="109341"/>
                </a:lnTo>
                <a:lnTo>
                  <a:pt x="4510004" y="104774"/>
                </a:lnTo>
                <a:lnTo>
                  <a:pt x="4516094" y="137374"/>
                </a:lnTo>
                <a:cubicBezTo>
                  <a:pt x="4523197" y="124816"/>
                  <a:pt x="4532964" y="114795"/>
                  <a:pt x="4545521" y="107438"/>
                </a:cubicBezTo>
                <a:cubicBezTo>
                  <a:pt x="4557953" y="100081"/>
                  <a:pt x="4572539" y="95895"/>
                  <a:pt x="4589030" y="94880"/>
                </a:cubicBezTo>
                <a:cubicBezTo>
                  <a:pt x="4621756" y="92851"/>
                  <a:pt x="4645096" y="104901"/>
                  <a:pt x="4658921" y="131158"/>
                </a:cubicBezTo>
                <a:cubicBezTo>
                  <a:pt x="4666279" y="118220"/>
                  <a:pt x="4677314" y="107565"/>
                  <a:pt x="4691775" y="99447"/>
                </a:cubicBezTo>
                <a:cubicBezTo>
                  <a:pt x="4706235" y="91329"/>
                  <a:pt x="4722471" y="86635"/>
                  <a:pt x="4740357" y="85494"/>
                </a:cubicBezTo>
                <a:close/>
                <a:moveTo>
                  <a:pt x="2941683" y="75092"/>
                </a:moveTo>
                <a:cubicBezTo>
                  <a:pt x="2985318" y="74585"/>
                  <a:pt x="3018551" y="84225"/>
                  <a:pt x="3041383" y="104267"/>
                </a:cubicBezTo>
                <a:cubicBezTo>
                  <a:pt x="3064216" y="124308"/>
                  <a:pt x="3075632" y="153737"/>
                  <a:pt x="3075632" y="192678"/>
                </a:cubicBezTo>
                <a:cubicBezTo>
                  <a:pt x="3075632" y="230859"/>
                  <a:pt x="3064089" y="260541"/>
                  <a:pt x="3040876" y="281597"/>
                </a:cubicBezTo>
                <a:cubicBezTo>
                  <a:pt x="3017663" y="302654"/>
                  <a:pt x="2984683" y="313562"/>
                  <a:pt x="2941683" y="314070"/>
                </a:cubicBezTo>
                <a:lnTo>
                  <a:pt x="2888407" y="314704"/>
                </a:lnTo>
                <a:lnTo>
                  <a:pt x="2888407" y="425821"/>
                </a:lnTo>
                <a:lnTo>
                  <a:pt x="2799615" y="426963"/>
                </a:lnTo>
                <a:lnTo>
                  <a:pt x="2799615" y="76868"/>
                </a:lnTo>
                <a:close/>
                <a:moveTo>
                  <a:pt x="2472226" y="65706"/>
                </a:moveTo>
                <a:lnTo>
                  <a:pt x="2472226" y="269674"/>
                </a:lnTo>
                <a:lnTo>
                  <a:pt x="2554930" y="161475"/>
                </a:lnTo>
                <a:lnTo>
                  <a:pt x="2650825" y="161221"/>
                </a:lnTo>
                <a:lnTo>
                  <a:pt x="2551378" y="279695"/>
                </a:lnTo>
                <a:lnTo>
                  <a:pt x="2659451" y="428105"/>
                </a:lnTo>
                <a:lnTo>
                  <a:pt x="2556452" y="428359"/>
                </a:lnTo>
                <a:lnTo>
                  <a:pt x="2472226" y="299610"/>
                </a:lnTo>
                <a:lnTo>
                  <a:pt x="2472226" y="428485"/>
                </a:lnTo>
                <a:lnTo>
                  <a:pt x="2385971" y="428612"/>
                </a:lnTo>
                <a:lnTo>
                  <a:pt x="2385971" y="65833"/>
                </a:lnTo>
                <a:close/>
                <a:moveTo>
                  <a:pt x="1654704" y="58222"/>
                </a:moveTo>
                <a:lnTo>
                  <a:pt x="1740959" y="59744"/>
                </a:lnTo>
                <a:lnTo>
                  <a:pt x="1740959" y="422524"/>
                </a:lnTo>
                <a:lnTo>
                  <a:pt x="1654704" y="421001"/>
                </a:lnTo>
                <a:close/>
                <a:moveTo>
                  <a:pt x="3204887" y="57968"/>
                </a:moveTo>
                <a:lnTo>
                  <a:pt x="3204887" y="420747"/>
                </a:lnTo>
                <a:lnTo>
                  <a:pt x="3118632" y="422396"/>
                </a:lnTo>
                <a:lnTo>
                  <a:pt x="3118632" y="59617"/>
                </a:lnTo>
                <a:close/>
                <a:moveTo>
                  <a:pt x="1152268" y="50611"/>
                </a:moveTo>
                <a:cubicBezTo>
                  <a:pt x="1179666" y="51499"/>
                  <a:pt x="1203767" y="56827"/>
                  <a:pt x="1224570" y="66721"/>
                </a:cubicBezTo>
                <a:cubicBezTo>
                  <a:pt x="1245372" y="76488"/>
                  <a:pt x="1261609" y="89934"/>
                  <a:pt x="1273532" y="106931"/>
                </a:cubicBezTo>
                <a:cubicBezTo>
                  <a:pt x="1285329" y="123928"/>
                  <a:pt x="1291798" y="143589"/>
                  <a:pt x="1292813" y="165914"/>
                </a:cubicBezTo>
                <a:lnTo>
                  <a:pt x="1200976" y="162870"/>
                </a:lnTo>
                <a:cubicBezTo>
                  <a:pt x="1198947" y="150946"/>
                  <a:pt x="1193493" y="141433"/>
                  <a:pt x="1184487" y="134456"/>
                </a:cubicBezTo>
                <a:cubicBezTo>
                  <a:pt x="1175481" y="127353"/>
                  <a:pt x="1164572" y="123675"/>
                  <a:pt x="1151760" y="123294"/>
                </a:cubicBezTo>
                <a:cubicBezTo>
                  <a:pt x="1138949" y="122913"/>
                  <a:pt x="1128421" y="125450"/>
                  <a:pt x="1120303" y="130905"/>
                </a:cubicBezTo>
                <a:cubicBezTo>
                  <a:pt x="1112184" y="136359"/>
                  <a:pt x="1108125" y="144097"/>
                  <a:pt x="1108125" y="153864"/>
                </a:cubicBezTo>
                <a:cubicBezTo>
                  <a:pt x="1108125" y="162616"/>
                  <a:pt x="1111550" y="169720"/>
                  <a:pt x="1118273" y="175047"/>
                </a:cubicBezTo>
                <a:cubicBezTo>
                  <a:pt x="1124996" y="180375"/>
                  <a:pt x="1134890" y="184434"/>
                  <a:pt x="1147701" y="187224"/>
                </a:cubicBezTo>
                <a:lnTo>
                  <a:pt x="1178144" y="193820"/>
                </a:lnTo>
                <a:cubicBezTo>
                  <a:pt x="1219750" y="202319"/>
                  <a:pt x="1250193" y="215511"/>
                  <a:pt x="1269473" y="233650"/>
                </a:cubicBezTo>
                <a:cubicBezTo>
                  <a:pt x="1288754" y="251662"/>
                  <a:pt x="1298394" y="275636"/>
                  <a:pt x="1298394" y="305445"/>
                </a:cubicBezTo>
                <a:cubicBezTo>
                  <a:pt x="1298394" y="328784"/>
                  <a:pt x="1292686" y="348826"/>
                  <a:pt x="1281143" y="365697"/>
                </a:cubicBezTo>
                <a:cubicBezTo>
                  <a:pt x="1269600" y="382567"/>
                  <a:pt x="1253364" y="395252"/>
                  <a:pt x="1232181" y="403877"/>
                </a:cubicBezTo>
                <a:cubicBezTo>
                  <a:pt x="1210997" y="412503"/>
                  <a:pt x="1186009" y="416308"/>
                  <a:pt x="1156834" y="415293"/>
                </a:cubicBezTo>
                <a:cubicBezTo>
                  <a:pt x="1112945" y="413898"/>
                  <a:pt x="1077682" y="402101"/>
                  <a:pt x="1051298" y="380157"/>
                </a:cubicBezTo>
                <a:cubicBezTo>
                  <a:pt x="1024914" y="357832"/>
                  <a:pt x="1010708" y="328404"/>
                  <a:pt x="1008678" y="291492"/>
                </a:cubicBezTo>
                <a:lnTo>
                  <a:pt x="1100007" y="294536"/>
                </a:lnTo>
                <a:cubicBezTo>
                  <a:pt x="1106476" y="325486"/>
                  <a:pt x="1125376" y="341596"/>
                  <a:pt x="1156834" y="342611"/>
                </a:cubicBezTo>
                <a:cubicBezTo>
                  <a:pt x="1171675" y="343118"/>
                  <a:pt x="1183599" y="340327"/>
                  <a:pt x="1192351" y="334366"/>
                </a:cubicBezTo>
                <a:cubicBezTo>
                  <a:pt x="1201103" y="328404"/>
                  <a:pt x="1205543" y="320032"/>
                  <a:pt x="1205543" y="309123"/>
                </a:cubicBezTo>
                <a:cubicBezTo>
                  <a:pt x="1205543" y="299356"/>
                  <a:pt x="1201864" y="291745"/>
                  <a:pt x="1194634" y="286418"/>
                </a:cubicBezTo>
                <a:cubicBezTo>
                  <a:pt x="1187404" y="281090"/>
                  <a:pt x="1176495" y="277031"/>
                  <a:pt x="1161908" y="274241"/>
                </a:cubicBezTo>
                <a:lnTo>
                  <a:pt x="1130958" y="267645"/>
                </a:lnTo>
                <a:cubicBezTo>
                  <a:pt x="1053835" y="251916"/>
                  <a:pt x="1015274" y="215004"/>
                  <a:pt x="1015274" y="156781"/>
                </a:cubicBezTo>
                <a:cubicBezTo>
                  <a:pt x="1015274" y="134076"/>
                  <a:pt x="1020855" y="114795"/>
                  <a:pt x="1032018" y="98686"/>
                </a:cubicBezTo>
                <a:cubicBezTo>
                  <a:pt x="1043180" y="82703"/>
                  <a:pt x="1059036" y="70399"/>
                  <a:pt x="1079712" y="61901"/>
                </a:cubicBezTo>
                <a:cubicBezTo>
                  <a:pt x="1100388" y="53402"/>
                  <a:pt x="1124488" y="49723"/>
                  <a:pt x="1152268" y="50611"/>
                </a:cubicBezTo>
                <a:close/>
                <a:moveTo>
                  <a:pt x="3853324" y="34755"/>
                </a:moveTo>
                <a:cubicBezTo>
                  <a:pt x="3863091" y="34375"/>
                  <a:pt x="3873112" y="34628"/>
                  <a:pt x="3883260" y="35516"/>
                </a:cubicBezTo>
                <a:cubicBezTo>
                  <a:pt x="3893407" y="36404"/>
                  <a:pt x="3901145" y="37165"/>
                  <a:pt x="3906599" y="38053"/>
                </a:cubicBezTo>
                <a:lnTo>
                  <a:pt x="3906599" y="98432"/>
                </a:lnTo>
                <a:lnTo>
                  <a:pt x="3879708" y="99320"/>
                </a:lnTo>
                <a:cubicBezTo>
                  <a:pt x="3864106" y="99827"/>
                  <a:pt x="3853704" y="102872"/>
                  <a:pt x="3848504" y="108453"/>
                </a:cubicBezTo>
                <a:cubicBezTo>
                  <a:pt x="3843303" y="114034"/>
                  <a:pt x="3840640" y="123294"/>
                  <a:pt x="3840640" y="136105"/>
                </a:cubicBezTo>
                <a:lnTo>
                  <a:pt x="3896451" y="134202"/>
                </a:lnTo>
                <a:lnTo>
                  <a:pt x="3896451" y="202192"/>
                </a:lnTo>
                <a:lnTo>
                  <a:pt x="3840640" y="204095"/>
                </a:lnTo>
                <a:lnTo>
                  <a:pt x="3840640" y="402989"/>
                </a:lnTo>
                <a:lnTo>
                  <a:pt x="3754384" y="405906"/>
                </a:lnTo>
                <a:lnTo>
                  <a:pt x="3754384" y="207139"/>
                </a:lnTo>
                <a:lnTo>
                  <a:pt x="3648848" y="210691"/>
                </a:lnTo>
                <a:lnTo>
                  <a:pt x="3648848" y="313182"/>
                </a:lnTo>
                <a:cubicBezTo>
                  <a:pt x="3648848" y="324345"/>
                  <a:pt x="3651005" y="331955"/>
                  <a:pt x="3655444" y="336014"/>
                </a:cubicBezTo>
                <a:cubicBezTo>
                  <a:pt x="3659884" y="340073"/>
                  <a:pt x="3667748" y="341976"/>
                  <a:pt x="3679291" y="341596"/>
                </a:cubicBezTo>
                <a:lnTo>
                  <a:pt x="3708720" y="340581"/>
                </a:lnTo>
                <a:lnTo>
                  <a:pt x="3708720" y="408063"/>
                </a:lnTo>
                <a:cubicBezTo>
                  <a:pt x="3699967" y="409712"/>
                  <a:pt x="3690073" y="411107"/>
                  <a:pt x="3679038" y="412376"/>
                </a:cubicBezTo>
                <a:cubicBezTo>
                  <a:pt x="3668002" y="413517"/>
                  <a:pt x="3658108" y="414278"/>
                  <a:pt x="3649356" y="414532"/>
                </a:cubicBezTo>
                <a:cubicBezTo>
                  <a:pt x="3591514" y="416435"/>
                  <a:pt x="3562593" y="388782"/>
                  <a:pt x="3562593" y="331702"/>
                </a:cubicBezTo>
                <a:lnTo>
                  <a:pt x="3562593" y="213481"/>
                </a:lnTo>
                <a:lnTo>
                  <a:pt x="3522510" y="214876"/>
                </a:lnTo>
                <a:lnTo>
                  <a:pt x="3522510" y="148917"/>
                </a:lnTo>
                <a:lnTo>
                  <a:pt x="3547879" y="148029"/>
                </a:lnTo>
                <a:cubicBezTo>
                  <a:pt x="3554602" y="147775"/>
                  <a:pt x="3559422" y="146507"/>
                  <a:pt x="3562086" y="144223"/>
                </a:cubicBezTo>
                <a:cubicBezTo>
                  <a:pt x="3564750" y="141940"/>
                  <a:pt x="3566652" y="136993"/>
                  <a:pt x="3567667" y="129509"/>
                </a:cubicBezTo>
                <a:lnTo>
                  <a:pt x="3576293" y="68877"/>
                </a:lnTo>
                <a:lnTo>
                  <a:pt x="3648341" y="66467"/>
                </a:lnTo>
                <a:lnTo>
                  <a:pt x="3648341" y="142574"/>
                </a:lnTo>
                <a:lnTo>
                  <a:pt x="3754384" y="139023"/>
                </a:lnTo>
                <a:lnTo>
                  <a:pt x="3754384" y="134456"/>
                </a:lnTo>
                <a:cubicBezTo>
                  <a:pt x="3754384" y="102998"/>
                  <a:pt x="3763390" y="78771"/>
                  <a:pt x="3781529" y="61773"/>
                </a:cubicBezTo>
                <a:cubicBezTo>
                  <a:pt x="3799668" y="44776"/>
                  <a:pt x="3823515" y="35770"/>
                  <a:pt x="3853324" y="34755"/>
                </a:cubicBezTo>
                <a:close/>
                <a:moveTo>
                  <a:pt x="322696" y="7737"/>
                </a:moveTo>
                <a:lnTo>
                  <a:pt x="408824" y="12430"/>
                </a:lnTo>
                <a:lnTo>
                  <a:pt x="408824" y="133695"/>
                </a:lnTo>
                <a:cubicBezTo>
                  <a:pt x="425061" y="114288"/>
                  <a:pt x="448400" y="105408"/>
                  <a:pt x="478716" y="107057"/>
                </a:cubicBezTo>
                <a:cubicBezTo>
                  <a:pt x="507384" y="108580"/>
                  <a:pt x="529582" y="118093"/>
                  <a:pt x="545057" y="135471"/>
                </a:cubicBezTo>
                <a:cubicBezTo>
                  <a:pt x="560532" y="152849"/>
                  <a:pt x="568396" y="176949"/>
                  <a:pt x="568396" y="207773"/>
                </a:cubicBezTo>
                <a:lnTo>
                  <a:pt x="568396" y="383835"/>
                </a:lnTo>
                <a:lnTo>
                  <a:pt x="482268" y="379142"/>
                </a:lnTo>
                <a:lnTo>
                  <a:pt x="482268" y="219316"/>
                </a:lnTo>
                <a:cubicBezTo>
                  <a:pt x="482268" y="195596"/>
                  <a:pt x="471232" y="183165"/>
                  <a:pt x="449288" y="182023"/>
                </a:cubicBezTo>
                <a:cubicBezTo>
                  <a:pt x="437492" y="181389"/>
                  <a:pt x="427724" y="184307"/>
                  <a:pt x="420114" y="190903"/>
                </a:cubicBezTo>
                <a:cubicBezTo>
                  <a:pt x="412503" y="197372"/>
                  <a:pt x="408697" y="206124"/>
                  <a:pt x="408697" y="216906"/>
                </a:cubicBezTo>
                <a:lnTo>
                  <a:pt x="408697" y="375210"/>
                </a:lnTo>
                <a:lnTo>
                  <a:pt x="322696" y="370516"/>
                </a:lnTo>
                <a:close/>
                <a:moveTo>
                  <a:pt x="0" y="0"/>
                </a:moveTo>
                <a:lnTo>
                  <a:pt x="282993" y="18266"/>
                </a:lnTo>
                <a:lnTo>
                  <a:pt x="282993" y="96910"/>
                </a:lnTo>
                <a:lnTo>
                  <a:pt x="186844" y="90695"/>
                </a:lnTo>
                <a:lnTo>
                  <a:pt x="186844" y="362145"/>
                </a:lnTo>
                <a:lnTo>
                  <a:pt x="96149" y="356310"/>
                </a:lnTo>
                <a:lnTo>
                  <a:pt x="96149" y="84860"/>
                </a:lnTo>
                <a:lnTo>
                  <a:pt x="0" y="78644"/>
                </a:lnTo>
                <a:close/>
              </a:path>
            </a:pathLst>
          </a:custGeom>
          <a:gradFill>
            <a:gsLst>
              <a:gs pos="0">
                <a:srgbClr val="424242"/>
              </a:gs>
              <a:gs pos="100000">
                <a:srgbClr val="010101"/>
              </a:gs>
            </a:gsLst>
            <a:lin ang="5400012" scaled="0"/>
          </a:gradFill>
          <a:ln>
            <a:noFill/>
          </a:ln>
        </p:spPr>
        <p:txBody>
          <a:bodyPr spcFirstLastPara="1" wrap="square" lIns="91425" tIns="45700" rIns="91425" bIns="45700" anchor="ctr" anchorCtr="0">
            <a:noAutofit/>
          </a:bodyPr>
          <a:lstStyle/>
          <a:p>
            <a:pPr marL="0" marR="0" lvl="0" indent="0" algn="ctr" rtl="0">
              <a:lnSpc>
                <a:spcPct val="85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grpSp>
        <p:nvGrpSpPr>
          <p:cNvPr id="984" name="Google Shape;984;p10"/>
          <p:cNvGrpSpPr/>
          <p:nvPr/>
        </p:nvGrpSpPr>
        <p:grpSpPr>
          <a:xfrm>
            <a:off x="7462924" y="2165692"/>
            <a:ext cx="1757064" cy="1264944"/>
            <a:chOff x="7107044" y="7124857"/>
            <a:chExt cx="1599646" cy="1264944"/>
          </a:xfrm>
        </p:grpSpPr>
        <p:sp>
          <p:nvSpPr>
            <p:cNvPr id="985" name="Google Shape;985;p10"/>
            <p:cNvSpPr/>
            <p:nvPr/>
          </p:nvSpPr>
          <p:spPr>
            <a:xfrm>
              <a:off x="7110090" y="7124857"/>
              <a:ext cx="1596600" cy="1259400"/>
            </a:xfrm>
            <a:prstGeom prst="rect">
              <a:avLst/>
            </a:prstGeom>
            <a:gradFill>
              <a:gsLst>
                <a:gs pos="0">
                  <a:srgbClr val="FFFFFF">
                    <a:alpha val="34117"/>
                  </a:srgbClr>
                </a:gs>
                <a:gs pos="65000">
                  <a:schemeClr val="lt1"/>
                </a:gs>
                <a:gs pos="100000">
                  <a:schemeClr val="lt1"/>
                </a:gs>
              </a:gsLst>
              <a:lin ang="16200038" scaled="0"/>
            </a:gradFill>
            <a:ln>
              <a:noFill/>
            </a:ln>
          </p:spPr>
          <p:txBody>
            <a:bodyPr spcFirstLastPara="1" wrap="square" lIns="0" tIns="182875" rIns="0" bIns="0" anchor="t" anchorCtr="0">
              <a:noAutofit/>
            </a:bodyPr>
            <a:lstStyle/>
            <a:p>
              <a:pPr marL="0" marR="0" lvl="0" indent="0" algn="ctr" rtl="0">
                <a:lnSpc>
                  <a:spcPct val="85000"/>
                </a:lnSpc>
                <a:spcBef>
                  <a:spcPts val="0"/>
                </a:spcBef>
                <a:spcAft>
                  <a:spcPts val="0"/>
                </a:spcAft>
                <a:buNone/>
              </a:pPr>
              <a:r>
                <a:rPr lang="en-US" sz="1400" b="1" i="0" u="none" strike="noStrike" cap="none">
                  <a:solidFill>
                    <a:srgbClr val="656C76"/>
                  </a:solidFill>
                  <a:latin typeface="Arial"/>
                  <a:ea typeface="Arial"/>
                  <a:cs typeface="Arial"/>
                  <a:sym typeface="Arial"/>
                </a:rPr>
                <a:t>Community-Built</a:t>
              </a:r>
              <a:endParaRPr sz="1400" b="1" i="0" u="none" strike="noStrike" cap="none">
                <a:solidFill>
                  <a:srgbClr val="656C76"/>
                </a:solidFill>
                <a:latin typeface="Arial"/>
                <a:ea typeface="Arial"/>
                <a:cs typeface="Arial"/>
                <a:sym typeface="Arial"/>
              </a:endParaRPr>
            </a:p>
          </p:txBody>
        </p:sp>
        <p:sp>
          <p:nvSpPr>
            <p:cNvPr id="986" name="Google Shape;986;p10"/>
            <p:cNvSpPr/>
            <p:nvPr/>
          </p:nvSpPr>
          <p:spPr>
            <a:xfrm>
              <a:off x="7107044" y="7126801"/>
              <a:ext cx="1599600" cy="1263000"/>
            </a:xfrm>
            <a:prstGeom prst="frame">
              <a:avLst>
                <a:gd name="adj1" fmla="val 2848"/>
              </a:avLst>
            </a:prstGeom>
            <a:gradFill>
              <a:gsLst>
                <a:gs pos="0">
                  <a:schemeClr val="lt1"/>
                </a:gs>
                <a:gs pos="100000">
                  <a:schemeClr val="dk2"/>
                </a:gs>
              </a:gsLst>
              <a:lin ang="16200038" scaled="0"/>
            </a:gradFill>
            <a:ln>
              <a:noFill/>
            </a:ln>
          </p:spPr>
          <p:txBody>
            <a:bodyPr spcFirstLastPara="1" wrap="square" lIns="0" tIns="182875" rIns="0" bIns="0" anchor="t" anchorCtr="0">
              <a:noAutofit/>
            </a:bodyPr>
            <a:lstStyle/>
            <a:p>
              <a:pPr marL="0" marR="0" lvl="0" indent="0" algn="ctr" rtl="0">
                <a:lnSpc>
                  <a:spcPct val="85000"/>
                </a:lnSpc>
                <a:spcBef>
                  <a:spcPts val="0"/>
                </a:spcBef>
                <a:spcAft>
                  <a:spcPts val="0"/>
                </a:spcAft>
                <a:buClr>
                  <a:srgbClr val="000000"/>
                </a:buClr>
                <a:buSzPts val="1400"/>
                <a:buFont typeface="Arial"/>
                <a:buNone/>
              </a:pPr>
              <a:endParaRPr sz="1400" b="1" i="0" u="none" strike="noStrike" cap="none">
                <a:solidFill>
                  <a:srgbClr val="656C76"/>
                </a:solidFill>
                <a:latin typeface="Arial"/>
                <a:ea typeface="Arial"/>
                <a:cs typeface="Arial"/>
                <a:sym typeface="Arial"/>
              </a:endParaRPr>
            </a:p>
          </p:txBody>
        </p:sp>
      </p:grpSp>
      <p:grpSp>
        <p:nvGrpSpPr>
          <p:cNvPr id="987" name="Google Shape;987;p10"/>
          <p:cNvGrpSpPr/>
          <p:nvPr/>
        </p:nvGrpSpPr>
        <p:grpSpPr>
          <a:xfrm>
            <a:off x="9361748" y="2165692"/>
            <a:ext cx="1757064" cy="1264944"/>
            <a:chOff x="8876661" y="7124857"/>
            <a:chExt cx="1599646" cy="1264944"/>
          </a:xfrm>
        </p:grpSpPr>
        <p:sp>
          <p:nvSpPr>
            <p:cNvPr id="988" name="Google Shape;988;p10"/>
            <p:cNvSpPr/>
            <p:nvPr/>
          </p:nvSpPr>
          <p:spPr>
            <a:xfrm>
              <a:off x="8879707" y="7124857"/>
              <a:ext cx="1596600" cy="1259400"/>
            </a:xfrm>
            <a:prstGeom prst="rect">
              <a:avLst/>
            </a:prstGeom>
            <a:gradFill>
              <a:gsLst>
                <a:gs pos="0">
                  <a:srgbClr val="FFFFFF">
                    <a:alpha val="34117"/>
                  </a:srgbClr>
                </a:gs>
                <a:gs pos="65000">
                  <a:schemeClr val="lt1"/>
                </a:gs>
                <a:gs pos="100000">
                  <a:schemeClr val="lt1"/>
                </a:gs>
              </a:gsLst>
              <a:lin ang="16200038" scaled="0"/>
            </a:gradFill>
            <a:ln>
              <a:noFill/>
            </a:ln>
          </p:spPr>
          <p:txBody>
            <a:bodyPr spcFirstLastPara="1" wrap="square" lIns="0" tIns="182875" rIns="0" bIns="0" anchor="t" anchorCtr="0">
              <a:noAutofit/>
            </a:bodyPr>
            <a:lstStyle/>
            <a:p>
              <a:pPr marL="0" marR="0" lvl="0" indent="0" algn="ctr" rtl="0">
                <a:lnSpc>
                  <a:spcPct val="85000"/>
                </a:lnSpc>
                <a:spcBef>
                  <a:spcPts val="0"/>
                </a:spcBef>
                <a:spcAft>
                  <a:spcPts val="0"/>
                </a:spcAft>
                <a:buClr>
                  <a:srgbClr val="000000"/>
                </a:buClr>
                <a:buSzPts val="1400"/>
                <a:buFont typeface="Arial"/>
                <a:buNone/>
              </a:pPr>
              <a:r>
                <a:rPr lang="en-US" sz="1400" b="1" i="0" u="none" strike="noStrike" cap="none">
                  <a:solidFill>
                    <a:srgbClr val="656C76"/>
                  </a:solidFill>
                  <a:latin typeface="Arial"/>
                  <a:ea typeface="Arial"/>
                  <a:cs typeface="Arial"/>
                  <a:sym typeface="Arial"/>
                </a:rPr>
                <a:t>Custom-Built</a:t>
              </a:r>
              <a:endParaRPr sz="1400" b="1" i="0" u="none" strike="noStrike" cap="none">
                <a:solidFill>
                  <a:srgbClr val="000000"/>
                </a:solidFill>
                <a:latin typeface="Arial"/>
                <a:ea typeface="Arial"/>
                <a:cs typeface="Arial"/>
                <a:sym typeface="Arial"/>
              </a:endParaRPr>
            </a:p>
          </p:txBody>
        </p:sp>
        <p:sp>
          <p:nvSpPr>
            <p:cNvPr id="989" name="Google Shape;989;p10"/>
            <p:cNvSpPr/>
            <p:nvPr/>
          </p:nvSpPr>
          <p:spPr>
            <a:xfrm>
              <a:off x="8876661" y="7126801"/>
              <a:ext cx="1599600" cy="1263000"/>
            </a:xfrm>
            <a:prstGeom prst="frame">
              <a:avLst>
                <a:gd name="adj1" fmla="val 2848"/>
              </a:avLst>
            </a:prstGeom>
            <a:gradFill>
              <a:gsLst>
                <a:gs pos="0">
                  <a:schemeClr val="lt1"/>
                </a:gs>
                <a:gs pos="100000">
                  <a:schemeClr val="dk2"/>
                </a:gs>
              </a:gsLst>
              <a:lin ang="16200038" scaled="0"/>
            </a:gradFill>
            <a:ln>
              <a:noFill/>
            </a:ln>
          </p:spPr>
          <p:txBody>
            <a:bodyPr spcFirstLastPara="1" wrap="square" lIns="0" tIns="182875" rIns="0" bIns="0" anchor="t" anchorCtr="0">
              <a:noAutofit/>
            </a:bodyPr>
            <a:lstStyle/>
            <a:p>
              <a:pPr marL="0" marR="0" lvl="0" indent="0" algn="ctr" rtl="0">
                <a:lnSpc>
                  <a:spcPct val="85000"/>
                </a:lnSpc>
                <a:spcBef>
                  <a:spcPts val="0"/>
                </a:spcBef>
                <a:spcAft>
                  <a:spcPts val="0"/>
                </a:spcAft>
                <a:buClr>
                  <a:srgbClr val="000000"/>
                </a:buClr>
                <a:buSzPts val="1400"/>
                <a:buFont typeface="Arial"/>
                <a:buNone/>
              </a:pPr>
              <a:endParaRPr sz="1400" b="1" i="0" u="none" strike="noStrike" cap="none">
                <a:solidFill>
                  <a:srgbClr val="656C76"/>
                </a:solidFill>
                <a:latin typeface="Arial"/>
                <a:ea typeface="Arial"/>
                <a:cs typeface="Arial"/>
                <a:sym typeface="Arial"/>
              </a:endParaRPr>
            </a:p>
          </p:txBody>
        </p:sp>
      </p:grpSp>
      <p:sp>
        <p:nvSpPr>
          <p:cNvPr id="990" name="Google Shape;990;p10"/>
          <p:cNvSpPr txBox="1"/>
          <p:nvPr/>
        </p:nvSpPr>
        <p:spPr>
          <a:xfrm>
            <a:off x="7671147" y="2580996"/>
            <a:ext cx="1340619" cy="3387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400" b="1" i="0" u="none" strike="noStrike" cap="none">
                <a:solidFill>
                  <a:schemeClr val="dk1"/>
                </a:solidFill>
                <a:latin typeface="Arial"/>
                <a:ea typeface="Arial"/>
                <a:cs typeface="Arial"/>
                <a:sym typeface="Arial"/>
              </a:rPr>
              <a:t>2,700+ Splunkbase apps</a:t>
            </a:r>
            <a:endParaRPr sz="1400" b="1" i="0" u="none" strike="noStrike" cap="none">
              <a:solidFill>
                <a:schemeClr val="dk1"/>
              </a:solidFill>
              <a:latin typeface="Arial"/>
              <a:ea typeface="Arial"/>
              <a:cs typeface="Arial"/>
              <a:sym typeface="Arial"/>
            </a:endParaRPr>
          </a:p>
        </p:txBody>
      </p:sp>
      <p:sp>
        <p:nvSpPr>
          <p:cNvPr id="991" name="Google Shape;991;p10"/>
          <p:cNvSpPr txBox="1"/>
          <p:nvPr/>
        </p:nvSpPr>
        <p:spPr>
          <a:xfrm>
            <a:off x="9481075" y="2580996"/>
            <a:ext cx="1675800" cy="5847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400" b="1" i="0" u="none" strike="noStrike" cap="none">
                <a:solidFill>
                  <a:schemeClr val="dk1"/>
                </a:solidFill>
                <a:latin typeface="Arial"/>
                <a:ea typeface="Arial"/>
                <a:cs typeface="Arial"/>
                <a:sym typeface="Arial"/>
              </a:rPr>
              <a:t>Build apps for your unique needs</a:t>
            </a:r>
            <a:endParaRPr sz="1050" b="1" i="0" u="none" strike="noStrike" cap="none">
              <a:solidFill>
                <a:srgbClr val="000000"/>
              </a:solidFill>
              <a:latin typeface="Arial"/>
              <a:ea typeface="Arial"/>
              <a:cs typeface="Arial"/>
              <a:sym typeface="Arial"/>
            </a:endParaRPr>
          </a:p>
        </p:txBody>
      </p:sp>
      <p:grpSp>
        <p:nvGrpSpPr>
          <p:cNvPr id="992" name="Google Shape;992;p10"/>
          <p:cNvGrpSpPr/>
          <p:nvPr/>
        </p:nvGrpSpPr>
        <p:grpSpPr>
          <a:xfrm>
            <a:off x="1467543" y="1591134"/>
            <a:ext cx="5861605" cy="1851625"/>
            <a:chOff x="1712721" y="7124857"/>
            <a:chExt cx="5224247" cy="1264944"/>
          </a:xfrm>
        </p:grpSpPr>
        <p:sp>
          <p:nvSpPr>
            <p:cNvPr id="993" name="Google Shape;993;p10"/>
            <p:cNvSpPr/>
            <p:nvPr/>
          </p:nvSpPr>
          <p:spPr>
            <a:xfrm>
              <a:off x="1712721" y="7124857"/>
              <a:ext cx="5221200" cy="1263000"/>
            </a:xfrm>
            <a:prstGeom prst="rect">
              <a:avLst/>
            </a:prstGeom>
            <a:gradFill>
              <a:gsLst>
                <a:gs pos="0">
                  <a:srgbClr val="FFFFFF">
                    <a:alpha val="34117"/>
                  </a:srgbClr>
                </a:gs>
                <a:gs pos="65000">
                  <a:schemeClr val="lt1"/>
                </a:gs>
                <a:gs pos="100000">
                  <a:schemeClr val="lt1"/>
                </a:gs>
              </a:gsLst>
              <a:lin ang="16200038" scaled="0"/>
            </a:gradFill>
            <a:ln>
              <a:noFill/>
            </a:ln>
          </p:spPr>
          <p:txBody>
            <a:bodyPr spcFirstLastPara="1" wrap="square" lIns="0" tIns="182875" rIns="0" bIns="0" anchor="t" anchorCtr="0">
              <a:noAutofit/>
            </a:bodyPr>
            <a:lstStyle/>
            <a:p>
              <a:pPr marL="0" marR="0" lvl="0" indent="0" algn="ctr" rtl="0">
                <a:lnSpc>
                  <a:spcPct val="85000"/>
                </a:lnSpc>
                <a:spcBef>
                  <a:spcPts val="0"/>
                </a:spcBef>
                <a:spcAft>
                  <a:spcPts val="0"/>
                </a:spcAft>
                <a:buClr>
                  <a:srgbClr val="000000"/>
                </a:buClr>
                <a:buSzPts val="1400"/>
                <a:buFont typeface="Arial"/>
                <a:buNone/>
              </a:pPr>
              <a:r>
                <a:rPr lang="en-US" sz="1400" b="1" i="0" u="none" strike="noStrike" cap="none">
                  <a:solidFill>
                    <a:srgbClr val="656C76"/>
                  </a:solidFill>
                  <a:latin typeface="Arial"/>
                  <a:ea typeface="Arial"/>
                  <a:cs typeface="Arial"/>
                  <a:sym typeface="Arial"/>
                </a:rPr>
                <a:t>Splunk-Built</a:t>
              </a:r>
              <a:endParaRPr sz="1400" b="0" i="0" u="none" strike="noStrike" cap="none">
                <a:solidFill>
                  <a:srgbClr val="000000"/>
                </a:solidFill>
                <a:latin typeface="Arial"/>
                <a:ea typeface="Arial"/>
                <a:cs typeface="Arial"/>
                <a:sym typeface="Arial"/>
              </a:endParaRPr>
            </a:p>
          </p:txBody>
        </p:sp>
        <p:sp>
          <p:nvSpPr>
            <p:cNvPr id="994" name="Google Shape;994;p10"/>
            <p:cNvSpPr/>
            <p:nvPr/>
          </p:nvSpPr>
          <p:spPr>
            <a:xfrm>
              <a:off x="1715768" y="7126801"/>
              <a:ext cx="5221200" cy="1263000"/>
            </a:xfrm>
            <a:prstGeom prst="frame">
              <a:avLst>
                <a:gd name="adj1" fmla="val 2848"/>
              </a:avLst>
            </a:prstGeom>
            <a:gradFill>
              <a:gsLst>
                <a:gs pos="0">
                  <a:schemeClr val="lt1"/>
                </a:gs>
                <a:gs pos="100000">
                  <a:schemeClr val="dk2"/>
                </a:gs>
              </a:gsLst>
              <a:lin ang="16200038" scaled="0"/>
            </a:gradFill>
            <a:ln>
              <a:noFill/>
            </a:ln>
          </p:spPr>
          <p:txBody>
            <a:bodyPr spcFirstLastPara="1" wrap="square" lIns="0" tIns="182875" rIns="0" bIns="0" anchor="t" anchorCtr="0">
              <a:noAutofit/>
            </a:bodyPr>
            <a:lstStyle/>
            <a:p>
              <a:pPr marL="0" marR="0" lvl="0" indent="0" algn="ctr" rtl="0">
                <a:lnSpc>
                  <a:spcPct val="85000"/>
                </a:lnSpc>
                <a:spcBef>
                  <a:spcPts val="0"/>
                </a:spcBef>
                <a:spcAft>
                  <a:spcPts val="0"/>
                </a:spcAft>
                <a:buClr>
                  <a:srgbClr val="000000"/>
                </a:buClr>
                <a:buSzPts val="1400"/>
                <a:buFont typeface="Arial"/>
                <a:buNone/>
              </a:pPr>
              <a:endParaRPr sz="1400" b="1" i="0" u="none" strike="noStrike" cap="none">
                <a:solidFill>
                  <a:srgbClr val="656C76"/>
                </a:solidFill>
                <a:latin typeface="Arial"/>
                <a:ea typeface="Arial"/>
                <a:cs typeface="Arial"/>
                <a:sym typeface="Arial"/>
              </a:endParaRPr>
            </a:p>
          </p:txBody>
        </p:sp>
      </p:grpSp>
      <p:grpSp>
        <p:nvGrpSpPr>
          <p:cNvPr id="995" name="Google Shape;995;p10"/>
          <p:cNvGrpSpPr/>
          <p:nvPr/>
        </p:nvGrpSpPr>
        <p:grpSpPr>
          <a:xfrm>
            <a:off x="1916521" y="2165957"/>
            <a:ext cx="2248782" cy="1482767"/>
            <a:chOff x="7107044" y="7124857"/>
            <a:chExt cx="1599646" cy="1264944"/>
          </a:xfrm>
        </p:grpSpPr>
        <p:sp>
          <p:nvSpPr>
            <p:cNvPr id="996" name="Google Shape;996;p10"/>
            <p:cNvSpPr/>
            <p:nvPr/>
          </p:nvSpPr>
          <p:spPr>
            <a:xfrm>
              <a:off x="7110090" y="7124857"/>
              <a:ext cx="1596600" cy="1259400"/>
            </a:xfrm>
            <a:prstGeom prst="rect">
              <a:avLst/>
            </a:prstGeom>
            <a:solidFill>
              <a:schemeClr val="lt1"/>
            </a:solidFill>
            <a:ln>
              <a:noFill/>
            </a:ln>
          </p:spPr>
          <p:txBody>
            <a:bodyPr spcFirstLastPara="1" wrap="square" lIns="0" tIns="182875" rIns="0" bIns="0" anchor="t" anchorCtr="0">
              <a:noAutofit/>
            </a:bodyPr>
            <a:lstStyle/>
            <a:p>
              <a:pPr marL="0" marR="0" lvl="0" indent="0" algn="ctr" rtl="0">
                <a:lnSpc>
                  <a:spcPct val="85000"/>
                </a:lnSpc>
                <a:spcBef>
                  <a:spcPts val="0"/>
                </a:spcBef>
                <a:spcAft>
                  <a:spcPts val="0"/>
                </a:spcAft>
                <a:buClr>
                  <a:srgbClr val="000000"/>
                </a:buClr>
                <a:buSzPts val="1400"/>
                <a:buFont typeface="Arial"/>
                <a:buNone/>
              </a:pPr>
              <a:endParaRPr sz="1400" b="1" i="0" u="none" strike="noStrike" cap="none">
                <a:solidFill>
                  <a:srgbClr val="656C76"/>
                </a:solidFill>
                <a:latin typeface="Arial"/>
                <a:ea typeface="Arial"/>
                <a:cs typeface="Arial"/>
                <a:sym typeface="Arial"/>
              </a:endParaRPr>
            </a:p>
          </p:txBody>
        </p:sp>
        <p:sp>
          <p:nvSpPr>
            <p:cNvPr id="997" name="Google Shape;997;p10"/>
            <p:cNvSpPr/>
            <p:nvPr/>
          </p:nvSpPr>
          <p:spPr>
            <a:xfrm>
              <a:off x="7107044" y="7126801"/>
              <a:ext cx="1599600" cy="1263000"/>
            </a:xfrm>
            <a:prstGeom prst="frame">
              <a:avLst>
                <a:gd name="adj1" fmla="val 2848"/>
              </a:avLst>
            </a:prstGeom>
            <a:gradFill>
              <a:gsLst>
                <a:gs pos="0">
                  <a:schemeClr val="lt1"/>
                </a:gs>
                <a:gs pos="100000">
                  <a:schemeClr val="dk2"/>
                </a:gs>
              </a:gsLst>
              <a:lin ang="16200038" scaled="0"/>
            </a:gradFill>
            <a:ln>
              <a:noFill/>
            </a:ln>
          </p:spPr>
          <p:txBody>
            <a:bodyPr spcFirstLastPara="1" wrap="square" lIns="0" tIns="182875" rIns="0" bIns="0" anchor="t" anchorCtr="0">
              <a:noAutofit/>
            </a:bodyPr>
            <a:lstStyle/>
            <a:p>
              <a:pPr marL="0" marR="0" lvl="0" indent="0" algn="ctr" rtl="0">
                <a:lnSpc>
                  <a:spcPct val="85000"/>
                </a:lnSpc>
                <a:spcBef>
                  <a:spcPts val="0"/>
                </a:spcBef>
                <a:spcAft>
                  <a:spcPts val="0"/>
                </a:spcAft>
                <a:buClr>
                  <a:srgbClr val="000000"/>
                </a:buClr>
                <a:buSzPts val="1400"/>
                <a:buFont typeface="Arial"/>
                <a:buNone/>
              </a:pPr>
              <a:endParaRPr sz="1400" b="1" i="0" u="none" strike="noStrike" cap="none">
                <a:solidFill>
                  <a:srgbClr val="656C76"/>
                </a:solidFill>
                <a:latin typeface="Arial"/>
                <a:ea typeface="Arial"/>
                <a:cs typeface="Arial"/>
                <a:sym typeface="Arial"/>
              </a:endParaRPr>
            </a:p>
          </p:txBody>
        </p:sp>
      </p:grpSp>
      <p:grpSp>
        <p:nvGrpSpPr>
          <p:cNvPr id="998" name="Google Shape;998;p10"/>
          <p:cNvGrpSpPr/>
          <p:nvPr/>
        </p:nvGrpSpPr>
        <p:grpSpPr>
          <a:xfrm>
            <a:off x="4341035" y="2165957"/>
            <a:ext cx="2539278" cy="1482767"/>
            <a:chOff x="7107044" y="7124857"/>
            <a:chExt cx="1599646" cy="1264944"/>
          </a:xfrm>
        </p:grpSpPr>
        <p:sp>
          <p:nvSpPr>
            <p:cNvPr id="999" name="Google Shape;999;p10"/>
            <p:cNvSpPr/>
            <p:nvPr/>
          </p:nvSpPr>
          <p:spPr>
            <a:xfrm>
              <a:off x="7110090" y="7124857"/>
              <a:ext cx="1596600" cy="1259400"/>
            </a:xfrm>
            <a:prstGeom prst="rect">
              <a:avLst/>
            </a:prstGeom>
            <a:solidFill>
              <a:schemeClr val="lt1"/>
            </a:solidFill>
            <a:ln>
              <a:noFill/>
            </a:ln>
          </p:spPr>
          <p:txBody>
            <a:bodyPr spcFirstLastPara="1" wrap="square" lIns="0" tIns="182875" rIns="0" bIns="0" anchor="t" anchorCtr="0">
              <a:noAutofit/>
            </a:bodyPr>
            <a:lstStyle/>
            <a:p>
              <a:pPr marL="0" marR="0" lvl="0" indent="0" algn="ctr" rtl="0">
                <a:lnSpc>
                  <a:spcPct val="85000"/>
                </a:lnSpc>
                <a:spcBef>
                  <a:spcPts val="0"/>
                </a:spcBef>
                <a:spcAft>
                  <a:spcPts val="0"/>
                </a:spcAft>
                <a:buClr>
                  <a:srgbClr val="000000"/>
                </a:buClr>
                <a:buSzPts val="1400"/>
                <a:buFont typeface="Arial"/>
                <a:buNone/>
              </a:pPr>
              <a:endParaRPr sz="1400" b="1" i="0" u="none" strike="noStrike" cap="none">
                <a:solidFill>
                  <a:srgbClr val="656C76"/>
                </a:solidFill>
                <a:latin typeface="Arial"/>
                <a:ea typeface="Arial"/>
                <a:cs typeface="Arial"/>
                <a:sym typeface="Arial"/>
              </a:endParaRPr>
            </a:p>
          </p:txBody>
        </p:sp>
        <p:sp>
          <p:nvSpPr>
            <p:cNvPr id="1000" name="Google Shape;1000;p10"/>
            <p:cNvSpPr/>
            <p:nvPr/>
          </p:nvSpPr>
          <p:spPr>
            <a:xfrm>
              <a:off x="7107044" y="7126801"/>
              <a:ext cx="1599600" cy="1263000"/>
            </a:xfrm>
            <a:prstGeom prst="frame">
              <a:avLst>
                <a:gd name="adj1" fmla="val 2848"/>
              </a:avLst>
            </a:prstGeom>
            <a:gradFill>
              <a:gsLst>
                <a:gs pos="0">
                  <a:schemeClr val="lt1"/>
                </a:gs>
                <a:gs pos="100000">
                  <a:schemeClr val="dk2"/>
                </a:gs>
              </a:gsLst>
              <a:lin ang="16200038" scaled="0"/>
            </a:gradFill>
            <a:ln>
              <a:noFill/>
            </a:ln>
          </p:spPr>
          <p:txBody>
            <a:bodyPr spcFirstLastPara="1" wrap="square" lIns="0" tIns="182875" rIns="0" bIns="0" anchor="t" anchorCtr="0">
              <a:noAutofit/>
            </a:bodyPr>
            <a:lstStyle/>
            <a:p>
              <a:pPr marL="0" marR="0" lvl="0" indent="0" algn="ctr" rtl="0">
                <a:lnSpc>
                  <a:spcPct val="85000"/>
                </a:lnSpc>
                <a:spcBef>
                  <a:spcPts val="0"/>
                </a:spcBef>
                <a:spcAft>
                  <a:spcPts val="0"/>
                </a:spcAft>
                <a:buClr>
                  <a:srgbClr val="000000"/>
                </a:buClr>
                <a:buSzPts val="1400"/>
                <a:buFont typeface="Arial"/>
                <a:buNone/>
              </a:pPr>
              <a:endParaRPr sz="1400" b="1" i="0" u="none" strike="noStrike" cap="none">
                <a:solidFill>
                  <a:srgbClr val="656C76"/>
                </a:solidFill>
                <a:latin typeface="Arial"/>
                <a:ea typeface="Arial"/>
                <a:cs typeface="Arial"/>
                <a:sym typeface="Arial"/>
              </a:endParaRPr>
            </a:p>
          </p:txBody>
        </p:sp>
      </p:grpSp>
      <p:sp>
        <p:nvSpPr>
          <p:cNvPr id="1001" name="Google Shape;1001;p10"/>
          <p:cNvSpPr/>
          <p:nvPr/>
        </p:nvSpPr>
        <p:spPr>
          <a:xfrm>
            <a:off x="1960831" y="2794760"/>
            <a:ext cx="4873200" cy="79800"/>
          </a:xfrm>
          <a:prstGeom prst="rect">
            <a:avLst/>
          </a:prstGeom>
          <a:gradFill>
            <a:gsLst>
              <a:gs pos="0">
                <a:srgbClr val="FF9900"/>
              </a:gs>
              <a:gs pos="20000">
                <a:schemeClr val="accent6"/>
              </a:gs>
              <a:gs pos="47000">
                <a:schemeClr val="accent2"/>
              </a:gs>
              <a:gs pos="82000">
                <a:schemeClr val="accent1"/>
              </a:gs>
              <a:gs pos="100000">
                <a:schemeClr val="accent1"/>
              </a:gs>
            </a:gsLst>
            <a:lin ang="0" scaled="0"/>
          </a:gradFill>
          <a:ln>
            <a:noFill/>
          </a:ln>
        </p:spPr>
        <p:txBody>
          <a:bodyPr spcFirstLastPara="1" wrap="square" lIns="91425" tIns="91425" rIns="91425" bIns="91425" anchor="ctr" anchorCtr="0">
            <a:noAutofit/>
          </a:bodyPr>
          <a:lstStyle/>
          <a:p>
            <a:pPr marL="0" marR="0" lvl="0" indent="0" algn="ctr" rtl="0">
              <a:lnSpc>
                <a:spcPct val="85000"/>
              </a:lnSpc>
              <a:spcBef>
                <a:spcPts val="0"/>
              </a:spcBef>
              <a:spcAft>
                <a:spcPts val="0"/>
              </a:spcAft>
              <a:buClr>
                <a:schemeClr val="dk1"/>
              </a:buClr>
              <a:buSzPts val="1800"/>
              <a:buFont typeface="Arial"/>
              <a:buNone/>
            </a:pPr>
            <a:endParaRPr sz="1800" b="0" i="0" u="none" strike="noStrike" cap="none">
              <a:solidFill>
                <a:schemeClr val="lt1"/>
              </a:solidFill>
              <a:latin typeface="Arial"/>
              <a:ea typeface="Arial"/>
              <a:cs typeface="Arial"/>
              <a:sym typeface="Arial"/>
            </a:endParaRPr>
          </a:p>
        </p:txBody>
      </p:sp>
      <p:sp>
        <p:nvSpPr>
          <p:cNvPr id="1002" name="Google Shape;1002;p10"/>
          <p:cNvSpPr txBox="1"/>
          <p:nvPr/>
        </p:nvSpPr>
        <p:spPr>
          <a:xfrm>
            <a:off x="2187205" y="2490250"/>
            <a:ext cx="1707300" cy="38490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Clr>
                <a:schemeClr val="dk1"/>
              </a:buClr>
              <a:buSzPts val="2500"/>
              <a:buFont typeface="Arial"/>
              <a:buNone/>
            </a:pPr>
            <a:r>
              <a:rPr lang="en-US" sz="2500" b="1" i="0" u="none" strike="noStrike" cap="none">
                <a:solidFill>
                  <a:schemeClr val="dk1"/>
                </a:solidFill>
                <a:latin typeface="Arial"/>
                <a:ea typeface="Arial"/>
                <a:cs typeface="Arial"/>
                <a:sym typeface="Arial"/>
              </a:rPr>
              <a:t>Security</a:t>
            </a:r>
            <a:endParaRPr sz="1900" b="1" i="0" u="none" strike="noStrike" cap="none">
              <a:solidFill>
                <a:schemeClr val="dk1"/>
              </a:solidFill>
              <a:latin typeface="Arial"/>
              <a:ea typeface="Arial"/>
              <a:cs typeface="Arial"/>
              <a:sym typeface="Arial"/>
            </a:endParaRPr>
          </a:p>
        </p:txBody>
      </p:sp>
      <p:sp>
        <p:nvSpPr>
          <p:cNvPr id="1003" name="Google Shape;1003;p10"/>
          <p:cNvSpPr txBox="1"/>
          <p:nvPr/>
        </p:nvSpPr>
        <p:spPr>
          <a:xfrm>
            <a:off x="4585639" y="2490275"/>
            <a:ext cx="2049968" cy="3849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Clr>
                <a:schemeClr val="dk1"/>
              </a:buClr>
              <a:buSzPts val="2500"/>
              <a:buFont typeface="Arial"/>
              <a:buNone/>
            </a:pPr>
            <a:r>
              <a:rPr lang="en-US" sz="2500" b="1" i="0" u="none" strike="noStrike" cap="none">
                <a:solidFill>
                  <a:schemeClr val="dk1"/>
                </a:solidFill>
                <a:latin typeface="Arial"/>
                <a:ea typeface="Arial"/>
                <a:cs typeface="Arial"/>
                <a:sym typeface="Arial"/>
              </a:rPr>
              <a:t>Observability</a:t>
            </a:r>
            <a:endParaRPr sz="1900" b="1" i="0" u="none" strike="noStrike" cap="none">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66"/>
        <p:cNvGrpSpPr/>
        <p:nvPr/>
      </p:nvGrpSpPr>
      <p:grpSpPr>
        <a:xfrm>
          <a:off x="0" y="0"/>
          <a:ext cx="0" cy="0"/>
          <a:chOff x="0" y="0"/>
          <a:chExt cx="0" cy="0"/>
        </a:xfrm>
      </p:grpSpPr>
      <p:sp>
        <p:nvSpPr>
          <p:cNvPr id="867" name="Shape 867"/>
          <p:cNvSpPr txBox="1">
            <a:spLocks noGrp="1"/>
          </p:cNvSpPr>
          <p:nvPr>
            <p:ph type="title"/>
          </p:nvPr>
        </p:nvSpPr>
        <p:spPr/>
        <p:txBody>
          <a:bodyPr/>
          <a:lstStyle/>
          <a:p>
            <a:r>
              <a:rPr lang="en-US" dirty="0"/>
              <a:t>Splunk Enterprise Security: Analytics-Driven SIEM</a:t>
            </a:r>
          </a:p>
        </p:txBody>
      </p:sp>
      <p:sp>
        <p:nvSpPr>
          <p:cNvPr id="904" name="Shape 904"/>
          <p:cNvSpPr/>
          <p:nvPr/>
        </p:nvSpPr>
        <p:spPr>
          <a:xfrm>
            <a:off x="2095552" y="2260600"/>
            <a:ext cx="9550400" cy="1016000"/>
          </a:xfrm>
          <a:prstGeom prst="rect">
            <a:avLst/>
          </a:prstGeom>
          <a:noFill/>
          <a:ln>
            <a:noFill/>
          </a:ln>
        </p:spPr>
        <p:txBody>
          <a:bodyPr spcFirstLastPara="1" wrap="square" lIns="121900" tIns="60967" rIns="121900" bIns="60967" anchor="ctr" anchorCtr="0">
            <a:noAutofit/>
          </a:bodyPr>
          <a:lstStyle/>
          <a:p>
            <a:pPr algn="ctr"/>
            <a:endParaRPr sz="1867" dirty="0">
              <a:solidFill>
                <a:schemeClr val="dk1"/>
              </a:solidFill>
            </a:endParaRPr>
          </a:p>
        </p:txBody>
      </p:sp>
      <p:grpSp>
        <p:nvGrpSpPr>
          <p:cNvPr id="918" name="Shape 918"/>
          <p:cNvGrpSpPr/>
          <p:nvPr/>
        </p:nvGrpSpPr>
        <p:grpSpPr>
          <a:xfrm>
            <a:off x="206656" y="4367810"/>
            <a:ext cx="11171000" cy="1967711"/>
            <a:chOff x="187650" y="2639042"/>
            <a:chExt cx="8378250" cy="1475783"/>
          </a:xfrm>
        </p:grpSpPr>
        <p:sp>
          <p:nvSpPr>
            <p:cNvPr id="919" name="Shape 919"/>
            <p:cNvSpPr txBox="1"/>
            <p:nvPr/>
          </p:nvSpPr>
          <p:spPr>
            <a:xfrm>
              <a:off x="1873410" y="3308723"/>
              <a:ext cx="2012700" cy="767700"/>
            </a:xfrm>
            <a:prstGeom prst="rect">
              <a:avLst/>
            </a:prstGeom>
            <a:noFill/>
            <a:ln>
              <a:noFill/>
            </a:ln>
          </p:spPr>
          <p:txBody>
            <a:bodyPr spcFirstLastPara="1" wrap="square" lIns="68567" tIns="34267" rIns="68567" bIns="34267" anchor="t" anchorCtr="0">
              <a:noAutofit/>
            </a:bodyPr>
            <a:lstStyle/>
            <a:p>
              <a:r>
                <a:rPr lang="en" sz="1867" b="1" dirty="0">
                  <a:solidFill>
                    <a:schemeClr val="accent1"/>
                  </a:solidFill>
                </a:rPr>
                <a:t>Prioritize incidents</a:t>
              </a:r>
              <a:br>
                <a:rPr lang="en" sz="1867" b="1" dirty="0">
                  <a:solidFill>
                    <a:schemeClr val="accent1"/>
                  </a:solidFill>
                </a:rPr>
              </a:br>
              <a:r>
                <a:rPr lang="en" sz="1467" dirty="0">
                  <a:solidFill>
                    <a:schemeClr val="accent2"/>
                  </a:solidFill>
                </a:rPr>
                <a:t>Decide of what is most important to follow up or investigate</a:t>
              </a:r>
              <a:endParaRPr sz="1467" dirty="0">
                <a:solidFill>
                  <a:schemeClr val="accent2"/>
                </a:solidFill>
              </a:endParaRPr>
            </a:p>
          </p:txBody>
        </p:sp>
        <p:sp>
          <p:nvSpPr>
            <p:cNvPr id="920" name="Shape 920"/>
            <p:cNvSpPr txBox="1"/>
            <p:nvPr/>
          </p:nvSpPr>
          <p:spPr>
            <a:xfrm>
              <a:off x="187650" y="3324230"/>
              <a:ext cx="1219200" cy="236700"/>
            </a:xfrm>
            <a:prstGeom prst="rect">
              <a:avLst/>
            </a:prstGeom>
            <a:noFill/>
            <a:ln>
              <a:noFill/>
            </a:ln>
          </p:spPr>
          <p:txBody>
            <a:bodyPr spcFirstLastPara="1" wrap="square" lIns="68567" tIns="34267" rIns="68567" bIns="34267" anchor="t" anchorCtr="0">
              <a:noAutofit/>
            </a:bodyPr>
            <a:lstStyle/>
            <a:p>
              <a:pPr algn="r"/>
              <a:r>
                <a:rPr lang="en" sz="1600" dirty="0">
                  <a:solidFill>
                    <a:srgbClr val="595959"/>
                  </a:solidFill>
                </a:rPr>
                <a:t>SOLUTION</a:t>
              </a:r>
              <a:endParaRPr sz="1467" dirty="0">
                <a:solidFill>
                  <a:srgbClr val="595959"/>
                </a:solidFill>
              </a:endParaRPr>
            </a:p>
          </p:txBody>
        </p:sp>
        <p:sp>
          <p:nvSpPr>
            <p:cNvPr id="921" name="Shape 921"/>
            <p:cNvSpPr txBox="1"/>
            <p:nvPr/>
          </p:nvSpPr>
          <p:spPr>
            <a:xfrm>
              <a:off x="3695604" y="3308725"/>
              <a:ext cx="2675771" cy="806100"/>
            </a:xfrm>
            <a:prstGeom prst="rect">
              <a:avLst/>
            </a:prstGeom>
            <a:noFill/>
            <a:ln>
              <a:noFill/>
            </a:ln>
          </p:spPr>
          <p:txBody>
            <a:bodyPr spcFirstLastPara="1" wrap="square" lIns="68567" tIns="34267" rIns="68567" bIns="34267" anchor="t" anchorCtr="0">
              <a:noAutofit/>
            </a:bodyPr>
            <a:lstStyle/>
            <a:p>
              <a:r>
                <a:rPr lang="en" sz="1867" b="1" dirty="0">
                  <a:solidFill>
                    <a:schemeClr val="accent1"/>
                  </a:solidFill>
                </a:rPr>
                <a:t>Investigate in a timely manner</a:t>
              </a:r>
              <a:br>
                <a:rPr lang="en" sz="1867" b="1" dirty="0">
                  <a:solidFill>
                    <a:schemeClr val="accent1"/>
                  </a:solidFill>
                </a:rPr>
              </a:br>
              <a:r>
                <a:rPr lang="en" sz="1467" dirty="0">
                  <a:solidFill>
                    <a:schemeClr val="accent2"/>
                  </a:solidFill>
                </a:rPr>
                <a:t>Do each step as fast as possible, with as little people as possible</a:t>
              </a:r>
              <a:endParaRPr sz="1467" dirty="0">
                <a:solidFill>
                  <a:schemeClr val="accent2"/>
                </a:solidFill>
              </a:endParaRPr>
            </a:p>
          </p:txBody>
        </p:sp>
        <p:sp>
          <p:nvSpPr>
            <p:cNvPr id="922" name="Shape 922"/>
            <p:cNvSpPr txBox="1"/>
            <p:nvPr/>
          </p:nvSpPr>
          <p:spPr>
            <a:xfrm>
              <a:off x="6477000" y="3308723"/>
              <a:ext cx="2088900" cy="598200"/>
            </a:xfrm>
            <a:prstGeom prst="rect">
              <a:avLst/>
            </a:prstGeom>
            <a:noFill/>
            <a:ln>
              <a:noFill/>
            </a:ln>
          </p:spPr>
          <p:txBody>
            <a:bodyPr spcFirstLastPara="1" wrap="square" lIns="68567" tIns="34267" rIns="68567" bIns="34267" anchor="t" anchorCtr="0">
              <a:noAutofit/>
            </a:bodyPr>
            <a:lstStyle/>
            <a:p>
              <a:r>
                <a:rPr lang="en" sz="1867" b="1" dirty="0">
                  <a:solidFill>
                    <a:schemeClr val="accent1"/>
                  </a:solidFill>
                </a:rPr>
                <a:t>Analyze and Respond</a:t>
              </a:r>
              <a:br>
                <a:rPr lang="en" sz="1867" b="1" dirty="0">
                  <a:solidFill>
                    <a:schemeClr val="accent1"/>
                  </a:solidFill>
                </a:rPr>
              </a:br>
              <a:r>
                <a:rPr lang="en" sz="1467" dirty="0">
                  <a:solidFill>
                    <a:schemeClr val="accent2"/>
                  </a:solidFill>
                </a:rPr>
                <a:t>Each bit of data needs context and relationship to all others</a:t>
              </a:r>
              <a:endParaRPr sz="1467" dirty="0">
                <a:solidFill>
                  <a:schemeClr val="accent2"/>
                </a:solidFill>
              </a:endParaRPr>
            </a:p>
          </p:txBody>
        </p:sp>
        <p:grpSp>
          <p:nvGrpSpPr>
            <p:cNvPr id="923" name="Shape 923"/>
            <p:cNvGrpSpPr/>
            <p:nvPr/>
          </p:nvGrpSpPr>
          <p:grpSpPr>
            <a:xfrm>
              <a:off x="6680655" y="2692030"/>
              <a:ext cx="468445" cy="520578"/>
              <a:chOff x="1894" y="-2"/>
              <a:chExt cx="3890" cy="4323"/>
            </a:xfrm>
          </p:grpSpPr>
          <p:sp>
            <p:nvSpPr>
              <p:cNvPr id="924" name="Shape 924"/>
              <p:cNvSpPr/>
              <p:nvPr/>
            </p:nvSpPr>
            <p:spPr>
              <a:xfrm>
                <a:off x="3501" y="2869"/>
                <a:ext cx="630" cy="630"/>
              </a:xfrm>
              <a:custGeom>
                <a:avLst/>
                <a:gdLst/>
                <a:ahLst/>
                <a:cxnLst/>
                <a:rect l="0" t="0" r="0" b="0"/>
                <a:pathLst>
                  <a:path w="340" h="340" extrusionOk="0">
                    <a:moveTo>
                      <a:pt x="170" y="0"/>
                    </a:moveTo>
                    <a:cubicBezTo>
                      <a:pt x="76" y="0"/>
                      <a:pt x="0" y="76"/>
                      <a:pt x="0" y="170"/>
                    </a:cubicBezTo>
                    <a:cubicBezTo>
                      <a:pt x="0" y="264"/>
                      <a:pt x="76" y="340"/>
                      <a:pt x="170" y="340"/>
                    </a:cubicBezTo>
                    <a:cubicBezTo>
                      <a:pt x="263" y="340"/>
                      <a:pt x="340" y="264"/>
                      <a:pt x="340" y="170"/>
                    </a:cubicBezTo>
                    <a:cubicBezTo>
                      <a:pt x="340" y="76"/>
                      <a:pt x="263" y="0"/>
                      <a:pt x="170" y="0"/>
                    </a:cubicBezTo>
                    <a:close/>
                    <a:moveTo>
                      <a:pt x="170" y="240"/>
                    </a:moveTo>
                    <a:cubicBezTo>
                      <a:pt x="131" y="240"/>
                      <a:pt x="100" y="208"/>
                      <a:pt x="100" y="170"/>
                    </a:cubicBezTo>
                    <a:cubicBezTo>
                      <a:pt x="100" y="131"/>
                      <a:pt x="131" y="100"/>
                      <a:pt x="170" y="100"/>
                    </a:cubicBezTo>
                    <a:cubicBezTo>
                      <a:pt x="208" y="100"/>
                      <a:pt x="240" y="131"/>
                      <a:pt x="240" y="170"/>
                    </a:cubicBezTo>
                    <a:cubicBezTo>
                      <a:pt x="240" y="208"/>
                      <a:pt x="208" y="240"/>
                      <a:pt x="170" y="240"/>
                    </a:cubicBezTo>
                    <a:close/>
                  </a:path>
                </a:pathLst>
              </a:custGeom>
              <a:solidFill>
                <a:srgbClr val="000000"/>
              </a:solidFill>
              <a:ln>
                <a:noFill/>
              </a:ln>
            </p:spPr>
            <p:txBody>
              <a:bodyPr spcFirstLastPara="1" wrap="square" lIns="91433" tIns="45700" rIns="91433" bIns="45700" anchor="t" anchorCtr="0">
                <a:noAutofit/>
              </a:bodyPr>
              <a:lstStyle/>
              <a:p>
                <a:endParaRPr sz="1867" dirty="0"/>
              </a:p>
            </p:txBody>
          </p:sp>
          <p:sp>
            <p:nvSpPr>
              <p:cNvPr id="925" name="Shape 925"/>
              <p:cNvSpPr/>
              <p:nvPr/>
            </p:nvSpPr>
            <p:spPr>
              <a:xfrm>
                <a:off x="1894" y="2063"/>
                <a:ext cx="3890" cy="2258"/>
              </a:xfrm>
              <a:custGeom>
                <a:avLst/>
                <a:gdLst/>
                <a:ahLst/>
                <a:cxnLst/>
                <a:rect l="0" t="0" r="0" b="0"/>
                <a:pathLst>
                  <a:path w="2100" h="1219" extrusionOk="0">
                    <a:moveTo>
                      <a:pt x="2060" y="44"/>
                    </a:moveTo>
                    <a:cubicBezTo>
                      <a:pt x="2033" y="16"/>
                      <a:pt x="1996" y="0"/>
                      <a:pt x="1957" y="0"/>
                    </a:cubicBezTo>
                    <a:cubicBezTo>
                      <a:pt x="143" y="0"/>
                      <a:pt x="143" y="0"/>
                      <a:pt x="143" y="0"/>
                    </a:cubicBezTo>
                    <a:cubicBezTo>
                      <a:pt x="104" y="0"/>
                      <a:pt x="67" y="16"/>
                      <a:pt x="40" y="44"/>
                    </a:cubicBezTo>
                    <a:cubicBezTo>
                      <a:pt x="14" y="73"/>
                      <a:pt x="0" y="111"/>
                      <a:pt x="2" y="150"/>
                    </a:cubicBezTo>
                    <a:cubicBezTo>
                      <a:pt x="61" y="1087"/>
                      <a:pt x="61" y="1087"/>
                      <a:pt x="61" y="1087"/>
                    </a:cubicBezTo>
                    <a:cubicBezTo>
                      <a:pt x="66" y="1161"/>
                      <a:pt x="127" y="1219"/>
                      <a:pt x="201" y="1219"/>
                    </a:cubicBezTo>
                    <a:cubicBezTo>
                      <a:pt x="1899" y="1219"/>
                      <a:pt x="1899" y="1219"/>
                      <a:pt x="1899" y="1219"/>
                    </a:cubicBezTo>
                    <a:cubicBezTo>
                      <a:pt x="1973" y="1219"/>
                      <a:pt x="2034" y="1161"/>
                      <a:pt x="2039" y="1087"/>
                    </a:cubicBezTo>
                    <a:cubicBezTo>
                      <a:pt x="2098" y="150"/>
                      <a:pt x="2098" y="150"/>
                      <a:pt x="2098" y="150"/>
                    </a:cubicBezTo>
                    <a:cubicBezTo>
                      <a:pt x="2100" y="111"/>
                      <a:pt x="2086" y="73"/>
                      <a:pt x="2060" y="44"/>
                    </a:cubicBezTo>
                    <a:close/>
                    <a:moveTo>
                      <a:pt x="1998" y="143"/>
                    </a:moveTo>
                    <a:cubicBezTo>
                      <a:pt x="1939" y="1081"/>
                      <a:pt x="1939" y="1081"/>
                      <a:pt x="1939" y="1081"/>
                    </a:cubicBezTo>
                    <a:cubicBezTo>
                      <a:pt x="1938" y="1102"/>
                      <a:pt x="1920" y="1119"/>
                      <a:pt x="1899" y="1119"/>
                    </a:cubicBezTo>
                    <a:cubicBezTo>
                      <a:pt x="201" y="1119"/>
                      <a:pt x="201" y="1119"/>
                      <a:pt x="201" y="1119"/>
                    </a:cubicBezTo>
                    <a:cubicBezTo>
                      <a:pt x="180" y="1119"/>
                      <a:pt x="162" y="1102"/>
                      <a:pt x="161" y="1081"/>
                    </a:cubicBezTo>
                    <a:cubicBezTo>
                      <a:pt x="102" y="143"/>
                      <a:pt x="102" y="143"/>
                      <a:pt x="102" y="143"/>
                    </a:cubicBezTo>
                    <a:cubicBezTo>
                      <a:pt x="101" y="132"/>
                      <a:pt x="105" y="121"/>
                      <a:pt x="113" y="113"/>
                    </a:cubicBezTo>
                    <a:cubicBezTo>
                      <a:pt x="121" y="105"/>
                      <a:pt x="131" y="100"/>
                      <a:pt x="143" y="100"/>
                    </a:cubicBezTo>
                    <a:cubicBezTo>
                      <a:pt x="1957" y="100"/>
                      <a:pt x="1957" y="100"/>
                      <a:pt x="1957" y="100"/>
                    </a:cubicBezTo>
                    <a:cubicBezTo>
                      <a:pt x="1969" y="100"/>
                      <a:pt x="1979" y="105"/>
                      <a:pt x="1987" y="113"/>
                    </a:cubicBezTo>
                    <a:cubicBezTo>
                      <a:pt x="1995" y="121"/>
                      <a:pt x="1999" y="132"/>
                      <a:pt x="1998" y="143"/>
                    </a:cubicBezTo>
                    <a:close/>
                  </a:path>
                </a:pathLst>
              </a:custGeom>
              <a:solidFill>
                <a:srgbClr val="000000"/>
              </a:solidFill>
              <a:ln>
                <a:noFill/>
              </a:ln>
            </p:spPr>
            <p:txBody>
              <a:bodyPr spcFirstLastPara="1" wrap="square" lIns="91433" tIns="45700" rIns="91433" bIns="45700" anchor="t" anchorCtr="0">
                <a:noAutofit/>
              </a:bodyPr>
              <a:lstStyle/>
              <a:p>
                <a:endParaRPr sz="1867" dirty="0"/>
              </a:p>
            </p:txBody>
          </p:sp>
          <p:sp>
            <p:nvSpPr>
              <p:cNvPr id="926" name="Shape 926"/>
              <p:cNvSpPr/>
              <p:nvPr/>
            </p:nvSpPr>
            <p:spPr>
              <a:xfrm>
                <a:off x="2284" y="-2"/>
                <a:ext cx="3112" cy="1890"/>
              </a:xfrm>
              <a:custGeom>
                <a:avLst/>
                <a:gdLst/>
                <a:ahLst/>
                <a:cxnLst/>
                <a:rect l="0" t="0" r="0" b="0"/>
                <a:pathLst>
                  <a:path w="1680" h="1020" extrusionOk="0">
                    <a:moveTo>
                      <a:pt x="53" y="1020"/>
                    </a:moveTo>
                    <a:cubicBezTo>
                      <a:pt x="634" y="1020"/>
                      <a:pt x="634" y="1020"/>
                      <a:pt x="634" y="1020"/>
                    </a:cubicBezTo>
                    <a:cubicBezTo>
                      <a:pt x="652" y="1020"/>
                      <a:pt x="668" y="1010"/>
                      <a:pt x="677" y="995"/>
                    </a:cubicBezTo>
                    <a:cubicBezTo>
                      <a:pt x="686" y="979"/>
                      <a:pt x="686" y="960"/>
                      <a:pt x="677" y="944"/>
                    </a:cubicBezTo>
                    <a:cubicBezTo>
                      <a:pt x="675" y="942"/>
                      <a:pt x="566" y="758"/>
                      <a:pt x="624" y="551"/>
                    </a:cubicBezTo>
                    <a:cubicBezTo>
                      <a:pt x="711" y="584"/>
                      <a:pt x="810" y="594"/>
                      <a:pt x="815" y="595"/>
                    </a:cubicBezTo>
                    <a:cubicBezTo>
                      <a:pt x="816" y="595"/>
                      <a:pt x="818" y="595"/>
                      <a:pt x="819" y="595"/>
                    </a:cubicBezTo>
                    <a:cubicBezTo>
                      <a:pt x="861" y="595"/>
                      <a:pt x="861" y="595"/>
                      <a:pt x="861" y="595"/>
                    </a:cubicBezTo>
                    <a:cubicBezTo>
                      <a:pt x="862" y="595"/>
                      <a:pt x="864" y="595"/>
                      <a:pt x="865" y="595"/>
                    </a:cubicBezTo>
                    <a:cubicBezTo>
                      <a:pt x="870" y="594"/>
                      <a:pt x="969" y="584"/>
                      <a:pt x="1056" y="551"/>
                    </a:cubicBezTo>
                    <a:cubicBezTo>
                      <a:pt x="1114" y="758"/>
                      <a:pt x="1005" y="942"/>
                      <a:pt x="1004" y="944"/>
                    </a:cubicBezTo>
                    <a:cubicBezTo>
                      <a:pt x="994" y="960"/>
                      <a:pt x="994" y="979"/>
                      <a:pt x="1003" y="995"/>
                    </a:cubicBezTo>
                    <a:cubicBezTo>
                      <a:pt x="1011" y="1011"/>
                      <a:pt x="1028" y="1020"/>
                      <a:pt x="1046" y="1020"/>
                    </a:cubicBezTo>
                    <a:cubicBezTo>
                      <a:pt x="1627" y="1020"/>
                      <a:pt x="1627" y="1020"/>
                      <a:pt x="1627" y="1020"/>
                    </a:cubicBezTo>
                    <a:cubicBezTo>
                      <a:pt x="1647" y="1020"/>
                      <a:pt x="1665" y="1008"/>
                      <a:pt x="1672" y="990"/>
                    </a:cubicBezTo>
                    <a:cubicBezTo>
                      <a:pt x="1680" y="972"/>
                      <a:pt x="1677" y="951"/>
                      <a:pt x="1663" y="936"/>
                    </a:cubicBezTo>
                    <a:cubicBezTo>
                      <a:pt x="1657" y="930"/>
                      <a:pt x="1523" y="789"/>
                      <a:pt x="1335" y="767"/>
                    </a:cubicBezTo>
                    <a:cubicBezTo>
                      <a:pt x="1333" y="655"/>
                      <a:pt x="1324" y="503"/>
                      <a:pt x="1270" y="361"/>
                    </a:cubicBezTo>
                    <a:cubicBezTo>
                      <a:pt x="1195" y="164"/>
                      <a:pt x="1054" y="43"/>
                      <a:pt x="850" y="2"/>
                    </a:cubicBezTo>
                    <a:cubicBezTo>
                      <a:pt x="843" y="0"/>
                      <a:pt x="837" y="0"/>
                      <a:pt x="830" y="2"/>
                    </a:cubicBezTo>
                    <a:cubicBezTo>
                      <a:pt x="626" y="43"/>
                      <a:pt x="485" y="164"/>
                      <a:pt x="410" y="361"/>
                    </a:cubicBezTo>
                    <a:cubicBezTo>
                      <a:pt x="356" y="503"/>
                      <a:pt x="347" y="655"/>
                      <a:pt x="345" y="767"/>
                    </a:cubicBezTo>
                    <a:cubicBezTo>
                      <a:pt x="157" y="789"/>
                      <a:pt x="23" y="930"/>
                      <a:pt x="17" y="936"/>
                    </a:cubicBezTo>
                    <a:cubicBezTo>
                      <a:pt x="3" y="951"/>
                      <a:pt x="0" y="972"/>
                      <a:pt x="8" y="990"/>
                    </a:cubicBezTo>
                    <a:cubicBezTo>
                      <a:pt x="15" y="1008"/>
                      <a:pt x="33" y="1020"/>
                      <a:pt x="53" y="1020"/>
                    </a:cubicBezTo>
                    <a:close/>
                    <a:moveTo>
                      <a:pt x="393" y="864"/>
                    </a:moveTo>
                    <a:cubicBezTo>
                      <a:pt x="421" y="864"/>
                      <a:pt x="443" y="842"/>
                      <a:pt x="443" y="815"/>
                    </a:cubicBezTo>
                    <a:cubicBezTo>
                      <a:pt x="444" y="806"/>
                      <a:pt x="444" y="806"/>
                      <a:pt x="444" y="806"/>
                    </a:cubicBezTo>
                    <a:cubicBezTo>
                      <a:pt x="448" y="589"/>
                      <a:pt x="457" y="186"/>
                      <a:pt x="840" y="102"/>
                    </a:cubicBezTo>
                    <a:cubicBezTo>
                      <a:pt x="1223" y="186"/>
                      <a:pt x="1232" y="589"/>
                      <a:pt x="1236" y="806"/>
                    </a:cubicBezTo>
                    <a:cubicBezTo>
                      <a:pt x="1237" y="815"/>
                      <a:pt x="1237" y="815"/>
                      <a:pt x="1237" y="815"/>
                    </a:cubicBezTo>
                    <a:cubicBezTo>
                      <a:pt x="1237" y="842"/>
                      <a:pt x="1259" y="864"/>
                      <a:pt x="1287" y="864"/>
                    </a:cubicBezTo>
                    <a:cubicBezTo>
                      <a:pt x="1360" y="864"/>
                      <a:pt x="1427" y="890"/>
                      <a:pt x="1479" y="920"/>
                    </a:cubicBezTo>
                    <a:cubicBezTo>
                      <a:pt x="1126" y="920"/>
                      <a:pt x="1126" y="920"/>
                      <a:pt x="1126" y="920"/>
                    </a:cubicBezTo>
                    <a:cubicBezTo>
                      <a:pt x="1164" y="824"/>
                      <a:pt x="1209" y="650"/>
                      <a:pt x="1132" y="464"/>
                    </a:cubicBezTo>
                    <a:cubicBezTo>
                      <a:pt x="1126" y="451"/>
                      <a:pt x="1116" y="441"/>
                      <a:pt x="1102" y="436"/>
                    </a:cubicBezTo>
                    <a:cubicBezTo>
                      <a:pt x="1089" y="431"/>
                      <a:pt x="1074" y="433"/>
                      <a:pt x="1062" y="439"/>
                    </a:cubicBezTo>
                    <a:cubicBezTo>
                      <a:pt x="990" y="479"/>
                      <a:pt x="875" y="493"/>
                      <a:pt x="858" y="495"/>
                    </a:cubicBezTo>
                    <a:cubicBezTo>
                      <a:pt x="822" y="495"/>
                      <a:pt x="822" y="495"/>
                      <a:pt x="822" y="495"/>
                    </a:cubicBezTo>
                    <a:cubicBezTo>
                      <a:pt x="805" y="493"/>
                      <a:pt x="690" y="479"/>
                      <a:pt x="618" y="439"/>
                    </a:cubicBezTo>
                    <a:cubicBezTo>
                      <a:pt x="606" y="433"/>
                      <a:pt x="591" y="431"/>
                      <a:pt x="578" y="436"/>
                    </a:cubicBezTo>
                    <a:cubicBezTo>
                      <a:pt x="564" y="441"/>
                      <a:pt x="554" y="451"/>
                      <a:pt x="548" y="464"/>
                    </a:cubicBezTo>
                    <a:cubicBezTo>
                      <a:pt x="471" y="650"/>
                      <a:pt x="516" y="824"/>
                      <a:pt x="554" y="920"/>
                    </a:cubicBezTo>
                    <a:cubicBezTo>
                      <a:pt x="200" y="920"/>
                      <a:pt x="200" y="920"/>
                      <a:pt x="200" y="920"/>
                    </a:cubicBezTo>
                    <a:cubicBezTo>
                      <a:pt x="253" y="890"/>
                      <a:pt x="319" y="864"/>
                      <a:pt x="393" y="864"/>
                    </a:cubicBezTo>
                    <a:close/>
                  </a:path>
                </a:pathLst>
              </a:custGeom>
              <a:solidFill>
                <a:srgbClr val="000000"/>
              </a:solidFill>
              <a:ln>
                <a:noFill/>
              </a:ln>
            </p:spPr>
            <p:txBody>
              <a:bodyPr spcFirstLastPara="1" wrap="square" lIns="91433" tIns="45700" rIns="91433" bIns="45700" anchor="t" anchorCtr="0">
                <a:noAutofit/>
              </a:bodyPr>
              <a:lstStyle/>
              <a:p>
                <a:endParaRPr sz="1867" dirty="0"/>
              </a:p>
            </p:txBody>
          </p:sp>
        </p:grpSp>
        <p:grpSp>
          <p:nvGrpSpPr>
            <p:cNvPr id="927" name="Shape 927"/>
            <p:cNvGrpSpPr/>
            <p:nvPr/>
          </p:nvGrpSpPr>
          <p:grpSpPr>
            <a:xfrm>
              <a:off x="7219494" y="2639042"/>
              <a:ext cx="603628" cy="547780"/>
              <a:chOff x="3879851" y="4192588"/>
              <a:chExt cx="2419349" cy="2195512"/>
            </a:xfrm>
          </p:grpSpPr>
          <p:sp>
            <p:nvSpPr>
              <p:cNvPr id="928" name="Shape 928"/>
              <p:cNvSpPr/>
              <p:nvPr/>
            </p:nvSpPr>
            <p:spPr>
              <a:xfrm>
                <a:off x="4827588" y="4881563"/>
                <a:ext cx="871537" cy="869950"/>
              </a:xfrm>
              <a:custGeom>
                <a:avLst/>
                <a:gdLst/>
                <a:ahLst/>
                <a:cxnLst/>
                <a:rect l="0" t="0" r="0" b="0"/>
                <a:pathLst>
                  <a:path w="417" h="417" extrusionOk="0">
                    <a:moveTo>
                      <a:pt x="208" y="0"/>
                    </a:moveTo>
                    <a:cubicBezTo>
                      <a:pt x="94" y="0"/>
                      <a:pt x="0" y="94"/>
                      <a:pt x="0" y="208"/>
                    </a:cubicBezTo>
                    <a:cubicBezTo>
                      <a:pt x="0" y="323"/>
                      <a:pt x="94" y="417"/>
                      <a:pt x="208" y="417"/>
                    </a:cubicBezTo>
                    <a:cubicBezTo>
                      <a:pt x="323" y="417"/>
                      <a:pt x="417" y="323"/>
                      <a:pt x="417" y="208"/>
                    </a:cubicBezTo>
                    <a:cubicBezTo>
                      <a:pt x="417" y="94"/>
                      <a:pt x="323" y="0"/>
                      <a:pt x="208" y="0"/>
                    </a:cubicBezTo>
                    <a:close/>
                    <a:moveTo>
                      <a:pt x="208" y="383"/>
                    </a:moveTo>
                    <a:cubicBezTo>
                      <a:pt x="112" y="383"/>
                      <a:pt x="34" y="305"/>
                      <a:pt x="34" y="208"/>
                    </a:cubicBezTo>
                    <a:cubicBezTo>
                      <a:pt x="34" y="112"/>
                      <a:pt x="112" y="33"/>
                      <a:pt x="208" y="33"/>
                    </a:cubicBezTo>
                    <a:cubicBezTo>
                      <a:pt x="305" y="33"/>
                      <a:pt x="383" y="112"/>
                      <a:pt x="383" y="208"/>
                    </a:cubicBezTo>
                    <a:cubicBezTo>
                      <a:pt x="383" y="305"/>
                      <a:pt x="305" y="383"/>
                      <a:pt x="208" y="383"/>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29" name="Shape 929"/>
              <p:cNvSpPr/>
              <p:nvPr/>
            </p:nvSpPr>
            <p:spPr>
              <a:xfrm>
                <a:off x="5003800" y="5056188"/>
                <a:ext cx="293687" cy="295275"/>
              </a:xfrm>
              <a:custGeom>
                <a:avLst/>
                <a:gdLst/>
                <a:ahLst/>
                <a:cxnLst/>
                <a:rect l="0" t="0" r="0" b="0"/>
                <a:pathLst>
                  <a:path w="141" h="141" extrusionOk="0">
                    <a:moveTo>
                      <a:pt x="125" y="0"/>
                    </a:moveTo>
                    <a:cubicBezTo>
                      <a:pt x="56" y="0"/>
                      <a:pt x="0" y="56"/>
                      <a:pt x="0" y="124"/>
                    </a:cubicBezTo>
                    <a:cubicBezTo>
                      <a:pt x="0" y="134"/>
                      <a:pt x="8" y="141"/>
                      <a:pt x="17" y="141"/>
                    </a:cubicBezTo>
                    <a:cubicBezTo>
                      <a:pt x="26" y="141"/>
                      <a:pt x="34" y="134"/>
                      <a:pt x="34" y="124"/>
                    </a:cubicBezTo>
                    <a:cubicBezTo>
                      <a:pt x="34" y="74"/>
                      <a:pt x="74" y="34"/>
                      <a:pt x="125" y="34"/>
                    </a:cubicBezTo>
                    <a:cubicBezTo>
                      <a:pt x="134" y="34"/>
                      <a:pt x="141" y="26"/>
                      <a:pt x="141" y="17"/>
                    </a:cubicBezTo>
                    <a:cubicBezTo>
                      <a:pt x="141" y="8"/>
                      <a:pt x="134" y="0"/>
                      <a:pt x="125" y="0"/>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30" name="Shape 930"/>
              <p:cNvSpPr/>
              <p:nvPr/>
            </p:nvSpPr>
            <p:spPr>
              <a:xfrm>
                <a:off x="4633913" y="4686300"/>
                <a:ext cx="1665288" cy="1701799"/>
              </a:xfrm>
              <a:custGeom>
                <a:avLst/>
                <a:gdLst/>
                <a:ahLst/>
                <a:cxnLst/>
                <a:rect l="0" t="0" r="0" b="0"/>
                <a:pathLst>
                  <a:path w="797" h="815" extrusionOk="0">
                    <a:moveTo>
                      <a:pt x="779" y="669"/>
                    </a:moveTo>
                    <a:cubicBezTo>
                      <a:pt x="562" y="452"/>
                      <a:pt x="562" y="452"/>
                      <a:pt x="562" y="452"/>
                    </a:cubicBezTo>
                    <a:cubicBezTo>
                      <a:pt x="589" y="407"/>
                      <a:pt x="603" y="355"/>
                      <a:pt x="603" y="301"/>
                    </a:cubicBezTo>
                    <a:cubicBezTo>
                      <a:pt x="603" y="221"/>
                      <a:pt x="571" y="145"/>
                      <a:pt x="514" y="88"/>
                    </a:cubicBezTo>
                    <a:cubicBezTo>
                      <a:pt x="458" y="32"/>
                      <a:pt x="382" y="0"/>
                      <a:pt x="301" y="0"/>
                    </a:cubicBezTo>
                    <a:cubicBezTo>
                      <a:pt x="221" y="0"/>
                      <a:pt x="145" y="32"/>
                      <a:pt x="89" y="88"/>
                    </a:cubicBezTo>
                    <a:cubicBezTo>
                      <a:pt x="32" y="145"/>
                      <a:pt x="0" y="221"/>
                      <a:pt x="0" y="301"/>
                    </a:cubicBezTo>
                    <a:cubicBezTo>
                      <a:pt x="0" y="382"/>
                      <a:pt x="32" y="457"/>
                      <a:pt x="89" y="514"/>
                    </a:cubicBezTo>
                    <a:cubicBezTo>
                      <a:pt x="145" y="571"/>
                      <a:pt x="221" y="603"/>
                      <a:pt x="301" y="603"/>
                    </a:cubicBezTo>
                    <a:cubicBezTo>
                      <a:pt x="346" y="603"/>
                      <a:pt x="388" y="593"/>
                      <a:pt x="427" y="575"/>
                    </a:cubicBezTo>
                    <a:cubicBezTo>
                      <a:pt x="650" y="798"/>
                      <a:pt x="650" y="798"/>
                      <a:pt x="650" y="798"/>
                    </a:cubicBezTo>
                    <a:cubicBezTo>
                      <a:pt x="650" y="798"/>
                      <a:pt x="650" y="798"/>
                      <a:pt x="650" y="798"/>
                    </a:cubicBezTo>
                    <a:cubicBezTo>
                      <a:pt x="662" y="810"/>
                      <a:pt x="677" y="815"/>
                      <a:pt x="692" y="815"/>
                    </a:cubicBezTo>
                    <a:cubicBezTo>
                      <a:pt x="707" y="815"/>
                      <a:pt x="722" y="810"/>
                      <a:pt x="734" y="798"/>
                    </a:cubicBezTo>
                    <a:cubicBezTo>
                      <a:pt x="779" y="753"/>
                      <a:pt x="779" y="753"/>
                      <a:pt x="779" y="753"/>
                    </a:cubicBezTo>
                    <a:cubicBezTo>
                      <a:pt x="779" y="753"/>
                      <a:pt x="779" y="753"/>
                      <a:pt x="780" y="753"/>
                    </a:cubicBezTo>
                    <a:cubicBezTo>
                      <a:pt x="791" y="741"/>
                      <a:pt x="797" y="727"/>
                      <a:pt x="797" y="711"/>
                    </a:cubicBezTo>
                    <a:cubicBezTo>
                      <a:pt x="797" y="695"/>
                      <a:pt x="791" y="680"/>
                      <a:pt x="779" y="669"/>
                    </a:cubicBezTo>
                    <a:close/>
                    <a:moveTo>
                      <a:pt x="34" y="301"/>
                    </a:moveTo>
                    <a:cubicBezTo>
                      <a:pt x="34" y="154"/>
                      <a:pt x="154" y="34"/>
                      <a:pt x="301" y="34"/>
                    </a:cubicBezTo>
                    <a:cubicBezTo>
                      <a:pt x="449" y="34"/>
                      <a:pt x="569" y="154"/>
                      <a:pt x="569" y="301"/>
                    </a:cubicBezTo>
                    <a:cubicBezTo>
                      <a:pt x="569" y="449"/>
                      <a:pt x="449" y="569"/>
                      <a:pt x="301" y="569"/>
                    </a:cubicBezTo>
                    <a:cubicBezTo>
                      <a:pt x="154" y="569"/>
                      <a:pt x="34" y="449"/>
                      <a:pt x="34" y="301"/>
                    </a:cubicBezTo>
                    <a:close/>
                    <a:moveTo>
                      <a:pt x="756" y="729"/>
                    </a:moveTo>
                    <a:cubicBezTo>
                      <a:pt x="756" y="729"/>
                      <a:pt x="756" y="729"/>
                      <a:pt x="756" y="729"/>
                    </a:cubicBezTo>
                    <a:cubicBezTo>
                      <a:pt x="710" y="775"/>
                      <a:pt x="710" y="775"/>
                      <a:pt x="710" y="775"/>
                    </a:cubicBezTo>
                    <a:cubicBezTo>
                      <a:pt x="700" y="785"/>
                      <a:pt x="684" y="785"/>
                      <a:pt x="674" y="775"/>
                    </a:cubicBezTo>
                    <a:cubicBezTo>
                      <a:pt x="674" y="775"/>
                      <a:pt x="674" y="774"/>
                      <a:pt x="674" y="774"/>
                    </a:cubicBezTo>
                    <a:cubicBezTo>
                      <a:pt x="458" y="559"/>
                      <a:pt x="458" y="559"/>
                      <a:pt x="458" y="559"/>
                    </a:cubicBezTo>
                    <a:cubicBezTo>
                      <a:pt x="478" y="546"/>
                      <a:pt x="497" y="532"/>
                      <a:pt x="514" y="514"/>
                    </a:cubicBezTo>
                    <a:cubicBezTo>
                      <a:pt x="525" y="504"/>
                      <a:pt x="535" y="492"/>
                      <a:pt x="544" y="480"/>
                    </a:cubicBezTo>
                    <a:cubicBezTo>
                      <a:pt x="756" y="692"/>
                      <a:pt x="756" y="692"/>
                      <a:pt x="756" y="692"/>
                    </a:cubicBezTo>
                    <a:cubicBezTo>
                      <a:pt x="761" y="697"/>
                      <a:pt x="763" y="704"/>
                      <a:pt x="763" y="711"/>
                    </a:cubicBezTo>
                    <a:cubicBezTo>
                      <a:pt x="763" y="718"/>
                      <a:pt x="761" y="724"/>
                      <a:pt x="756" y="729"/>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grpSp>
            <p:nvGrpSpPr>
              <p:cNvPr id="931" name="Shape 931"/>
              <p:cNvGrpSpPr/>
              <p:nvPr/>
            </p:nvGrpSpPr>
            <p:grpSpPr>
              <a:xfrm>
                <a:off x="3879851" y="4192588"/>
                <a:ext cx="987425" cy="1158875"/>
                <a:chOff x="3879851" y="4192588"/>
                <a:chExt cx="987425" cy="1158875"/>
              </a:xfrm>
            </p:grpSpPr>
            <p:sp>
              <p:nvSpPr>
                <p:cNvPr id="932" name="Shape 932"/>
                <p:cNvSpPr/>
                <p:nvPr/>
              </p:nvSpPr>
              <p:spPr>
                <a:xfrm>
                  <a:off x="3879851" y="4192588"/>
                  <a:ext cx="987425" cy="1158875"/>
                </a:xfrm>
                <a:custGeom>
                  <a:avLst/>
                  <a:gdLst/>
                  <a:ahLst/>
                  <a:cxnLst/>
                  <a:rect l="0" t="0" r="0" b="0"/>
                  <a:pathLst>
                    <a:path w="473" h="555" extrusionOk="0">
                      <a:moveTo>
                        <a:pt x="285" y="522"/>
                      </a:moveTo>
                      <a:cubicBezTo>
                        <a:pt x="44" y="522"/>
                        <a:pt x="44" y="522"/>
                        <a:pt x="44" y="522"/>
                      </a:cubicBezTo>
                      <a:cubicBezTo>
                        <a:pt x="43" y="522"/>
                        <a:pt x="41" y="521"/>
                        <a:pt x="39" y="520"/>
                      </a:cubicBezTo>
                      <a:cubicBezTo>
                        <a:pt x="37" y="519"/>
                        <a:pt x="35" y="517"/>
                        <a:pt x="35" y="514"/>
                      </a:cubicBezTo>
                      <a:cubicBezTo>
                        <a:pt x="34" y="512"/>
                        <a:pt x="34" y="509"/>
                        <a:pt x="36" y="507"/>
                      </a:cubicBezTo>
                      <a:cubicBezTo>
                        <a:pt x="305" y="40"/>
                        <a:pt x="305" y="40"/>
                        <a:pt x="305" y="40"/>
                      </a:cubicBezTo>
                      <a:cubicBezTo>
                        <a:pt x="306" y="38"/>
                        <a:pt x="308" y="37"/>
                        <a:pt x="309" y="36"/>
                      </a:cubicBezTo>
                      <a:cubicBezTo>
                        <a:pt x="311" y="35"/>
                        <a:pt x="314" y="34"/>
                        <a:pt x="317" y="35"/>
                      </a:cubicBezTo>
                      <a:cubicBezTo>
                        <a:pt x="319" y="36"/>
                        <a:pt x="321" y="37"/>
                        <a:pt x="323" y="40"/>
                      </a:cubicBezTo>
                      <a:cubicBezTo>
                        <a:pt x="440" y="242"/>
                        <a:pt x="440" y="242"/>
                        <a:pt x="440" y="242"/>
                      </a:cubicBezTo>
                      <a:cubicBezTo>
                        <a:pt x="444" y="250"/>
                        <a:pt x="455" y="253"/>
                        <a:pt x="462" y="248"/>
                      </a:cubicBezTo>
                      <a:cubicBezTo>
                        <a:pt x="470" y="244"/>
                        <a:pt x="473" y="233"/>
                        <a:pt x="469" y="225"/>
                      </a:cubicBezTo>
                      <a:cubicBezTo>
                        <a:pt x="352" y="23"/>
                        <a:pt x="352" y="23"/>
                        <a:pt x="352" y="23"/>
                      </a:cubicBezTo>
                      <a:cubicBezTo>
                        <a:pt x="346" y="13"/>
                        <a:pt x="336" y="6"/>
                        <a:pt x="325" y="3"/>
                      </a:cubicBezTo>
                      <a:cubicBezTo>
                        <a:pt x="314" y="0"/>
                        <a:pt x="302" y="1"/>
                        <a:pt x="292" y="7"/>
                      </a:cubicBezTo>
                      <a:cubicBezTo>
                        <a:pt x="286" y="11"/>
                        <a:pt x="280" y="16"/>
                        <a:pt x="277" y="23"/>
                      </a:cubicBezTo>
                      <a:cubicBezTo>
                        <a:pt x="7" y="490"/>
                        <a:pt x="7" y="490"/>
                        <a:pt x="7" y="490"/>
                      </a:cubicBezTo>
                      <a:cubicBezTo>
                        <a:pt x="1" y="500"/>
                        <a:pt x="0" y="512"/>
                        <a:pt x="3" y="523"/>
                      </a:cubicBezTo>
                      <a:cubicBezTo>
                        <a:pt x="6" y="534"/>
                        <a:pt x="13" y="543"/>
                        <a:pt x="23" y="549"/>
                      </a:cubicBezTo>
                      <a:cubicBezTo>
                        <a:pt x="29" y="553"/>
                        <a:pt x="37" y="555"/>
                        <a:pt x="44" y="555"/>
                      </a:cubicBezTo>
                      <a:cubicBezTo>
                        <a:pt x="285" y="555"/>
                        <a:pt x="285" y="555"/>
                        <a:pt x="285" y="555"/>
                      </a:cubicBezTo>
                      <a:cubicBezTo>
                        <a:pt x="294" y="555"/>
                        <a:pt x="302" y="547"/>
                        <a:pt x="302" y="538"/>
                      </a:cubicBezTo>
                      <a:cubicBezTo>
                        <a:pt x="302" y="529"/>
                        <a:pt x="294" y="522"/>
                        <a:pt x="285" y="522"/>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33" name="Shape 933"/>
                <p:cNvSpPr/>
                <p:nvPr/>
              </p:nvSpPr>
              <p:spPr>
                <a:xfrm>
                  <a:off x="4476750" y="5035550"/>
                  <a:ext cx="117600" cy="117600"/>
                </a:xfrm>
                <a:prstGeom prst="rect">
                  <a:avLst/>
                </a:pr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34" name="Shape 934"/>
                <p:cNvSpPr/>
                <p:nvPr/>
              </p:nvSpPr>
              <p:spPr>
                <a:xfrm>
                  <a:off x="4470400" y="4645025"/>
                  <a:ext cx="130175" cy="333375"/>
                </a:xfrm>
                <a:custGeom>
                  <a:avLst/>
                  <a:gdLst/>
                  <a:ahLst/>
                  <a:cxnLst/>
                  <a:rect l="0" t="0" r="0" b="0"/>
                  <a:pathLst>
                    <a:path w="82" h="210" extrusionOk="0">
                      <a:moveTo>
                        <a:pt x="0" y="9"/>
                      </a:moveTo>
                      <a:lnTo>
                        <a:pt x="23" y="210"/>
                      </a:lnTo>
                      <a:lnTo>
                        <a:pt x="61" y="210"/>
                      </a:lnTo>
                      <a:lnTo>
                        <a:pt x="82" y="9"/>
                      </a:lnTo>
                      <a:lnTo>
                        <a:pt x="82" y="0"/>
                      </a:lnTo>
                      <a:lnTo>
                        <a:pt x="0" y="0"/>
                      </a:lnTo>
                      <a:lnTo>
                        <a:pt x="0" y="9"/>
                      </a:ln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grpSp>
        </p:grpSp>
        <p:grpSp>
          <p:nvGrpSpPr>
            <p:cNvPr id="935" name="Shape 935"/>
            <p:cNvGrpSpPr/>
            <p:nvPr/>
          </p:nvGrpSpPr>
          <p:grpSpPr>
            <a:xfrm>
              <a:off x="4560589" y="2676942"/>
              <a:ext cx="572931" cy="572134"/>
              <a:chOff x="809625" y="454025"/>
              <a:chExt cx="2284413" cy="2281238"/>
            </a:xfrm>
          </p:grpSpPr>
          <p:sp>
            <p:nvSpPr>
              <p:cNvPr id="936" name="Shape 936"/>
              <p:cNvSpPr/>
              <p:nvPr/>
            </p:nvSpPr>
            <p:spPr>
              <a:xfrm>
                <a:off x="1379538" y="1030288"/>
                <a:ext cx="1155700" cy="1155699"/>
              </a:xfrm>
              <a:custGeom>
                <a:avLst/>
                <a:gdLst/>
                <a:ahLst/>
                <a:cxnLst/>
                <a:rect l="0" t="0" r="0" b="0"/>
                <a:pathLst>
                  <a:path w="515" h="516" extrusionOk="0">
                    <a:moveTo>
                      <a:pt x="0" y="258"/>
                    </a:moveTo>
                    <a:cubicBezTo>
                      <a:pt x="0" y="400"/>
                      <a:pt x="116" y="516"/>
                      <a:pt x="258" y="516"/>
                    </a:cubicBezTo>
                    <a:cubicBezTo>
                      <a:pt x="400" y="516"/>
                      <a:pt x="515" y="400"/>
                      <a:pt x="515" y="258"/>
                    </a:cubicBezTo>
                    <a:cubicBezTo>
                      <a:pt x="515" y="116"/>
                      <a:pt x="400" y="0"/>
                      <a:pt x="258" y="0"/>
                    </a:cubicBezTo>
                    <a:cubicBezTo>
                      <a:pt x="116" y="0"/>
                      <a:pt x="0" y="116"/>
                      <a:pt x="0" y="258"/>
                    </a:cubicBezTo>
                    <a:close/>
                    <a:moveTo>
                      <a:pt x="482" y="258"/>
                    </a:moveTo>
                    <a:cubicBezTo>
                      <a:pt x="482" y="382"/>
                      <a:pt x="381" y="482"/>
                      <a:pt x="258" y="482"/>
                    </a:cubicBezTo>
                    <a:cubicBezTo>
                      <a:pt x="134" y="482"/>
                      <a:pt x="33" y="382"/>
                      <a:pt x="33" y="258"/>
                    </a:cubicBezTo>
                    <a:cubicBezTo>
                      <a:pt x="33" y="134"/>
                      <a:pt x="134" y="33"/>
                      <a:pt x="258" y="33"/>
                    </a:cubicBezTo>
                    <a:cubicBezTo>
                      <a:pt x="381" y="33"/>
                      <a:pt x="482" y="134"/>
                      <a:pt x="482" y="258"/>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37" name="Shape 937"/>
              <p:cNvSpPr/>
              <p:nvPr/>
            </p:nvSpPr>
            <p:spPr>
              <a:xfrm>
                <a:off x="1912938" y="2219325"/>
                <a:ext cx="74613" cy="515938"/>
              </a:xfrm>
              <a:custGeom>
                <a:avLst/>
                <a:gdLst/>
                <a:ahLst/>
                <a:cxnLst/>
                <a:rect l="0" t="0" r="0" b="0"/>
                <a:pathLst>
                  <a:path w="33" h="230" extrusionOk="0">
                    <a:moveTo>
                      <a:pt x="17" y="0"/>
                    </a:moveTo>
                    <a:cubicBezTo>
                      <a:pt x="7" y="0"/>
                      <a:pt x="0" y="7"/>
                      <a:pt x="0" y="16"/>
                    </a:cubicBezTo>
                    <a:cubicBezTo>
                      <a:pt x="0" y="213"/>
                      <a:pt x="0" y="213"/>
                      <a:pt x="0" y="213"/>
                    </a:cubicBezTo>
                    <a:cubicBezTo>
                      <a:pt x="0" y="223"/>
                      <a:pt x="7" y="230"/>
                      <a:pt x="17" y="230"/>
                    </a:cubicBezTo>
                    <a:cubicBezTo>
                      <a:pt x="26" y="230"/>
                      <a:pt x="33" y="223"/>
                      <a:pt x="33" y="213"/>
                    </a:cubicBezTo>
                    <a:cubicBezTo>
                      <a:pt x="33" y="16"/>
                      <a:pt x="33" y="16"/>
                      <a:pt x="33" y="16"/>
                    </a:cubicBezTo>
                    <a:cubicBezTo>
                      <a:pt x="33" y="7"/>
                      <a:pt x="26" y="0"/>
                      <a:pt x="17" y="0"/>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38" name="Shape 938"/>
              <p:cNvSpPr/>
              <p:nvPr/>
            </p:nvSpPr>
            <p:spPr>
              <a:xfrm>
                <a:off x="1912938" y="454025"/>
                <a:ext cx="74613" cy="515938"/>
              </a:xfrm>
              <a:custGeom>
                <a:avLst/>
                <a:gdLst/>
                <a:ahLst/>
                <a:cxnLst/>
                <a:rect l="0" t="0" r="0" b="0"/>
                <a:pathLst>
                  <a:path w="33" h="230" extrusionOk="0">
                    <a:moveTo>
                      <a:pt x="17" y="230"/>
                    </a:moveTo>
                    <a:cubicBezTo>
                      <a:pt x="26" y="230"/>
                      <a:pt x="33" y="223"/>
                      <a:pt x="33" y="214"/>
                    </a:cubicBezTo>
                    <a:cubicBezTo>
                      <a:pt x="33" y="17"/>
                      <a:pt x="33" y="17"/>
                      <a:pt x="33" y="17"/>
                    </a:cubicBezTo>
                    <a:cubicBezTo>
                      <a:pt x="33" y="8"/>
                      <a:pt x="26" y="0"/>
                      <a:pt x="17" y="0"/>
                    </a:cubicBezTo>
                    <a:cubicBezTo>
                      <a:pt x="7" y="0"/>
                      <a:pt x="0" y="8"/>
                      <a:pt x="0" y="17"/>
                    </a:cubicBezTo>
                    <a:cubicBezTo>
                      <a:pt x="0" y="214"/>
                      <a:pt x="0" y="214"/>
                      <a:pt x="0" y="214"/>
                    </a:cubicBezTo>
                    <a:cubicBezTo>
                      <a:pt x="0" y="223"/>
                      <a:pt x="7" y="230"/>
                      <a:pt x="17" y="230"/>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39" name="Shape 939"/>
              <p:cNvSpPr/>
              <p:nvPr/>
            </p:nvSpPr>
            <p:spPr>
              <a:xfrm>
                <a:off x="2574925" y="1557338"/>
                <a:ext cx="519113" cy="76200"/>
              </a:xfrm>
              <a:custGeom>
                <a:avLst/>
                <a:gdLst/>
                <a:ahLst/>
                <a:cxnLst/>
                <a:rect l="0" t="0" r="0" b="0"/>
                <a:pathLst>
                  <a:path w="231" h="34" extrusionOk="0">
                    <a:moveTo>
                      <a:pt x="214" y="0"/>
                    </a:moveTo>
                    <a:cubicBezTo>
                      <a:pt x="17" y="0"/>
                      <a:pt x="17" y="0"/>
                      <a:pt x="17" y="0"/>
                    </a:cubicBezTo>
                    <a:cubicBezTo>
                      <a:pt x="8" y="0"/>
                      <a:pt x="0" y="8"/>
                      <a:pt x="0" y="17"/>
                    </a:cubicBezTo>
                    <a:cubicBezTo>
                      <a:pt x="0" y="26"/>
                      <a:pt x="8" y="34"/>
                      <a:pt x="17" y="34"/>
                    </a:cubicBezTo>
                    <a:cubicBezTo>
                      <a:pt x="214" y="34"/>
                      <a:pt x="214" y="34"/>
                      <a:pt x="214" y="34"/>
                    </a:cubicBezTo>
                    <a:cubicBezTo>
                      <a:pt x="223" y="34"/>
                      <a:pt x="231" y="26"/>
                      <a:pt x="231" y="17"/>
                    </a:cubicBezTo>
                    <a:cubicBezTo>
                      <a:pt x="231" y="8"/>
                      <a:pt x="223" y="0"/>
                      <a:pt x="214" y="0"/>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40" name="Shape 940"/>
              <p:cNvSpPr/>
              <p:nvPr/>
            </p:nvSpPr>
            <p:spPr>
              <a:xfrm>
                <a:off x="809625" y="1557338"/>
                <a:ext cx="515938" cy="76200"/>
              </a:xfrm>
              <a:custGeom>
                <a:avLst/>
                <a:gdLst/>
                <a:ahLst/>
                <a:cxnLst/>
                <a:rect l="0" t="0" r="0" b="0"/>
                <a:pathLst>
                  <a:path w="230" h="34" extrusionOk="0">
                    <a:moveTo>
                      <a:pt x="230" y="17"/>
                    </a:moveTo>
                    <a:cubicBezTo>
                      <a:pt x="230" y="8"/>
                      <a:pt x="222" y="0"/>
                      <a:pt x="213" y="0"/>
                    </a:cubicBezTo>
                    <a:cubicBezTo>
                      <a:pt x="16" y="0"/>
                      <a:pt x="16" y="0"/>
                      <a:pt x="16" y="0"/>
                    </a:cubicBezTo>
                    <a:cubicBezTo>
                      <a:pt x="7" y="0"/>
                      <a:pt x="0" y="8"/>
                      <a:pt x="0" y="17"/>
                    </a:cubicBezTo>
                    <a:cubicBezTo>
                      <a:pt x="0" y="26"/>
                      <a:pt x="7" y="34"/>
                      <a:pt x="16" y="34"/>
                    </a:cubicBezTo>
                    <a:cubicBezTo>
                      <a:pt x="213" y="34"/>
                      <a:pt x="213" y="34"/>
                      <a:pt x="213" y="34"/>
                    </a:cubicBezTo>
                    <a:cubicBezTo>
                      <a:pt x="222" y="34"/>
                      <a:pt x="230" y="26"/>
                      <a:pt x="230" y="17"/>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41" name="Shape 941"/>
              <p:cNvSpPr/>
              <p:nvPr/>
            </p:nvSpPr>
            <p:spPr>
              <a:xfrm>
                <a:off x="957263" y="574675"/>
                <a:ext cx="850900" cy="868363"/>
              </a:xfrm>
              <a:custGeom>
                <a:avLst/>
                <a:gdLst/>
                <a:ahLst/>
                <a:cxnLst/>
                <a:rect l="0" t="0" r="0" b="0"/>
                <a:pathLst>
                  <a:path w="379" h="387" extrusionOk="0">
                    <a:moveTo>
                      <a:pt x="374" y="16"/>
                    </a:moveTo>
                    <a:cubicBezTo>
                      <a:pt x="373" y="15"/>
                      <a:pt x="371" y="14"/>
                      <a:pt x="369" y="13"/>
                    </a:cubicBezTo>
                    <a:cubicBezTo>
                      <a:pt x="315" y="1"/>
                      <a:pt x="315" y="1"/>
                      <a:pt x="315" y="1"/>
                    </a:cubicBezTo>
                    <a:cubicBezTo>
                      <a:pt x="312" y="0"/>
                      <a:pt x="309" y="1"/>
                      <a:pt x="306" y="2"/>
                    </a:cubicBezTo>
                    <a:cubicBezTo>
                      <a:pt x="303" y="4"/>
                      <a:pt x="301" y="7"/>
                      <a:pt x="301" y="10"/>
                    </a:cubicBezTo>
                    <a:cubicBezTo>
                      <a:pt x="300" y="12"/>
                      <a:pt x="300" y="14"/>
                      <a:pt x="301" y="16"/>
                    </a:cubicBezTo>
                    <a:cubicBezTo>
                      <a:pt x="304" y="27"/>
                      <a:pt x="304" y="27"/>
                      <a:pt x="304" y="27"/>
                    </a:cubicBezTo>
                    <a:cubicBezTo>
                      <a:pt x="230" y="51"/>
                      <a:pt x="163" y="94"/>
                      <a:pt x="110" y="152"/>
                    </a:cubicBezTo>
                    <a:cubicBezTo>
                      <a:pt x="55" y="212"/>
                      <a:pt x="18" y="286"/>
                      <a:pt x="2" y="365"/>
                    </a:cubicBezTo>
                    <a:cubicBezTo>
                      <a:pt x="2" y="366"/>
                      <a:pt x="2" y="366"/>
                      <a:pt x="2" y="367"/>
                    </a:cubicBezTo>
                    <a:cubicBezTo>
                      <a:pt x="0" y="376"/>
                      <a:pt x="6" y="385"/>
                      <a:pt x="15" y="387"/>
                    </a:cubicBezTo>
                    <a:cubicBezTo>
                      <a:pt x="16" y="387"/>
                      <a:pt x="17" y="387"/>
                      <a:pt x="18" y="387"/>
                    </a:cubicBezTo>
                    <a:cubicBezTo>
                      <a:pt x="26" y="387"/>
                      <a:pt x="33" y="382"/>
                      <a:pt x="34" y="374"/>
                    </a:cubicBezTo>
                    <a:cubicBezTo>
                      <a:pt x="49" y="300"/>
                      <a:pt x="83" y="231"/>
                      <a:pt x="135" y="174"/>
                    </a:cubicBezTo>
                    <a:cubicBezTo>
                      <a:pt x="184" y="121"/>
                      <a:pt x="246" y="81"/>
                      <a:pt x="314" y="59"/>
                    </a:cubicBezTo>
                    <a:cubicBezTo>
                      <a:pt x="317" y="69"/>
                      <a:pt x="317" y="69"/>
                      <a:pt x="317" y="69"/>
                    </a:cubicBezTo>
                    <a:cubicBezTo>
                      <a:pt x="318" y="73"/>
                      <a:pt x="322" y="76"/>
                      <a:pt x="326" y="77"/>
                    </a:cubicBezTo>
                    <a:cubicBezTo>
                      <a:pt x="327" y="77"/>
                      <a:pt x="328" y="77"/>
                      <a:pt x="329" y="77"/>
                    </a:cubicBezTo>
                    <a:cubicBezTo>
                      <a:pt x="332" y="77"/>
                      <a:pt x="335" y="76"/>
                      <a:pt x="337" y="73"/>
                    </a:cubicBezTo>
                    <a:cubicBezTo>
                      <a:pt x="375" y="33"/>
                      <a:pt x="375" y="33"/>
                      <a:pt x="375" y="33"/>
                    </a:cubicBezTo>
                    <a:cubicBezTo>
                      <a:pt x="379" y="28"/>
                      <a:pt x="379" y="21"/>
                      <a:pt x="374" y="16"/>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42" name="Shape 942"/>
              <p:cNvSpPr/>
              <p:nvPr/>
            </p:nvSpPr>
            <p:spPr>
              <a:xfrm>
                <a:off x="2095500" y="612775"/>
                <a:ext cx="877888" cy="842963"/>
              </a:xfrm>
              <a:custGeom>
                <a:avLst/>
                <a:gdLst/>
                <a:ahLst/>
                <a:cxnLst/>
                <a:rect l="0" t="0" r="0" b="0"/>
                <a:pathLst>
                  <a:path w="391" h="376" extrusionOk="0">
                    <a:moveTo>
                      <a:pt x="387" y="302"/>
                    </a:moveTo>
                    <a:cubicBezTo>
                      <a:pt x="384" y="299"/>
                      <a:pt x="379" y="298"/>
                      <a:pt x="375" y="299"/>
                    </a:cubicBezTo>
                    <a:cubicBezTo>
                      <a:pt x="365" y="303"/>
                      <a:pt x="365" y="303"/>
                      <a:pt x="365" y="303"/>
                    </a:cubicBezTo>
                    <a:cubicBezTo>
                      <a:pt x="340" y="229"/>
                      <a:pt x="297" y="162"/>
                      <a:pt x="239" y="109"/>
                    </a:cubicBezTo>
                    <a:cubicBezTo>
                      <a:pt x="177" y="54"/>
                      <a:pt x="103" y="16"/>
                      <a:pt x="22" y="1"/>
                    </a:cubicBezTo>
                    <a:cubicBezTo>
                      <a:pt x="22" y="1"/>
                      <a:pt x="22" y="1"/>
                      <a:pt x="22" y="1"/>
                    </a:cubicBezTo>
                    <a:cubicBezTo>
                      <a:pt x="22" y="1"/>
                      <a:pt x="22" y="1"/>
                      <a:pt x="22" y="1"/>
                    </a:cubicBezTo>
                    <a:cubicBezTo>
                      <a:pt x="22" y="1"/>
                      <a:pt x="22" y="1"/>
                      <a:pt x="22" y="1"/>
                    </a:cubicBezTo>
                    <a:cubicBezTo>
                      <a:pt x="13" y="0"/>
                      <a:pt x="4" y="6"/>
                      <a:pt x="2" y="15"/>
                    </a:cubicBezTo>
                    <a:cubicBezTo>
                      <a:pt x="0" y="25"/>
                      <a:pt x="7" y="34"/>
                      <a:pt x="16" y="35"/>
                    </a:cubicBezTo>
                    <a:cubicBezTo>
                      <a:pt x="90" y="49"/>
                      <a:pt x="159" y="83"/>
                      <a:pt x="216" y="135"/>
                    </a:cubicBezTo>
                    <a:cubicBezTo>
                      <a:pt x="269" y="183"/>
                      <a:pt x="309" y="245"/>
                      <a:pt x="332" y="313"/>
                    </a:cubicBezTo>
                    <a:cubicBezTo>
                      <a:pt x="323" y="316"/>
                      <a:pt x="323" y="316"/>
                      <a:pt x="323" y="316"/>
                    </a:cubicBezTo>
                    <a:cubicBezTo>
                      <a:pt x="320" y="317"/>
                      <a:pt x="317" y="319"/>
                      <a:pt x="316" y="322"/>
                    </a:cubicBezTo>
                    <a:cubicBezTo>
                      <a:pt x="314" y="325"/>
                      <a:pt x="314" y="328"/>
                      <a:pt x="315" y="331"/>
                    </a:cubicBezTo>
                    <a:cubicBezTo>
                      <a:pt x="316" y="333"/>
                      <a:pt x="317" y="335"/>
                      <a:pt x="318" y="336"/>
                    </a:cubicBezTo>
                    <a:cubicBezTo>
                      <a:pt x="359" y="373"/>
                      <a:pt x="359" y="373"/>
                      <a:pt x="359" y="373"/>
                    </a:cubicBezTo>
                    <a:cubicBezTo>
                      <a:pt x="361" y="375"/>
                      <a:pt x="364" y="376"/>
                      <a:pt x="367" y="376"/>
                    </a:cubicBezTo>
                    <a:cubicBezTo>
                      <a:pt x="368" y="376"/>
                      <a:pt x="369" y="376"/>
                      <a:pt x="370" y="376"/>
                    </a:cubicBezTo>
                    <a:cubicBezTo>
                      <a:pt x="374" y="375"/>
                      <a:pt x="377" y="371"/>
                      <a:pt x="378" y="367"/>
                    </a:cubicBezTo>
                    <a:cubicBezTo>
                      <a:pt x="390" y="313"/>
                      <a:pt x="390" y="313"/>
                      <a:pt x="390" y="313"/>
                    </a:cubicBezTo>
                    <a:cubicBezTo>
                      <a:pt x="391" y="309"/>
                      <a:pt x="390" y="305"/>
                      <a:pt x="387" y="302"/>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43" name="Shape 943"/>
              <p:cNvSpPr/>
              <p:nvPr/>
            </p:nvSpPr>
            <p:spPr>
              <a:xfrm>
                <a:off x="2128838" y="1716088"/>
                <a:ext cx="812800" cy="898525"/>
              </a:xfrm>
              <a:custGeom>
                <a:avLst/>
                <a:gdLst/>
                <a:ahLst/>
                <a:cxnLst/>
                <a:rect l="0" t="0" r="0" b="0"/>
                <a:pathLst>
                  <a:path w="362" h="401" extrusionOk="0">
                    <a:moveTo>
                      <a:pt x="347" y="1"/>
                    </a:moveTo>
                    <a:cubicBezTo>
                      <a:pt x="338" y="0"/>
                      <a:pt x="330" y="6"/>
                      <a:pt x="328" y="15"/>
                    </a:cubicBezTo>
                    <a:cubicBezTo>
                      <a:pt x="328" y="15"/>
                      <a:pt x="328" y="15"/>
                      <a:pt x="328" y="15"/>
                    </a:cubicBezTo>
                    <a:cubicBezTo>
                      <a:pt x="328" y="15"/>
                      <a:pt x="328" y="15"/>
                      <a:pt x="328" y="16"/>
                    </a:cubicBezTo>
                    <a:cubicBezTo>
                      <a:pt x="328" y="16"/>
                      <a:pt x="328" y="16"/>
                      <a:pt x="328" y="16"/>
                    </a:cubicBezTo>
                    <a:cubicBezTo>
                      <a:pt x="328" y="16"/>
                      <a:pt x="328" y="16"/>
                      <a:pt x="328" y="16"/>
                    </a:cubicBezTo>
                    <a:cubicBezTo>
                      <a:pt x="318" y="90"/>
                      <a:pt x="286" y="160"/>
                      <a:pt x="237" y="219"/>
                    </a:cubicBezTo>
                    <a:cubicBezTo>
                      <a:pt x="191" y="275"/>
                      <a:pt x="131" y="317"/>
                      <a:pt x="64" y="342"/>
                    </a:cubicBezTo>
                    <a:cubicBezTo>
                      <a:pt x="60" y="333"/>
                      <a:pt x="60" y="333"/>
                      <a:pt x="60" y="333"/>
                    </a:cubicBezTo>
                    <a:cubicBezTo>
                      <a:pt x="60" y="333"/>
                      <a:pt x="60" y="333"/>
                      <a:pt x="60" y="333"/>
                    </a:cubicBezTo>
                    <a:cubicBezTo>
                      <a:pt x="59" y="330"/>
                      <a:pt x="57" y="328"/>
                      <a:pt x="54" y="326"/>
                    </a:cubicBezTo>
                    <a:cubicBezTo>
                      <a:pt x="51" y="325"/>
                      <a:pt x="48" y="325"/>
                      <a:pt x="45" y="326"/>
                    </a:cubicBezTo>
                    <a:cubicBezTo>
                      <a:pt x="43" y="327"/>
                      <a:pt x="41" y="328"/>
                      <a:pt x="40" y="329"/>
                    </a:cubicBezTo>
                    <a:cubicBezTo>
                      <a:pt x="5" y="371"/>
                      <a:pt x="5" y="371"/>
                      <a:pt x="5" y="371"/>
                    </a:cubicBezTo>
                    <a:cubicBezTo>
                      <a:pt x="0" y="376"/>
                      <a:pt x="1" y="384"/>
                      <a:pt x="6" y="388"/>
                    </a:cubicBezTo>
                    <a:cubicBezTo>
                      <a:pt x="8" y="389"/>
                      <a:pt x="9" y="390"/>
                      <a:pt x="11" y="391"/>
                    </a:cubicBezTo>
                    <a:cubicBezTo>
                      <a:pt x="66" y="400"/>
                      <a:pt x="66" y="400"/>
                      <a:pt x="66" y="400"/>
                    </a:cubicBezTo>
                    <a:cubicBezTo>
                      <a:pt x="66" y="401"/>
                      <a:pt x="67" y="401"/>
                      <a:pt x="68" y="401"/>
                    </a:cubicBezTo>
                    <a:cubicBezTo>
                      <a:pt x="74" y="401"/>
                      <a:pt x="80" y="395"/>
                      <a:pt x="80" y="389"/>
                    </a:cubicBezTo>
                    <a:cubicBezTo>
                      <a:pt x="80" y="387"/>
                      <a:pt x="79" y="386"/>
                      <a:pt x="79" y="385"/>
                    </a:cubicBezTo>
                    <a:cubicBezTo>
                      <a:pt x="75" y="374"/>
                      <a:pt x="75" y="374"/>
                      <a:pt x="75" y="374"/>
                    </a:cubicBezTo>
                    <a:cubicBezTo>
                      <a:pt x="148" y="347"/>
                      <a:pt x="213" y="300"/>
                      <a:pt x="263" y="240"/>
                    </a:cubicBezTo>
                    <a:cubicBezTo>
                      <a:pt x="316" y="177"/>
                      <a:pt x="350" y="101"/>
                      <a:pt x="361" y="20"/>
                    </a:cubicBezTo>
                    <a:cubicBezTo>
                      <a:pt x="361" y="20"/>
                      <a:pt x="361" y="20"/>
                      <a:pt x="361" y="20"/>
                    </a:cubicBezTo>
                    <a:cubicBezTo>
                      <a:pt x="361" y="20"/>
                      <a:pt x="361" y="20"/>
                      <a:pt x="361" y="20"/>
                    </a:cubicBezTo>
                    <a:cubicBezTo>
                      <a:pt x="362" y="19"/>
                      <a:pt x="362" y="18"/>
                      <a:pt x="362" y="17"/>
                    </a:cubicBezTo>
                    <a:cubicBezTo>
                      <a:pt x="362" y="9"/>
                      <a:pt x="356" y="2"/>
                      <a:pt x="347" y="1"/>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44" name="Shape 944"/>
              <p:cNvSpPr/>
              <p:nvPr/>
            </p:nvSpPr>
            <p:spPr>
              <a:xfrm>
                <a:off x="925513" y="1766888"/>
                <a:ext cx="889000" cy="822325"/>
              </a:xfrm>
              <a:custGeom>
                <a:avLst/>
                <a:gdLst/>
                <a:ahLst/>
                <a:cxnLst/>
                <a:rect l="0" t="0" r="0" b="0"/>
                <a:pathLst>
                  <a:path w="396" h="367" extrusionOk="0">
                    <a:moveTo>
                      <a:pt x="382" y="334"/>
                    </a:moveTo>
                    <a:cubicBezTo>
                      <a:pt x="307" y="322"/>
                      <a:pt x="238" y="289"/>
                      <a:pt x="180" y="239"/>
                    </a:cubicBezTo>
                    <a:cubicBezTo>
                      <a:pt x="125" y="191"/>
                      <a:pt x="83" y="131"/>
                      <a:pt x="59" y="63"/>
                    </a:cubicBezTo>
                    <a:cubicBezTo>
                      <a:pt x="69" y="60"/>
                      <a:pt x="69" y="60"/>
                      <a:pt x="69" y="60"/>
                    </a:cubicBezTo>
                    <a:cubicBezTo>
                      <a:pt x="75" y="58"/>
                      <a:pt x="79" y="51"/>
                      <a:pt x="76" y="45"/>
                    </a:cubicBezTo>
                    <a:cubicBezTo>
                      <a:pt x="76" y="43"/>
                      <a:pt x="75" y="41"/>
                      <a:pt x="73" y="40"/>
                    </a:cubicBezTo>
                    <a:cubicBezTo>
                      <a:pt x="72" y="39"/>
                      <a:pt x="72" y="39"/>
                      <a:pt x="72" y="39"/>
                    </a:cubicBezTo>
                    <a:cubicBezTo>
                      <a:pt x="72" y="39"/>
                      <a:pt x="72" y="39"/>
                      <a:pt x="72" y="39"/>
                    </a:cubicBezTo>
                    <a:cubicBezTo>
                      <a:pt x="32" y="3"/>
                      <a:pt x="32" y="3"/>
                      <a:pt x="32" y="3"/>
                    </a:cubicBezTo>
                    <a:cubicBezTo>
                      <a:pt x="29" y="1"/>
                      <a:pt x="26" y="0"/>
                      <a:pt x="23" y="0"/>
                    </a:cubicBezTo>
                    <a:cubicBezTo>
                      <a:pt x="20" y="0"/>
                      <a:pt x="17" y="2"/>
                      <a:pt x="15" y="4"/>
                    </a:cubicBezTo>
                    <a:cubicBezTo>
                      <a:pt x="14" y="6"/>
                      <a:pt x="13" y="8"/>
                      <a:pt x="12" y="10"/>
                    </a:cubicBezTo>
                    <a:cubicBezTo>
                      <a:pt x="1" y="64"/>
                      <a:pt x="1" y="64"/>
                      <a:pt x="1" y="64"/>
                    </a:cubicBezTo>
                    <a:cubicBezTo>
                      <a:pt x="0" y="70"/>
                      <a:pt x="4" y="76"/>
                      <a:pt x="11" y="78"/>
                    </a:cubicBezTo>
                    <a:cubicBezTo>
                      <a:pt x="11" y="78"/>
                      <a:pt x="12" y="78"/>
                      <a:pt x="13" y="78"/>
                    </a:cubicBezTo>
                    <a:cubicBezTo>
                      <a:pt x="14" y="78"/>
                      <a:pt x="16" y="78"/>
                      <a:pt x="17" y="77"/>
                    </a:cubicBezTo>
                    <a:cubicBezTo>
                      <a:pt x="28" y="74"/>
                      <a:pt x="28" y="74"/>
                      <a:pt x="28" y="74"/>
                    </a:cubicBezTo>
                    <a:cubicBezTo>
                      <a:pt x="54" y="147"/>
                      <a:pt x="99" y="213"/>
                      <a:pt x="158" y="264"/>
                    </a:cubicBezTo>
                    <a:cubicBezTo>
                      <a:pt x="220" y="318"/>
                      <a:pt x="296" y="354"/>
                      <a:pt x="376" y="367"/>
                    </a:cubicBezTo>
                    <a:cubicBezTo>
                      <a:pt x="377" y="367"/>
                      <a:pt x="378" y="367"/>
                      <a:pt x="379" y="367"/>
                    </a:cubicBezTo>
                    <a:cubicBezTo>
                      <a:pt x="387" y="367"/>
                      <a:pt x="394" y="361"/>
                      <a:pt x="396" y="353"/>
                    </a:cubicBezTo>
                    <a:cubicBezTo>
                      <a:pt x="396" y="352"/>
                      <a:pt x="396" y="351"/>
                      <a:pt x="396" y="350"/>
                    </a:cubicBezTo>
                    <a:cubicBezTo>
                      <a:pt x="396" y="342"/>
                      <a:pt x="390" y="335"/>
                      <a:pt x="382" y="334"/>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45" name="Shape 945"/>
              <p:cNvSpPr/>
              <p:nvPr/>
            </p:nvSpPr>
            <p:spPr>
              <a:xfrm>
                <a:off x="1703388" y="1293813"/>
                <a:ext cx="566738" cy="454025"/>
              </a:xfrm>
              <a:custGeom>
                <a:avLst/>
                <a:gdLst/>
                <a:ahLst/>
                <a:cxnLst/>
                <a:rect l="0" t="0" r="0" b="0"/>
                <a:pathLst>
                  <a:path w="253" h="202" extrusionOk="0">
                    <a:moveTo>
                      <a:pt x="247" y="7"/>
                    </a:moveTo>
                    <a:cubicBezTo>
                      <a:pt x="240" y="0"/>
                      <a:pt x="230" y="0"/>
                      <a:pt x="223" y="7"/>
                    </a:cubicBezTo>
                    <a:cubicBezTo>
                      <a:pt x="146" y="83"/>
                      <a:pt x="146" y="83"/>
                      <a:pt x="146" y="83"/>
                    </a:cubicBezTo>
                    <a:cubicBezTo>
                      <a:pt x="137" y="77"/>
                      <a:pt x="126" y="74"/>
                      <a:pt x="115" y="74"/>
                    </a:cubicBezTo>
                    <a:cubicBezTo>
                      <a:pt x="115" y="74"/>
                      <a:pt x="115" y="74"/>
                      <a:pt x="115" y="74"/>
                    </a:cubicBezTo>
                    <a:cubicBezTo>
                      <a:pt x="114" y="74"/>
                      <a:pt x="114" y="74"/>
                      <a:pt x="114" y="74"/>
                    </a:cubicBezTo>
                    <a:cubicBezTo>
                      <a:pt x="99" y="74"/>
                      <a:pt x="85" y="80"/>
                      <a:pt x="75" y="88"/>
                    </a:cubicBezTo>
                    <a:cubicBezTo>
                      <a:pt x="29" y="55"/>
                      <a:pt x="29" y="55"/>
                      <a:pt x="29" y="55"/>
                    </a:cubicBezTo>
                    <a:cubicBezTo>
                      <a:pt x="21" y="50"/>
                      <a:pt x="11" y="51"/>
                      <a:pt x="6" y="59"/>
                    </a:cubicBezTo>
                    <a:cubicBezTo>
                      <a:pt x="0" y="66"/>
                      <a:pt x="2" y="76"/>
                      <a:pt x="9" y="82"/>
                    </a:cubicBezTo>
                    <a:cubicBezTo>
                      <a:pt x="55" y="115"/>
                      <a:pt x="55" y="115"/>
                      <a:pt x="55" y="115"/>
                    </a:cubicBezTo>
                    <a:cubicBezTo>
                      <a:pt x="52" y="122"/>
                      <a:pt x="51" y="130"/>
                      <a:pt x="51" y="138"/>
                    </a:cubicBezTo>
                    <a:cubicBezTo>
                      <a:pt x="51" y="155"/>
                      <a:pt x="57" y="171"/>
                      <a:pt x="69" y="183"/>
                    </a:cubicBezTo>
                    <a:cubicBezTo>
                      <a:pt x="81" y="195"/>
                      <a:pt x="97" y="202"/>
                      <a:pt x="115" y="202"/>
                    </a:cubicBezTo>
                    <a:cubicBezTo>
                      <a:pt x="115" y="202"/>
                      <a:pt x="115" y="202"/>
                      <a:pt x="115" y="202"/>
                    </a:cubicBezTo>
                    <a:cubicBezTo>
                      <a:pt x="132" y="202"/>
                      <a:pt x="148" y="195"/>
                      <a:pt x="160" y="183"/>
                    </a:cubicBezTo>
                    <a:cubicBezTo>
                      <a:pt x="172" y="171"/>
                      <a:pt x="178" y="155"/>
                      <a:pt x="178" y="138"/>
                    </a:cubicBezTo>
                    <a:cubicBezTo>
                      <a:pt x="178" y="127"/>
                      <a:pt x="175" y="116"/>
                      <a:pt x="170" y="107"/>
                    </a:cubicBezTo>
                    <a:cubicBezTo>
                      <a:pt x="247" y="31"/>
                      <a:pt x="247" y="31"/>
                      <a:pt x="247" y="31"/>
                    </a:cubicBezTo>
                    <a:cubicBezTo>
                      <a:pt x="253" y="24"/>
                      <a:pt x="253" y="14"/>
                      <a:pt x="247" y="7"/>
                    </a:cubicBezTo>
                    <a:close/>
                    <a:moveTo>
                      <a:pt x="136" y="160"/>
                    </a:moveTo>
                    <a:cubicBezTo>
                      <a:pt x="130" y="165"/>
                      <a:pt x="123" y="169"/>
                      <a:pt x="115" y="169"/>
                    </a:cubicBezTo>
                    <a:cubicBezTo>
                      <a:pt x="115" y="169"/>
                      <a:pt x="115" y="169"/>
                      <a:pt x="115" y="169"/>
                    </a:cubicBezTo>
                    <a:cubicBezTo>
                      <a:pt x="106" y="169"/>
                      <a:pt x="99" y="165"/>
                      <a:pt x="93" y="160"/>
                    </a:cubicBezTo>
                    <a:cubicBezTo>
                      <a:pt x="87" y="154"/>
                      <a:pt x="84" y="146"/>
                      <a:pt x="84" y="138"/>
                    </a:cubicBezTo>
                    <a:cubicBezTo>
                      <a:pt x="84" y="121"/>
                      <a:pt x="98" y="108"/>
                      <a:pt x="115" y="108"/>
                    </a:cubicBezTo>
                    <a:cubicBezTo>
                      <a:pt x="131" y="108"/>
                      <a:pt x="145" y="121"/>
                      <a:pt x="145" y="138"/>
                    </a:cubicBezTo>
                    <a:cubicBezTo>
                      <a:pt x="145" y="146"/>
                      <a:pt x="142" y="154"/>
                      <a:pt x="136" y="160"/>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grpSp>
        <p:grpSp>
          <p:nvGrpSpPr>
            <p:cNvPr id="946" name="Shape 946"/>
            <p:cNvGrpSpPr/>
            <p:nvPr/>
          </p:nvGrpSpPr>
          <p:grpSpPr>
            <a:xfrm>
              <a:off x="2361184" y="2686582"/>
              <a:ext cx="560658" cy="553051"/>
              <a:chOff x="7507288" y="738187"/>
              <a:chExt cx="2339975" cy="2308226"/>
            </a:xfrm>
          </p:grpSpPr>
          <p:grpSp>
            <p:nvGrpSpPr>
              <p:cNvPr id="947" name="Shape 947"/>
              <p:cNvGrpSpPr/>
              <p:nvPr/>
            </p:nvGrpSpPr>
            <p:grpSpPr>
              <a:xfrm>
                <a:off x="7507288" y="738187"/>
                <a:ext cx="2339975" cy="2308226"/>
                <a:chOff x="7507288" y="738187"/>
                <a:chExt cx="2339975" cy="2308226"/>
              </a:xfrm>
            </p:grpSpPr>
            <p:sp>
              <p:nvSpPr>
                <p:cNvPr id="948" name="Shape 948"/>
                <p:cNvSpPr/>
                <p:nvPr/>
              </p:nvSpPr>
              <p:spPr>
                <a:xfrm>
                  <a:off x="7507288" y="738187"/>
                  <a:ext cx="1022350" cy="1647824"/>
                </a:xfrm>
                <a:custGeom>
                  <a:avLst/>
                  <a:gdLst/>
                  <a:ahLst/>
                  <a:cxnLst/>
                  <a:rect l="0" t="0" r="0" b="0"/>
                  <a:pathLst>
                    <a:path w="461" h="744" extrusionOk="0">
                      <a:moveTo>
                        <a:pt x="65" y="721"/>
                      </a:moveTo>
                      <a:cubicBezTo>
                        <a:pt x="44" y="668"/>
                        <a:pt x="33" y="611"/>
                        <a:pt x="34" y="553"/>
                      </a:cubicBezTo>
                      <a:cubicBezTo>
                        <a:pt x="34" y="442"/>
                        <a:pt x="74" y="335"/>
                        <a:pt x="147" y="252"/>
                      </a:cubicBezTo>
                      <a:cubicBezTo>
                        <a:pt x="216" y="174"/>
                        <a:pt x="310" y="122"/>
                        <a:pt x="412" y="105"/>
                      </a:cubicBezTo>
                      <a:cubicBezTo>
                        <a:pt x="365" y="187"/>
                        <a:pt x="365" y="187"/>
                        <a:pt x="365" y="187"/>
                      </a:cubicBezTo>
                      <a:cubicBezTo>
                        <a:pt x="361" y="195"/>
                        <a:pt x="364" y="206"/>
                        <a:pt x="372" y="210"/>
                      </a:cubicBezTo>
                      <a:cubicBezTo>
                        <a:pt x="374" y="212"/>
                        <a:pt x="377" y="212"/>
                        <a:pt x="380" y="212"/>
                      </a:cubicBezTo>
                      <a:cubicBezTo>
                        <a:pt x="386" y="212"/>
                        <a:pt x="391" y="209"/>
                        <a:pt x="394" y="204"/>
                      </a:cubicBezTo>
                      <a:cubicBezTo>
                        <a:pt x="459" y="89"/>
                        <a:pt x="459" y="89"/>
                        <a:pt x="459" y="89"/>
                      </a:cubicBezTo>
                      <a:cubicBezTo>
                        <a:pt x="461" y="85"/>
                        <a:pt x="461" y="80"/>
                        <a:pt x="460" y="76"/>
                      </a:cubicBezTo>
                      <a:cubicBezTo>
                        <a:pt x="459" y="72"/>
                        <a:pt x="456" y="68"/>
                        <a:pt x="452" y="66"/>
                      </a:cubicBezTo>
                      <a:cubicBezTo>
                        <a:pt x="341" y="4"/>
                        <a:pt x="341" y="4"/>
                        <a:pt x="341" y="4"/>
                      </a:cubicBezTo>
                      <a:cubicBezTo>
                        <a:pt x="333" y="0"/>
                        <a:pt x="323" y="3"/>
                        <a:pt x="319" y="11"/>
                      </a:cubicBezTo>
                      <a:cubicBezTo>
                        <a:pt x="314" y="19"/>
                        <a:pt x="317" y="29"/>
                        <a:pt x="325" y="33"/>
                      </a:cubicBezTo>
                      <a:cubicBezTo>
                        <a:pt x="397" y="73"/>
                        <a:pt x="397" y="73"/>
                        <a:pt x="397" y="73"/>
                      </a:cubicBezTo>
                      <a:cubicBezTo>
                        <a:pt x="291" y="94"/>
                        <a:pt x="195" y="148"/>
                        <a:pt x="123" y="230"/>
                      </a:cubicBezTo>
                      <a:cubicBezTo>
                        <a:pt x="44" y="319"/>
                        <a:pt x="0" y="434"/>
                        <a:pt x="0" y="553"/>
                      </a:cubicBezTo>
                      <a:cubicBezTo>
                        <a:pt x="0" y="615"/>
                        <a:pt x="12" y="676"/>
                        <a:pt x="34" y="734"/>
                      </a:cubicBezTo>
                      <a:cubicBezTo>
                        <a:pt x="37" y="740"/>
                        <a:pt x="43" y="744"/>
                        <a:pt x="50" y="744"/>
                      </a:cubicBezTo>
                      <a:cubicBezTo>
                        <a:pt x="52" y="744"/>
                        <a:pt x="54" y="744"/>
                        <a:pt x="56" y="743"/>
                      </a:cubicBezTo>
                      <a:cubicBezTo>
                        <a:pt x="65" y="740"/>
                        <a:pt x="69" y="730"/>
                        <a:pt x="65" y="721"/>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49" name="Shape 949"/>
                <p:cNvSpPr/>
                <p:nvPr/>
              </p:nvSpPr>
              <p:spPr>
                <a:xfrm>
                  <a:off x="7623176" y="2509838"/>
                  <a:ext cx="1849439" cy="536575"/>
                </a:xfrm>
                <a:custGeom>
                  <a:avLst/>
                  <a:gdLst/>
                  <a:ahLst/>
                  <a:cxnLst/>
                  <a:rect l="0" t="0" r="0" b="0"/>
                  <a:pathLst>
                    <a:path w="834" h="242" extrusionOk="0">
                      <a:moveTo>
                        <a:pt x="825" y="23"/>
                      </a:moveTo>
                      <a:cubicBezTo>
                        <a:pt x="818" y="18"/>
                        <a:pt x="807" y="19"/>
                        <a:pt x="802" y="26"/>
                      </a:cubicBezTo>
                      <a:cubicBezTo>
                        <a:pt x="760" y="82"/>
                        <a:pt x="706" y="128"/>
                        <a:pt x="644" y="159"/>
                      </a:cubicBezTo>
                      <a:cubicBezTo>
                        <a:pt x="580" y="192"/>
                        <a:pt x="510" y="209"/>
                        <a:pt x="437" y="209"/>
                      </a:cubicBezTo>
                      <a:cubicBezTo>
                        <a:pt x="364" y="209"/>
                        <a:pt x="294" y="192"/>
                        <a:pt x="230" y="159"/>
                      </a:cubicBezTo>
                      <a:cubicBezTo>
                        <a:pt x="175" y="131"/>
                        <a:pt x="125" y="91"/>
                        <a:pt x="86" y="43"/>
                      </a:cubicBezTo>
                      <a:cubicBezTo>
                        <a:pt x="174" y="67"/>
                        <a:pt x="174" y="67"/>
                        <a:pt x="174" y="67"/>
                      </a:cubicBezTo>
                      <a:cubicBezTo>
                        <a:pt x="183" y="69"/>
                        <a:pt x="192" y="64"/>
                        <a:pt x="195" y="55"/>
                      </a:cubicBezTo>
                      <a:cubicBezTo>
                        <a:pt x="197" y="46"/>
                        <a:pt x="192" y="37"/>
                        <a:pt x="183" y="35"/>
                      </a:cubicBezTo>
                      <a:cubicBezTo>
                        <a:pt x="56" y="1"/>
                        <a:pt x="56" y="1"/>
                        <a:pt x="56" y="1"/>
                      </a:cubicBezTo>
                      <a:cubicBezTo>
                        <a:pt x="51" y="0"/>
                        <a:pt x="47" y="0"/>
                        <a:pt x="43" y="3"/>
                      </a:cubicBezTo>
                      <a:cubicBezTo>
                        <a:pt x="39" y="5"/>
                        <a:pt x="36" y="8"/>
                        <a:pt x="35" y="13"/>
                      </a:cubicBezTo>
                      <a:cubicBezTo>
                        <a:pt x="3" y="135"/>
                        <a:pt x="3" y="135"/>
                        <a:pt x="3" y="135"/>
                      </a:cubicBezTo>
                      <a:cubicBezTo>
                        <a:pt x="0" y="144"/>
                        <a:pt x="6" y="153"/>
                        <a:pt x="14" y="156"/>
                      </a:cubicBezTo>
                      <a:cubicBezTo>
                        <a:pt x="16" y="156"/>
                        <a:pt x="17" y="156"/>
                        <a:pt x="19" y="156"/>
                      </a:cubicBezTo>
                      <a:cubicBezTo>
                        <a:pt x="26" y="156"/>
                        <a:pt x="33" y="151"/>
                        <a:pt x="35" y="144"/>
                      </a:cubicBezTo>
                      <a:cubicBezTo>
                        <a:pt x="57" y="61"/>
                        <a:pt x="57" y="61"/>
                        <a:pt x="57" y="61"/>
                      </a:cubicBezTo>
                      <a:cubicBezTo>
                        <a:pt x="100" y="114"/>
                        <a:pt x="154" y="158"/>
                        <a:pt x="215" y="189"/>
                      </a:cubicBezTo>
                      <a:cubicBezTo>
                        <a:pt x="284" y="224"/>
                        <a:pt x="359" y="242"/>
                        <a:pt x="437" y="242"/>
                      </a:cubicBezTo>
                      <a:cubicBezTo>
                        <a:pt x="515" y="242"/>
                        <a:pt x="590" y="224"/>
                        <a:pt x="659" y="189"/>
                      </a:cubicBezTo>
                      <a:cubicBezTo>
                        <a:pt x="725" y="155"/>
                        <a:pt x="784" y="106"/>
                        <a:pt x="828" y="46"/>
                      </a:cubicBezTo>
                      <a:cubicBezTo>
                        <a:pt x="834" y="39"/>
                        <a:pt x="832" y="29"/>
                        <a:pt x="825" y="23"/>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50" name="Shape 950"/>
                <p:cNvSpPr/>
                <p:nvPr/>
              </p:nvSpPr>
              <p:spPr>
                <a:xfrm>
                  <a:off x="8691563" y="889000"/>
                  <a:ext cx="1155700" cy="1547813"/>
                </a:xfrm>
                <a:custGeom>
                  <a:avLst/>
                  <a:gdLst/>
                  <a:ahLst/>
                  <a:cxnLst/>
                  <a:rect l="0" t="0" r="0" b="0"/>
                  <a:pathLst>
                    <a:path w="521" h="699" extrusionOk="0">
                      <a:moveTo>
                        <a:pt x="517" y="629"/>
                      </a:moveTo>
                      <a:cubicBezTo>
                        <a:pt x="514" y="620"/>
                        <a:pt x="504" y="616"/>
                        <a:pt x="496" y="619"/>
                      </a:cubicBezTo>
                      <a:cubicBezTo>
                        <a:pt x="415" y="652"/>
                        <a:pt x="415" y="652"/>
                        <a:pt x="415" y="652"/>
                      </a:cubicBezTo>
                      <a:cubicBezTo>
                        <a:pt x="434" y="598"/>
                        <a:pt x="444" y="542"/>
                        <a:pt x="444" y="485"/>
                      </a:cubicBezTo>
                      <a:cubicBezTo>
                        <a:pt x="444" y="366"/>
                        <a:pt x="400" y="251"/>
                        <a:pt x="322" y="162"/>
                      </a:cubicBezTo>
                      <a:cubicBezTo>
                        <a:pt x="243" y="73"/>
                        <a:pt x="136" y="16"/>
                        <a:pt x="20" y="1"/>
                      </a:cubicBezTo>
                      <a:cubicBezTo>
                        <a:pt x="11" y="0"/>
                        <a:pt x="2" y="6"/>
                        <a:pt x="1" y="15"/>
                      </a:cubicBezTo>
                      <a:cubicBezTo>
                        <a:pt x="0" y="24"/>
                        <a:pt x="6" y="33"/>
                        <a:pt x="15" y="34"/>
                      </a:cubicBezTo>
                      <a:cubicBezTo>
                        <a:pt x="124" y="48"/>
                        <a:pt x="224" y="102"/>
                        <a:pt x="297" y="184"/>
                      </a:cubicBezTo>
                      <a:cubicBezTo>
                        <a:pt x="370" y="267"/>
                        <a:pt x="410" y="374"/>
                        <a:pt x="410" y="485"/>
                      </a:cubicBezTo>
                      <a:cubicBezTo>
                        <a:pt x="411" y="538"/>
                        <a:pt x="402" y="589"/>
                        <a:pt x="384" y="638"/>
                      </a:cubicBezTo>
                      <a:cubicBezTo>
                        <a:pt x="351" y="553"/>
                        <a:pt x="351" y="553"/>
                        <a:pt x="351" y="553"/>
                      </a:cubicBezTo>
                      <a:cubicBezTo>
                        <a:pt x="347" y="545"/>
                        <a:pt x="337" y="541"/>
                        <a:pt x="329" y="544"/>
                      </a:cubicBezTo>
                      <a:cubicBezTo>
                        <a:pt x="320" y="547"/>
                        <a:pt x="316" y="557"/>
                        <a:pt x="320" y="566"/>
                      </a:cubicBezTo>
                      <a:cubicBezTo>
                        <a:pt x="368" y="688"/>
                        <a:pt x="368" y="688"/>
                        <a:pt x="368" y="688"/>
                      </a:cubicBezTo>
                      <a:cubicBezTo>
                        <a:pt x="371" y="695"/>
                        <a:pt x="377" y="699"/>
                        <a:pt x="384" y="699"/>
                      </a:cubicBezTo>
                      <a:cubicBezTo>
                        <a:pt x="386" y="699"/>
                        <a:pt x="388" y="698"/>
                        <a:pt x="390" y="697"/>
                      </a:cubicBezTo>
                      <a:cubicBezTo>
                        <a:pt x="508" y="650"/>
                        <a:pt x="508" y="650"/>
                        <a:pt x="508" y="650"/>
                      </a:cubicBezTo>
                      <a:cubicBezTo>
                        <a:pt x="517" y="647"/>
                        <a:pt x="521" y="637"/>
                        <a:pt x="517" y="629"/>
                      </a:cubicBez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51" name="Shape 951"/>
                <p:cNvSpPr/>
                <p:nvPr/>
              </p:nvSpPr>
              <p:spPr>
                <a:xfrm>
                  <a:off x="8037513" y="1371600"/>
                  <a:ext cx="1111251" cy="985839"/>
                </a:xfrm>
                <a:custGeom>
                  <a:avLst/>
                  <a:gdLst/>
                  <a:ahLst/>
                  <a:cxnLst/>
                  <a:rect l="0" t="0" r="0" b="0"/>
                  <a:pathLst>
                    <a:path w="501" h="445" extrusionOk="0">
                      <a:moveTo>
                        <a:pt x="3" y="422"/>
                      </a:moveTo>
                      <a:cubicBezTo>
                        <a:pt x="5" y="430"/>
                        <a:pt x="10" y="436"/>
                        <a:pt x="17" y="440"/>
                      </a:cubicBezTo>
                      <a:cubicBezTo>
                        <a:pt x="21" y="443"/>
                        <a:pt x="26" y="445"/>
                        <a:pt x="32" y="445"/>
                      </a:cubicBezTo>
                      <a:cubicBezTo>
                        <a:pt x="471" y="445"/>
                        <a:pt x="471" y="445"/>
                        <a:pt x="471" y="445"/>
                      </a:cubicBezTo>
                      <a:cubicBezTo>
                        <a:pt x="488" y="445"/>
                        <a:pt x="501" y="431"/>
                        <a:pt x="501" y="415"/>
                      </a:cubicBezTo>
                      <a:cubicBezTo>
                        <a:pt x="501" y="409"/>
                        <a:pt x="500" y="404"/>
                        <a:pt x="497" y="400"/>
                      </a:cubicBezTo>
                      <a:cubicBezTo>
                        <a:pt x="277" y="19"/>
                        <a:pt x="277" y="19"/>
                        <a:pt x="277" y="19"/>
                      </a:cubicBezTo>
                      <a:cubicBezTo>
                        <a:pt x="269" y="4"/>
                        <a:pt x="251" y="0"/>
                        <a:pt x="236" y="8"/>
                      </a:cubicBezTo>
                      <a:cubicBezTo>
                        <a:pt x="232" y="10"/>
                        <a:pt x="228" y="14"/>
                        <a:pt x="225" y="19"/>
                      </a:cubicBezTo>
                      <a:cubicBezTo>
                        <a:pt x="225" y="19"/>
                        <a:pt x="225" y="19"/>
                        <a:pt x="225" y="19"/>
                      </a:cubicBezTo>
                      <a:cubicBezTo>
                        <a:pt x="6" y="400"/>
                        <a:pt x="6" y="400"/>
                        <a:pt x="6" y="400"/>
                      </a:cubicBezTo>
                      <a:cubicBezTo>
                        <a:pt x="2" y="406"/>
                        <a:pt x="0" y="415"/>
                        <a:pt x="3" y="422"/>
                      </a:cubicBezTo>
                      <a:close/>
                      <a:moveTo>
                        <a:pt x="254" y="35"/>
                      </a:moveTo>
                      <a:cubicBezTo>
                        <a:pt x="254" y="35"/>
                        <a:pt x="254" y="35"/>
                        <a:pt x="254" y="35"/>
                      </a:cubicBezTo>
                      <a:cubicBezTo>
                        <a:pt x="254" y="35"/>
                        <a:pt x="254" y="35"/>
                        <a:pt x="254" y="35"/>
                      </a:cubicBezTo>
                      <a:close/>
                      <a:moveTo>
                        <a:pt x="251" y="40"/>
                      </a:moveTo>
                      <a:cubicBezTo>
                        <a:pt x="465" y="411"/>
                        <a:pt x="465" y="411"/>
                        <a:pt x="465" y="411"/>
                      </a:cubicBezTo>
                      <a:cubicBezTo>
                        <a:pt x="37" y="411"/>
                        <a:pt x="37" y="411"/>
                        <a:pt x="37" y="411"/>
                      </a:cubicBezTo>
                      <a:lnTo>
                        <a:pt x="251" y="40"/>
                      </a:ln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sp>
              <p:nvSpPr>
                <p:cNvPr id="952" name="Shape 952"/>
                <p:cNvSpPr/>
                <p:nvPr/>
              </p:nvSpPr>
              <p:spPr>
                <a:xfrm>
                  <a:off x="8543926" y="1773238"/>
                  <a:ext cx="103188" cy="271463"/>
                </a:xfrm>
                <a:custGeom>
                  <a:avLst/>
                  <a:gdLst/>
                  <a:ahLst/>
                  <a:cxnLst/>
                  <a:rect l="0" t="0" r="0" b="0"/>
                  <a:pathLst>
                    <a:path w="65" h="171" extrusionOk="0">
                      <a:moveTo>
                        <a:pt x="0" y="0"/>
                      </a:moveTo>
                      <a:lnTo>
                        <a:pt x="0" y="7"/>
                      </a:lnTo>
                      <a:lnTo>
                        <a:pt x="16" y="171"/>
                      </a:lnTo>
                      <a:lnTo>
                        <a:pt x="48" y="171"/>
                      </a:lnTo>
                      <a:lnTo>
                        <a:pt x="65" y="7"/>
                      </a:lnTo>
                      <a:lnTo>
                        <a:pt x="65" y="0"/>
                      </a:lnTo>
                      <a:lnTo>
                        <a:pt x="0" y="0"/>
                      </a:lnTo>
                      <a:close/>
                    </a:path>
                  </a:pathLst>
                </a:cu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grpSp>
          <p:sp>
            <p:nvSpPr>
              <p:cNvPr id="953" name="Shape 953"/>
              <p:cNvSpPr/>
              <p:nvPr/>
            </p:nvSpPr>
            <p:spPr>
              <a:xfrm>
                <a:off x="8547101" y="2092325"/>
                <a:ext cx="95400" cy="92100"/>
              </a:xfrm>
              <a:prstGeom prst="rect">
                <a:avLst/>
              </a:prstGeom>
              <a:solidFill>
                <a:srgbClr val="000000"/>
              </a:solidFill>
              <a:ln>
                <a:noFill/>
              </a:ln>
            </p:spPr>
            <p:txBody>
              <a:bodyPr spcFirstLastPara="1" wrap="square" lIns="91433" tIns="45700" rIns="91433" bIns="45700" anchor="t" anchorCtr="0">
                <a:noAutofit/>
              </a:bodyPr>
              <a:lstStyle/>
              <a:p>
                <a:endParaRPr sz="1867" dirty="0">
                  <a:solidFill>
                    <a:schemeClr val="lt1"/>
                  </a:solidFill>
                </a:endParaRPr>
              </a:p>
            </p:txBody>
          </p:sp>
        </p:grpSp>
      </p:grpSp>
      <p:grpSp>
        <p:nvGrpSpPr>
          <p:cNvPr id="2" name="Group 1">
            <a:extLst>
              <a:ext uri="{FF2B5EF4-FFF2-40B4-BE49-F238E27FC236}">
                <a16:creationId xmlns:a16="http://schemas.microsoft.com/office/drawing/2014/main" id="{6B871958-6B8C-074E-B6D9-3445D83F7A01}"/>
              </a:ext>
            </a:extLst>
          </p:cNvPr>
          <p:cNvGrpSpPr/>
          <p:nvPr/>
        </p:nvGrpSpPr>
        <p:grpSpPr>
          <a:xfrm>
            <a:off x="613056" y="3211287"/>
            <a:ext cx="11027400" cy="1027200"/>
            <a:chOff x="656600" y="2362200"/>
            <a:chExt cx="11027400" cy="1027200"/>
          </a:xfrm>
        </p:grpSpPr>
        <p:sp>
          <p:nvSpPr>
            <p:cNvPr id="917" name="Shape 917"/>
            <p:cNvSpPr/>
            <p:nvPr/>
          </p:nvSpPr>
          <p:spPr>
            <a:xfrm>
              <a:off x="4927472" y="2362200"/>
              <a:ext cx="2547200" cy="1027200"/>
            </a:xfrm>
            <a:prstGeom prst="arc">
              <a:avLst>
                <a:gd name="adj1" fmla="val 64915"/>
                <a:gd name="adj2" fmla="val 10475995"/>
              </a:avLst>
            </a:prstGeom>
            <a:noFill/>
            <a:ln w="38100" cap="rnd" cmpd="sng">
              <a:solidFill>
                <a:schemeClr val="accent1"/>
              </a:solidFill>
              <a:prstDash val="solid"/>
              <a:miter lim="800000"/>
              <a:headEnd type="none" w="sm" len="sm"/>
              <a:tailEnd type="stealth" w="med" len="med"/>
            </a:ln>
          </p:spPr>
          <p:txBody>
            <a:bodyPr spcFirstLastPara="1" wrap="square" lIns="91433" tIns="45700" rIns="91433" bIns="45700" anchor="ctr" anchorCtr="0">
              <a:noAutofit/>
            </a:bodyPr>
            <a:lstStyle/>
            <a:p>
              <a:pPr algn="ctr"/>
              <a:endParaRPr sz="1867" dirty="0">
                <a:solidFill>
                  <a:schemeClr val="lt1"/>
                </a:solidFill>
              </a:endParaRPr>
            </a:p>
          </p:txBody>
        </p:sp>
        <p:sp>
          <p:nvSpPr>
            <p:cNvPr id="150" name="Rounded Rectangle 149">
              <a:extLst>
                <a:ext uri="{FF2B5EF4-FFF2-40B4-BE49-F238E27FC236}">
                  <a16:creationId xmlns:a16="http://schemas.microsoft.com/office/drawing/2014/main" id="{829B7044-0291-1240-9777-A037A6B3FA77}"/>
                </a:ext>
              </a:extLst>
            </p:cNvPr>
            <p:cNvSpPr/>
            <p:nvPr/>
          </p:nvSpPr>
          <p:spPr bwMode="gray">
            <a:xfrm>
              <a:off x="2846776" y="2509094"/>
              <a:ext cx="1117600" cy="340720"/>
            </a:xfrm>
            <a:prstGeom prst="roundRect">
              <a:avLst>
                <a:gd name="adj" fmla="val 0"/>
              </a:avLst>
            </a:prstGeom>
            <a:noFill/>
            <a:ln w="9525" cap="flat" cmpd="sng" algn="ctr">
              <a:noFill/>
              <a:prstDash val="solid"/>
              <a:headEnd/>
              <a:tailEnd/>
            </a:ln>
            <a:effectLst/>
            <a:scene3d>
              <a:camera prst="orthographicFront"/>
              <a:lightRig rig="threePt" dir="t"/>
            </a:scene3d>
          </p:spPr>
          <p:txBody>
            <a:bodyPr lIns="0" tIns="243709" rIns="0" bIns="243709" anchor="ctr" anchorCtr="1"/>
            <a:lstStyle/>
            <a:p>
              <a:pPr defTabSz="685288">
                <a:lnSpc>
                  <a:spcPct val="90000"/>
                </a:lnSpc>
                <a:defRPr/>
              </a:pPr>
              <a:r>
                <a:rPr lang="en-US" sz="1867" kern="0" dirty="0">
                  <a:solidFill>
                    <a:schemeClr val="accent2"/>
                  </a:solidFill>
                  <a:latin typeface="+mn-lt"/>
                  <a:cs typeface="Helvetica Neue"/>
                </a:rPr>
                <a:t>Review</a:t>
              </a:r>
            </a:p>
          </p:txBody>
        </p:sp>
        <p:sp>
          <p:nvSpPr>
            <p:cNvPr id="151" name="Rounded Rectangle 150">
              <a:extLst>
                <a:ext uri="{FF2B5EF4-FFF2-40B4-BE49-F238E27FC236}">
                  <a16:creationId xmlns:a16="http://schemas.microsoft.com/office/drawing/2014/main" id="{AECA3BA9-C886-5D46-94F0-60307B61EE1C}"/>
                </a:ext>
              </a:extLst>
            </p:cNvPr>
            <p:cNvSpPr/>
            <p:nvPr/>
          </p:nvSpPr>
          <p:spPr bwMode="gray">
            <a:xfrm>
              <a:off x="5283200" y="2509094"/>
              <a:ext cx="1117600" cy="340720"/>
            </a:xfrm>
            <a:prstGeom prst="roundRect">
              <a:avLst>
                <a:gd name="adj" fmla="val 0"/>
              </a:avLst>
            </a:prstGeom>
            <a:noFill/>
            <a:ln w="9525" cap="flat" cmpd="sng" algn="ctr">
              <a:noFill/>
              <a:prstDash val="solid"/>
              <a:headEnd/>
              <a:tailEnd/>
            </a:ln>
            <a:effectLst/>
            <a:scene3d>
              <a:camera prst="orthographicFront"/>
              <a:lightRig rig="threePt" dir="t"/>
            </a:scene3d>
          </p:spPr>
          <p:txBody>
            <a:bodyPr lIns="0" tIns="243709" rIns="0" bIns="243709" anchor="ctr" anchorCtr="1"/>
            <a:lstStyle/>
            <a:p>
              <a:pPr defTabSz="685288">
                <a:lnSpc>
                  <a:spcPct val="90000"/>
                </a:lnSpc>
                <a:defRPr/>
              </a:pPr>
              <a:r>
                <a:rPr lang="en-US" sz="1867" kern="0" dirty="0">
                  <a:solidFill>
                    <a:schemeClr val="accent2"/>
                  </a:solidFill>
                  <a:latin typeface="+mn-lt"/>
                  <a:cs typeface="Helvetica Neue"/>
                </a:rPr>
                <a:t>Determine</a:t>
              </a:r>
            </a:p>
          </p:txBody>
        </p:sp>
        <p:sp>
          <p:nvSpPr>
            <p:cNvPr id="152" name="Oval 151">
              <a:extLst>
                <a:ext uri="{FF2B5EF4-FFF2-40B4-BE49-F238E27FC236}">
                  <a16:creationId xmlns:a16="http://schemas.microsoft.com/office/drawing/2014/main" id="{CBB332C8-EB7A-C641-95D2-A361C67B1B7F}"/>
                </a:ext>
              </a:extLst>
            </p:cNvPr>
            <p:cNvSpPr>
              <a:spLocks noChangeAspect="1"/>
            </p:cNvSpPr>
            <p:nvPr/>
          </p:nvSpPr>
          <p:spPr>
            <a:xfrm>
              <a:off x="2458720" y="2425455"/>
              <a:ext cx="487680" cy="487680"/>
            </a:xfrm>
            <a:prstGeom prst="ellipse">
              <a:avLst/>
            </a:prstGeom>
            <a:solidFill>
              <a:schemeClr val="accent1"/>
            </a:solidFill>
            <a:ln>
              <a:noFill/>
            </a:ln>
          </p:spPr>
          <p:style>
            <a:lnRef idx="3">
              <a:schemeClr val="lt1"/>
            </a:lnRef>
            <a:fillRef idx="1">
              <a:schemeClr val="accent5"/>
            </a:fillRef>
            <a:effectRef idx="1">
              <a:schemeClr val="accent5"/>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r>
                <a:rPr lang="en-US" sz="1867" b="1" dirty="0">
                  <a:solidFill>
                    <a:schemeClr val="bg1"/>
                  </a:solidFill>
                  <a:cs typeface="Helvetica Neue"/>
                </a:rPr>
                <a:t>1</a:t>
              </a:r>
            </a:p>
          </p:txBody>
        </p:sp>
        <p:sp>
          <p:nvSpPr>
            <p:cNvPr id="153" name="Oval 152">
              <a:extLst>
                <a:ext uri="{FF2B5EF4-FFF2-40B4-BE49-F238E27FC236}">
                  <a16:creationId xmlns:a16="http://schemas.microsoft.com/office/drawing/2014/main" id="{B7C43D09-393C-1142-9A66-5F213B189EFF}"/>
                </a:ext>
              </a:extLst>
            </p:cNvPr>
            <p:cNvSpPr>
              <a:spLocks noChangeAspect="1"/>
            </p:cNvSpPr>
            <p:nvPr/>
          </p:nvSpPr>
          <p:spPr>
            <a:xfrm>
              <a:off x="4693920" y="2425455"/>
              <a:ext cx="487680" cy="487680"/>
            </a:xfrm>
            <a:prstGeom prst="ellipse">
              <a:avLst/>
            </a:prstGeom>
            <a:solidFill>
              <a:schemeClr val="accent1"/>
            </a:solidFill>
            <a:ln>
              <a:noFill/>
            </a:ln>
          </p:spPr>
          <p:style>
            <a:lnRef idx="3">
              <a:schemeClr val="lt1"/>
            </a:lnRef>
            <a:fillRef idx="1">
              <a:schemeClr val="accent5"/>
            </a:fillRef>
            <a:effectRef idx="1">
              <a:schemeClr val="accent5"/>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r>
                <a:rPr lang="en-US" sz="1867" b="1" dirty="0">
                  <a:solidFill>
                    <a:schemeClr val="bg1"/>
                  </a:solidFill>
                  <a:cs typeface="Helvetica Neue"/>
                </a:rPr>
                <a:t>2</a:t>
              </a:r>
            </a:p>
          </p:txBody>
        </p:sp>
        <p:sp>
          <p:nvSpPr>
            <p:cNvPr id="154" name="Oval 153">
              <a:extLst>
                <a:ext uri="{FF2B5EF4-FFF2-40B4-BE49-F238E27FC236}">
                  <a16:creationId xmlns:a16="http://schemas.microsoft.com/office/drawing/2014/main" id="{6A9CAC03-FA45-7346-AAFF-45F6A08BCFE9}"/>
                </a:ext>
              </a:extLst>
            </p:cNvPr>
            <p:cNvSpPr>
              <a:spLocks noChangeAspect="1"/>
            </p:cNvSpPr>
            <p:nvPr/>
          </p:nvSpPr>
          <p:spPr>
            <a:xfrm>
              <a:off x="7213600" y="2425455"/>
              <a:ext cx="487680" cy="487680"/>
            </a:xfrm>
            <a:prstGeom prst="ellipse">
              <a:avLst/>
            </a:prstGeom>
            <a:solidFill>
              <a:schemeClr val="accent1"/>
            </a:solidFill>
            <a:ln>
              <a:noFill/>
            </a:ln>
          </p:spPr>
          <p:style>
            <a:lnRef idx="3">
              <a:schemeClr val="lt1"/>
            </a:lnRef>
            <a:fillRef idx="1">
              <a:schemeClr val="accent5"/>
            </a:fillRef>
            <a:effectRef idx="1">
              <a:schemeClr val="accent5"/>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r>
                <a:rPr lang="en-US" sz="1867" b="1" dirty="0">
                  <a:solidFill>
                    <a:schemeClr val="bg1"/>
                  </a:solidFill>
                  <a:cs typeface="Helvetica Neue"/>
                </a:rPr>
                <a:t>3</a:t>
              </a:r>
            </a:p>
          </p:txBody>
        </p:sp>
        <p:sp>
          <p:nvSpPr>
            <p:cNvPr id="155" name="Oval 154">
              <a:extLst>
                <a:ext uri="{FF2B5EF4-FFF2-40B4-BE49-F238E27FC236}">
                  <a16:creationId xmlns:a16="http://schemas.microsoft.com/office/drawing/2014/main" id="{760E4A36-5DA1-6D43-B0F3-9A3FECE25201}"/>
                </a:ext>
              </a:extLst>
            </p:cNvPr>
            <p:cNvSpPr>
              <a:spLocks noChangeAspect="1"/>
            </p:cNvSpPr>
            <p:nvPr/>
          </p:nvSpPr>
          <p:spPr>
            <a:xfrm>
              <a:off x="9437920" y="2425455"/>
              <a:ext cx="487680" cy="487680"/>
            </a:xfrm>
            <a:prstGeom prst="ellipse">
              <a:avLst/>
            </a:prstGeom>
            <a:solidFill>
              <a:schemeClr val="accent1"/>
            </a:solidFill>
            <a:ln>
              <a:noFill/>
            </a:ln>
          </p:spPr>
          <p:style>
            <a:lnRef idx="3">
              <a:schemeClr val="lt1"/>
            </a:lnRef>
            <a:fillRef idx="1">
              <a:schemeClr val="accent5"/>
            </a:fillRef>
            <a:effectRef idx="1">
              <a:schemeClr val="accent5"/>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r>
                <a:rPr lang="en-US" sz="1867" b="1" dirty="0">
                  <a:solidFill>
                    <a:schemeClr val="bg1"/>
                  </a:solidFill>
                  <a:cs typeface="Helvetica Neue"/>
                </a:rPr>
                <a:t>4</a:t>
              </a:r>
            </a:p>
          </p:txBody>
        </p:sp>
        <p:sp>
          <p:nvSpPr>
            <p:cNvPr id="156" name="Rounded Rectangle 155">
              <a:extLst>
                <a:ext uri="{FF2B5EF4-FFF2-40B4-BE49-F238E27FC236}">
                  <a16:creationId xmlns:a16="http://schemas.microsoft.com/office/drawing/2014/main" id="{DFA3DD88-F372-E24D-AE87-605E96CA1FC7}"/>
                </a:ext>
              </a:extLst>
            </p:cNvPr>
            <p:cNvSpPr/>
            <p:nvPr/>
          </p:nvSpPr>
          <p:spPr bwMode="gray">
            <a:xfrm>
              <a:off x="7620000" y="2509094"/>
              <a:ext cx="1117600" cy="340720"/>
            </a:xfrm>
            <a:prstGeom prst="roundRect">
              <a:avLst>
                <a:gd name="adj" fmla="val 0"/>
              </a:avLst>
            </a:prstGeom>
            <a:noFill/>
            <a:ln w="9525" cap="flat" cmpd="sng" algn="ctr">
              <a:noFill/>
              <a:prstDash val="solid"/>
              <a:headEnd/>
              <a:tailEnd/>
            </a:ln>
            <a:effectLst/>
            <a:scene3d>
              <a:camera prst="orthographicFront"/>
              <a:lightRig rig="threePt" dir="t"/>
            </a:scene3d>
          </p:spPr>
          <p:txBody>
            <a:bodyPr lIns="0" tIns="243709" rIns="0" bIns="243709" anchor="ctr" anchorCtr="1"/>
            <a:lstStyle/>
            <a:p>
              <a:pPr defTabSz="685288">
                <a:lnSpc>
                  <a:spcPct val="90000"/>
                </a:lnSpc>
                <a:defRPr/>
              </a:pPr>
              <a:r>
                <a:rPr lang="en-US" sz="1867" kern="0" dirty="0">
                  <a:solidFill>
                    <a:schemeClr val="accent2"/>
                  </a:solidFill>
                  <a:latin typeface="+mn-lt"/>
                  <a:cs typeface="Helvetica Neue"/>
                </a:rPr>
                <a:t>Decide</a:t>
              </a:r>
            </a:p>
          </p:txBody>
        </p:sp>
        <p:sp>
          <p:nvSpPr>
            <p:cNvPr id="157" name="Rounded Rectangle 156">
              <a:extLst>
                <a:ext uri="{FF2B5EF4-FFF2-40B4-BE49-F238E27FC236}">
                  <a16:creationId xmlns:a16="http://schemas.microsoft.com/office/drawing/2014/main" id="{E5CE342C-BC0E-1B4D-BFBC-7FD8D6DE78DE}"/>
                </a:ext>
              </a:extLst>
            </p:cNvPr>
            <p:cNvSpPr/>
            <p:nvPr/>
          </p:nvSpPr>
          <p:spPr bwMode="gray">
            <a:xfrm>
              <a:off x="9550400" y="2488709"/>
              <a:ext cx="2133600" cy="381491"/>
            </a:xfrm>
            <a:prstGeom prst="roundRect">
              <a:avLst>
                <a:gd name="adj" fmla="val 0"/>
              </a:avLst>
            </a:prstGeom>
            <a:noFill/>
            <a:ln w="9525" cap="flat" cmpd="sng" algn="ctr">
              <a:noFill/>
              <a:prstDash val="solid"/>
              <a:headEnd/>
              <a:tailEnd/>
            </a:ln>
            <a:effectLst/>
            <a:scene3d>
              <a:camera prst="orthographicFront"/>
              <a:lightRig rig="threePt" dir="t"/>
            </a:scene3d>
          </p:spPr>
          <p:txBody>
            <a:bodyPr lIns="0" tIns="243709" rIns="0" bIns="243709" anchor="ctr" anchorCtr="1"/>
            <a:lstStyle/>
            <a:p>
              <a:pPr defTabSz="685288">
                <a:lnSpc>
                  <a:spcPct val="90000"/>
                </a:lnSpc>
                <a:defRPr/>
              </a:pPr>
              <a:r>
                <a:rPr lang="en-US" sz="1867" kern="0" dirty="0">
                  <a:solidFill>
                    <a:schemeClr val="accent2"/>
                  </a:solidFill>
                  <a:latin typeface="+mn-lt"/>
                  <a:cs typeface="Helvetica Neue"/>
                </a:rPr>
                <a:t>Act &amp; Adapt</a:t>
              </a:r>
            </a:p>
          </p:txBody>
        </p:sp>
        <p:sp>
          <p:nvSpPr>
            <p:cNvPr id="158" name="TextBox 157">
              <a:extLst>
                <a:ext uri="{FF2B5EF4-FFF2-40B4-BE49-F238E27FC236}">
                  <a16:creationId xmlns:a16="http://schemas.microsoft.com/office/drawing/2014/main" id="{42B6B2BF-D61C-4E4E-8011-56496C004327}"/>
                </a:ext>
              </a:extLst>
            </p:cNvPr>
            <p:cNvSpPr txBox="1"/>
            <p:nvPr/>
          </p:nvSpPr>
          <p:spPr>
            <a:xfrm>
              <a:off x="656600" y="2543801"/>
              <a:ext cx="1219200" cy="315459"/>
            </a:xfrm>
            <a:prstGeom prst="rect">
              <a:avLst/>
            </a:prstGeom>
          </p:spPr>
          <p:txBody>
            <a:bodyPr wrap="square" lIns="68568" tIns="34284" rIns="68568" bIns="34284" rtlCol="0">
              <a:spAutoFit/>
            </a:bodyPr>
            <a:lstStyle/>
            <a:p>
              <a:pPr algn="r"/>
              <a:r>
                <a:rPr lang="en-US" sz="1600" dirty="0">
                  <a:solidFill>
                    <a:srgbClr val="595959"/>
                  </a:solidFill>
                  <a:latin typeface="+mn-lt"/>
                  <a:cs typeface="Helvetica Neue Light"/>
                </a:rPr>
                <a:t>PROCESS</a:t>
              </a:r>
              <a:endParaRPr lang="en-US" sz="1467" dirty="0">
                <a:solidFill>
                  <a:srgbClr val="595959"/>
                </a:solidFill>
                <a:latin typeface="+mn-lt"/>
                <a:cs typeface="Helvetica Neue Light"/>
              </a:endParaRPr>
            </a:p>
          </p:txBody>
        </p:sp>
        <p:cxnSp>
          <p:nvCxnSpPr>
            <p:cNvPr id="159" name="Straight Arrow Connector 158">
              <a:extLst>
                <a:ext uri="{FF2B5EF4-FFF2-40B4-BE49-F238E27FC236}">
                  <a16:creationId xmlns:a16="http://schemas.microsoft.com/office/drawing/2014/main" id="{4C9625C9-ECFD-6644-A2AB-6213E276B971}"/>
                </a:ext>
              </a:extLst>
            </p:cNvPr>
            <p:cNvCxnSpPr/>
            <p:nvPr/>
          </p:nvCxnSpPr>
          <p:spPr>
            <a:xfrm>
              <a:off x="3925425" y="2701904"/>
              <a:ext cx="536841" cy="0"/>
            </a:xfrm>
            <a:prstGeom prst="straightConnector1">
              <a:avLst/>
            </a:prstGeom>
            <a:ln w="38100" cap="rnd">
              <a:solidFill>
                <a:schemeClr val="accent1"/>
              </a:solidFill>
              <a:tailEnd type="arrow" w="lg" len="med"/>
            </a:ln>
          </p:spPr>
          <p:style>
            <a:lnRef idx="1">
              <a:schemeClr val="accent1"/>
            </a:lnRef>
            <a:fillRef idx="0">
              <a:schemeClr val="accent1"/>
            </a:fillRef>
            <a:effectRef idx="0">
              <a:schemeClr val="accent1"/>
            </a:effectRef>
            <a:fontRef idx="minor">
              <a:schemeClr val="tx1"/>
            </a:fontRef>
          </p:style>
        </p:cxnSp>
        <p:cxnSp>
          <p:nvCxnSpPr>
            <p:cNvPr id="160" name="Straight Arrow Connector 159">
              <a:extLst>
                <a:ext uri="{FF2B5EF4-FFF2-40B4-BE49-F238E27FC236}">
                  <a16:creationId xmlns:a16="http://schemas.microsoft.com/office/drawing/2014/main" id="{D43931EC-B523-D34E-865E-9E0787DCDA48}"/>
                </a:ext>
              </a:extLst>
            </p:cNvPr>
            <p:cNvCxnSpPr/>
            <p:nvPr/>
          </p:nvCxnSpPr>
          <p:spPr>
            <a:xfrm>
              <a:off x="6530973" y="2701904"/>
              <a:ext cx="536841" cy="0"/>
            </a:xfrm>
            <a:prstGeom prst="straightConnector1">
              <a:avLst/>
            </a:prstGeom>
            <a:ln w="38100" cap="rnd">
              <a:solidFill>
                <a:schemeClr val="accent1"/>
              </a:solidFill>
              <a:tailEnd type="arrow" w="lg" len="med"/>
            </a:ln>
          </p:spPr>
          <p:style>
            <a:lnRef idx="1">
              <a:schemeClr val="accent1"/>
            </a:lnRef>
            <a:fillRef idx="0">
              <a:schemeClr val="accent1"/>
            </a:fillRef>
            <a:effectRef idx="0">
              <a:schemeClr val="accent1"/>
            </a:effectRef>
            <a:fontRef idx="minor">
              <a:schemeClr val="tx1"/>
            </a:fontRef>
          </p:style>
        </p:cxnSp>
        <p:cxnSp>
          <p:nvCxnSpPr>
            <p:cNvPr id="161" name="Straight Arrow Connector 160">
              <a:extLst>
                <a:ext uri="{FF2B5EF4-FFF2-40B4-BE49-F238E27FC236}">
                  <a16:creationId xmlns:a16="http://schemas.microsoft.com/office/drawing/2014/main" id="{A65257A5-BEE7-9B4B-8174-7C85FA54835A}"/>
                </a:ext>
              </a:extLst>
            </p:cNvPr>
            <p:cNvCxnSpPr/>
            <p:nvPr/>
          </p:nvCxnSpPr>
          <p:spPr>
            <a:xfrm>
              <a:off x="8723566" y="2701904"/>
              <a:ext cx="536841" cy="0"/>
            </a:xfrm>
            <a:prstGeom prst="straightConnector1">
              <a:avLst/>
            </a:prstGeom>
            <a:ln w="38100" cap="rnd">
              <a:solidFill>
                <a:schemeClr val="accent1"/>
              </a:solidFill>
              <a:tailEnd type="arrow" w="lg" len="med"/>
            </a:ln>
          </p:spPr>
          <p:style>
            <a:lnRef idx="1">
              <a:schemeClr val="accent1"/>
            </a:lnRef>
            <a:fillRef idx="0">
              <a:schemeClr val="accent1"/>
            </a:fillRef>
            <a:effectRef idx="0">
              <a:schemeClr val="accent1"/>
            </a:effectRef>
            <a:fontRef idx="minor">
              <a:schemeClr val="tx1"/>
            </a:fontRef>
          </p:style>
        </p:cxnSp>
      </p:grpSp>
      <p:grpSp>
        <p:nvGrpSpPr>
          <p:cNvPr id="92" name="Group 91">
            <a:extLst>
              <a:ext uri="{FF2B5EF4-FFF2-40B4-BE49-F238E27FC236}">
                <a16:creationId xmlns:a16="http://schemas.microsoft.com/office/drawing/2014/main" id="{6B6F622F-1E5D-4D4D-A06F-40087A4ED555}"/>
              </a:ext>
            </a:extLst>
          </p:cNvPr>
          <p:cNvGrpSpPr/>
          <p:nvPr/>
        </p:nvGrpSpPr>
        <p:grpSpPr>
          <a:xfrm>
            <a:off x="249231" y="1774372"/>
            <a:ext cx="11189889" cy="914400"/>
            <a:chOff x="456063" y="1143000"/>
            <a:chExt cx="11189889" cy="914400"/>
          </a:xfrm>
        </p:grpSpPr>
        <p:grpSp>
          <p:nvGrpSpPr>
            <p:cNvPr id="93" name="Group 92">
              <a:extLst>
                <a:ext uri="{FF2B5EF4-FFF2-40B4-BE49-F238E27FC236}">
                  <a16:creationId xmlns:a16="http://schemas.microsoft.com/office/drawing/2014/main" id="{119DDDBF-5C68-F84C-8D36-8A0F6F414BA7}"/>
                </a:ext>
              </a:extLst>
            </p:cNvPr>
            <p:cNvGrpSpPr/>
            <p:nvPr/>
          </p:nvGrpSpPr>
          <p:grpSpPr>
            <a:xfrm>
              <a:off x="456063" y="1143000"/>
              <a:ext cx="11189889" cy="914400"/>
              <a:chOff x="342047" y="1047750"/>
              <a:chExt cx="8392417" cy="685800"/>
            </a:xfrm>
          </p:grpSpPr>
          <p:sp>
            <p:nvSpPr>
              <p:cNvPr id="164" name="Rectangle 163">
                <a:extLst>
                  <a:ext uri="{FF2B5EF4-FFF2-40B4-BE49-F238E27FC236}">
                    <a16:creationId xmlns:a16="http://schemas.microsoft.com/office/drawing/2014/main" id="{F436EF25-9801-E94D-AB4E-6857FF2B56B0}"/>
                  </a:ext>
                </a:extLst>
              </p:cNvPr>
              <p:cNvSpPr/>
              <p:nvPr/>
            </p:nvSpPr>
            <p:spPr bwMode="gray">
              <a:xfrm>
                <a:off x="6998199" y="1047750"/>
                <a:ext cx="1736265" cy="685800"/>
              </a:xfrm>
              <a:prstGeom prst="rect">
                <a:avLst/>
              </a:prstGeom>
              <a:solidFill>
                <a:schemeClr val="accent2"/>
              </a:solidFill>
              <a:ln w="28575" cmpd="sng">
                <a:noFill/>
                <a:headEnd/>
                <a:tailEnd/>
              </a:ln>
            </p:spPr>
            <p:style>
              <a:lnRef idx="3">
                <a:schemeClr val="lt1"/>
              </a:lnRef>
              <a:fillRef idx="1">
                <a:schemeClr val="accent5"/>
              </a:fillRef>
              <a:effectRef idx="1">
                <a:schemeClr val="accent5"/>
              </a:effectRef>
              <a:fontRef idx="minor">
                <a:schemeClr val="lt1"/>
              </a:fontRef>
            </p:style>
            <p:txBody>
              <a:bodyPr lIns="0" tIns="243709" rIns="0" bIns="243709" anchor="ctr" anchorCtr="1"/>
              <a:lstStyle/>
              <a:p>
                <a:pPr algn="ctr" defTabSz="685288">
                  <a:lnSpc>
                    <a:spcPct val="90000"/>
                  </a:lnSpc>
                </a:pPr>
                <a:endParaRPr lang="en-US" sz="1867" kern="0" dirty="0">
                  <a:solidFill>
                    <a:prstClr val="white"/>
                  </a:solidFill>
                  <a:cs typeface="Arial Regular" charset="0"/>
                </a:endParaRPr>
              </a:p>
            </p:txBody>
          </p:sp>
          <p:sp>
            <p:nvSpPr>
              <p:cNvPr id="165" name="Rectangle 164">
                <a:extLst>
                  <a:ext uri="{FF2B5EF4-FFF2-40B4-BE49-F238E27FC236}">
                    <a16:creationId xmlns:a16="http://schemas.microsoft.com/office/drawing/2014/main" id="{8AD90D8F-33EF-8548-9820-0A64E74DF77D}"/>
                  </a:ext>
                </a:extLst>
              </p:cNvPr>
              <p:cNvSpPr/>
              <p:nvPr/>
            </p:nvSpPr>
            <p:spPr bwMode="gray">
              <a:xfrm>
                <a:off x="1524000" y="1047750"/>
                <a:ext cx="1736265" cy="685800"/>
              </a:xfrm>
              <a:prstGeom prst="rect">
                <a:avLst/>
              </a:prstGeom>
              <a:solidFill>
                <a:schemeClr val="accent2"/>
              </a:solidFill>
              <a:ln w="28575" cmpd="sng">
                <a:noFill/>
                <a:headEnd/>
                <a:tailEnd/>
              </a:ln>
            </p:spPr>
            <p:style>
              <a:lnRef idx="3">
                <a:schemeClr val="lt1"/>
              </a:lnRef>
              <a:fillRef idx="1">
                <a:schemeClr val="accent5"/>
              </a:fillRef>
              <a:effectRef idx="1">
                <a:schemeClr val="accent5"/>
              </a:effectRef>
              <a:fontRef idx="minor">
                <a:schemeClr val="lt1"/>
              </a:fontRef>
            </p:style>
            <p:txBody>
              <a:bodyPr lIns="0" tIns="243709" rIns="0" bIns="243709" anchor="ctr" anchorCtr="1"/>
              <a:lstStyle/>
              <a:p>
                <a:pPr algn="ctr" defTabSz="685288">
                  <a:lnSpc>
                    <a:spcPct val="90000"/>
                  </a:lnSpc>
                </a:pPr>
                <a:endParaRPr lang="en-US" sz="1867" kern="0" dirty="0">
                  <a:solidFill>
                    <a:prstClr val="white"/>
                  </a:solidFill>
                  <a:cs typeface="Arial Regular" charset="0"/>
                </a:endParaRPr>
              </a:p>
            </p:txBody>
          </p:sp>
          <p:sp>
            <p:nvSpPr>
              <p:cNvPr id="166" name="Rectangle 165">
                <a:extLst>
                  <a:ext uri="{FF2B5EF4-FFF2-40B4-BE49-F238E27FC236}">
                    <a16:creationId xmlns:a16="http://schemas.microsoft.com/office/drawing/2014/main" id="{AD664F10-B802-134C-9064-CA62616EE438}"/>
                  </a:ext>
                </a:extLst>
              </p:cNvPr>
              <p:cNvSpPr/>
              <p:nvPr/>
            </p:nvSpPr>
            <p:spPr bwMode="gray">
              <a:xfrm>
                <a:off x="3346699" y="1047750"/>
                <a:ext cx="1736265" cy="685800"/>
              </a:xfrm>
              <a:prstGeom prst="rect">
                <a:avLst/>
              </a:prstGeom>
              <a:solidFill>
                <a:schemeClr val="accent2"/>
              </a:solidFill>
              <a:ln w="28575" cmpd="sng">
                <a:noFill/>
                <a:headEnd/>
                <a:tailEnd/>
              </a:ln>
            </p:spPr>
            <p:style>
              <a:lnRef idx="3">
                <a:schemeClr val="lt1"/>
              </a:lnRef>
              <a:fillRef idx="1">
                <a:schemeClr val="accent5"/>
              </a:fillRef>
              <a:effectRef idx="1">
                <a:schemeClr val="accent5"/>
              </a:effectRef>
              <a:fontRef idx="minor">
                <a:schemeClr val="lt1"/>
              </a:fontRef>
            </p:style>
            <p:txBody>
              <a:bodyPr lIns="0" tIns="243709" rIns="0" bIns="243709" anchor="ctr" anchorCtr="1"/>
              <a:lstStyle/>
              <a:p>
                <a:pPr algn="ctr" defTabSz="685288">
                  <a:lnSpc>
                    <a:spcPct val="90000"/>
                  </a:lnSpc>
                </a:pPr>
                <a:endParaRPr lang="en-US" sz="1867" kern="0" dirty="0">
                  <a:solidFill>
                    <a:prstClr val="white"/>
                  </a:solidFill>
                  <a:cs typeface="Arial Regular" charset="0"/>
                </a:endParaRPr>
              </a:p>
            </p:txBody>
          </p:sp>
          <p:sp>
            <p:nvSpPr>
              <p:cNvPr id="167" name="Rounded Rectangle 166">
                <a:extLst>
                  <a:ext uri="{FF2B5EF4-FFF2-40B4-BE49-F238E27FC236}">
                    <a16:creationId xmlns:a16="http://schemas.microsoft.com/office/drawing/2014/main" id="{B35921DE-485B-C44D-BD81-F7A083419720}"/>
                  </a:ext>
                </a:extLst>
              </p:cNvPr>
              <p:cNvSpPr/>
              <p:nvPr/>
            </p:nvSpPr>
            <p:spPr bwMode="gray">
              <a:xfrm>
                <a:off x="2020195" y="1186680"/>
                <a:ext cx="1237355" cy="407940"/>
              </a:xfrm>
              <a:prstGeom prst="roundRect">
                <a:avLst>
                  <a:gd name="adj" fmla="val 0"/>
                </a:avLst>
              </a:prstGeom>
              <a:noFill/>
              <a:ln w="9525" cap="flat" cmpd="sng" algn="ctr">
                <a:noFill/>
                <a:prstDash val="solid"/>
                <a:headEnd/>
                <a:tailEnd/>
              </a:ln>
              <a:effectLst/>
              <a:scene3d>
                <a:camera prst="orthographicFront"/>
                <a:lightRig rig="threePt" dir="t"/>
              </a:scene3d>
            </p:spPr>
            <p:txBody>
              <a:bodyPr lIns="0" tIns="243709" rIns="0" bIns="243709" anchor="ctr" anchorCtr="1"/>
              <a:lstStyle/>
              <a:p>
                <a:pPr defTabSz="685288">
                  <a:lnSpc>
                    <a:spcPct val="90000"/>
                  </a:lnSpc>
                  <a:defRPr/>
                </a:pPr>
                <a:r>
                  <a:rPr lang="en-US" sz="1600" kern="0" dirty="0">
                    <a:solidFill>
                      <a:prstClr val="white"/>
                    </a:solidFill>
                    <a:latin typeface="+mn-lt"/>
                    <a:cs typeface="Arial Regular" charset="0"/>
                  </a:rPr>
                  <a:t>MONITOR</a:t>
                </a:r>
              </a:p>
            </p:txBody>
          </p:sp>
          <p:sp>
            <p:nvSpPr>
              <p:cNvPr id="168" name="Rounded Rectangle 167">
                <a:extLst>
                  <a:ext uri="{FF2B5EF4-FFF2-40B4-BE49-F238E27FC236}">
                    <a16:creationId xmlns:a16="http://schemas.microsoft.com/office/drawing/2014/main" id="{27B74526-57A1-DD4A-96C0-B8B6493F89A6}"/>
                  </a:ext>
                </a:extLst>
              </p:cNvPr>
              <p:cNvSpPr/>
              <p:nvPr/>
            </p:nvSpPr>
            <p:spPr bwMode="gray">
              <a:xfrm>
                <a:off x="7569751" y="1186680"/>
                <a:ext cx="1117049" cy="407940"/>
              </a:xfrm>
              <a:prstGeom prst="roundRect">
                <a:avLst>
                  <a:gd name="adj" fmla="val 0"/>
                </a:avLst>
              </a:prstGeom>
              <a:noFill/>
              <a:ln w="9525" cap="flat" cmpd="sng" algn="ctr">
                <a:noFill/>
                <a:prstDash val="solid"/>
                <a:headEnd/>
                <a:tailEnd/>
              </a:ln>
              <a:effectLst/>
              <a:scene3d>
                <a:camera prst="orthographicFront"/>
                <a:lightRig rig="threePt" dir="t"/>
              </a:scene3d>
            </p:spPr>
            <p:txBody>
              <a:bodyPr lIns="0" tIns="243709" rIns="0" bIns="243709" anchor="ctr" anchorCtr="1"/>
              <a:lstStyle/>
              <a:p>
                <a:pPr defTabSz="685288">
                  <a:lnSpc>
                    <a:spcPct val="90000"/>
                  </a:lnSpc>
                  <a:defRPr/>
                </a:pPr>
                <a:r>
                  <a:rPr lang="en-US" sz="1600" kern="0" dirty="0">
                    <a:solidFill>
                      <a:prstClr val="white"/>
                    </a:solidFill>
                    <a:latin typeface="+mn-lt"/>
                    <a:cs typeface="Arial Regular" charset="0"/>
                  </a:rPr>
                  <a:t>RESPOND</a:t>
                </a:r>
              </a:p>
            </p:txBody>
          </p:sp>
          <p:sp>
            <p:nvSpPr>
              <p:cNvPr id="169" name="Rounded Rectangle 168">
                <a:extLst>
                  <a:ext uri="{FF2B5EF4-FFF2-40B4-BE49-F238E27FC236}">
                    <a16:creationId xmlns:a16="http://schemas.microsoft.com/office/drawing/2014/main" id="{DF4AE8C7-188C-E44C-A29B-FE353CA83C29}"/>
                  </a:ext>
                </a:extLst>
              </p:cNvPr>
              <p:cNvSpPr/>
              <p:nvPr/>
            </p:nvSpPr>
            <p:spPr bwMode="gray">
              <a:xfrm>
                <a:off x="3830233" y="1186680"/>
                <a:ext cx="1224323" cy="407940"/>
              </a:xfrm>
              <a:prstGeom prst="roundRect">
                <a:avLst>
                  <a:gd name="adj" fmla="val 0"/>
                </a:avLst>
              </a:prstGeom>
              <a:noFill/>
              <a:ln w="9525" cap="flat" cmpd="sng" algn="ctr">
                <a:noFill/>
                <a:prstDash val="solid"/>
                <a:headEnd/>
                <a:tailEnd/>
              </a:ln>
              <a:effectLst/>
              <a:scene3d>
                <a:camera prst="orthographicFront"/>
                <a:lightRig rig="threePt" dir="t"/>
              </a:scene3d>
            </p:spPr>
            <p:txBody>
              <a:bodyPr lIns="0" tIns="243709" rIns="0" bIns="243709" anchor="ctr" anchorCtr="1"/>
              <a:lstStyle/>
              <a:p>
                <a:pPr defTabSz="685288">
                  <a:lnSpc>
                    <a:spcPct val="90000"/>
                  </a:lnSpc>
                  <a:defRPr/>
                </a:pPr>
                <a:r>
                  <a:rPr lang="en-US" sz="1600" kern="0" dirty="0">
                    <a:solidFill>
                      <a:prstClr val="white"/>
                    </a:solidFill>
                    <a:latin typeface="+mn-lt"/>
                    <a:cs typeface="Arial Regular" charset="0"/>
                  </a:rPr>
                  <a:t>DETECT</a:t>
                </a:r>
              </a:p>
            </p:txBody>
          </p:sp>
          <p:sp>
            <p:nvSpPr>
              <p:cNvPr id="170" name="TextBox 169">
                <a:extLst>
                  <a:ext uri="{FF2B5EF4-FFF2-40B4-BE49-F238E27FC236}">
                    <a16:creationId xmlns:a16="http://schemas.microsoft.com/office/drawing/2014/main" id="{EE94D9B7-1514-9F4E-9E75-48EBEDB6359E}"/>
                  </a:ext>
                </a:extLst>
              </p:cNvPr>
              <p:cNvSpPr txBox="1"/>
              <p:nvPr/>
            </p:nvSpPr>
            <p:spPr>
              <a:xfrm>
                <a:off x="342047" y="1276350"/>
                <a:ext cx="1067653" cy="236594"/>
              </a:xfrm>
              <a:prstGeom prst="rect">
                <a:avLst/>
              </a:prstGeom>
            </p:spPr>
            <p:txBody>
              <a:bodyPr wrap="square" lIns="68568" tIns="34284" rIns="68568" bIns="34284" rtlCol="0">
                <a:spAutoFit/>
              </a:bodyPr>
              <a:lstStyle/>
              <a:p>
                <a:pPr algn="r"/>
                <a:r>
                  <a:rPr lang="en-US" sz="1600" dirty="0">
                    <a:solidFill>
                      <a:schemeClr val="tx1">
                        <a:lumMod val="65000"/>
                        <a:lumOff val="35000"/>
                      </a:schemeClr>
                    </a:solidFill>
                    <a:latin typeface="+mn-lt"/>
                    <a:cs typeface="Helvetica Neue Light"/>
                  </a:rPr>
                  <a:t>FUNCTIONS</a:t>
                </a:r>
              </a:p>
            </p:txBody>
          </p:sp>
          <p:grpSp>
            <p:nvGrpSpPr>
              <p:cNvPr id="171" name="Group 170">
                <a:extLst>
                  <a:ext uri="{FF2B5EF4-FFF2-40B4-BE49-F238E27FC236}">
                    <a16:creationId xmlns:a16="http://schemas.microsoft.com/office/drawing/2014/main" id="{BF09770F-D99A-DA4F-816D-0A9A772F5C9B}"/>
                  </a:ext>
                </a:extLst>
              </p:cNvPr>
              <p:cNvGrpSpPr/>
              <p:nvPr/>
            </p:nvGrpSpPr>
            <p:grpSpPr>
              <a:xfrm>
                <a:off x="5169399" y="1047750"/>
                <a:ext cx="1746998" cy="685800"/>
                <a:chOff x="5169399" y="1047750"/>
                <a:chExt cx="1746998" cy="685800"/>
              </a:xfrm>
            </p:grpSpPr>
            <p:sp>
              <p:nvSpPr>
                <p:cNvPr id="172" name="Rectangle 171">
                  <a:extLst>
                    <a:ext uri="{FF2B5EF4-FFF2-40B4-BE49-F238E27FC236}">
                      <a16:creationId xmlns:a16="http://schemas.microsoft.com/office/drawing/2014/main" id="{209623D6-2264-2746-81BC-C3E4D69FD157}"/>
                    </a:ext>
                  </a:extLst>
                </p:cNvPr>
                <p:cNvSpPr/>
                <p:nvPr/>
              </p:nvSpPr>
              <p:spPr bwMode="gray">
                <a:xfrm>
                  <a:off x="5169399" y="1047750"/>
                  <a:ext cx="1736265" cy="685800"/>
                </a:xfrm>
                <a:prstGeom prst="rect">
                  <a:avLst/>
                </a:prstGeom>
                <a:solidFill>
                  <a:schemeClr val="accent2"/>
                </a:solidFill>
                <a:ln w="28575" cmpd="sng">
                  <a:noFill/>
                  <a:headEnd/>
                  <a:tailEnd/>
                </a:ln>
              </p:spPr>
              <p:style>
                <a:lnRef idx="3">
                  <a:schemeClr val="lt1"/>
                </a:lnRef>
                <a:fillRef idx="1">
                  <a:schemeClr val="accent5"/>
                </a:fillRef>
                <a:effectRef idx="1">
                  <a:schemeClr val="accent5"/>
                </a:effectRef>
                <a:fontRef idx="minor">
                  <a:schemeClr val="lt1"/>
                </a:fontRef>
              </p:style>
              <p:txBody>
                <a:bodyPr lIns="0" tIns="243709" rIns="0" bIns="243709" anchor="ctr" anchorCtr="1"/>
                <a:lstStyle/>
                <a:p>
                  <a:pPr algn="ctr" defTabSz="685288">
                    <a:lnSpc>
                      <a:spcPct val="90000"/>
                    </a:lnSpc>
                  </a:pPr>
                  <a:endParaRPr lang="en-US" sz="1867" kern="0" dirty="0">
                    <a:solidFill>
                      <a:prstClr val="white"/>
                    </a:solidFill>
                    <a:cs typeface="Arial Regular" charset="0"/>
                  </a:endParaRPr>
                </a:p>
              </p:txBody>
            </p:sp>
            <p:sp>
              <p:nvSpPr>
                <p:cNvPr id="173" name="Rounded Rectangle 172">
                  <a:extLst>
                    <a:ext uri="{FF2B5EF4-FFF2-40B4-BE49-F238E27FC236}">
                      <a16:creationId xmlns:a16="http://schemas.microsoft.com/office/drawing/2014/main" id="{58639F02-6475-A841-97E8-AB91810D692A}"/>
                    </a:ext>
                  </a:extLst>
                </p:cNvPr>
                <p:cNvSpPr/>
                <p:nvPr/>
              </p:nvSpPr>
              <p:spPr bwMode="gray">
                <a:xfrm>
                  <a:off x="5691708" y="1186680"/>
                  <a:ext cx="1224689" cy="407940"/>
                </a:xfrm>
                <a:prstGeom prst="roundRect">
                  <a:avLst>
                    <a:gd name="adj" fmla="val 0"/>
                  </a:avLst>
                </a:prstGeom>
                <a:noFill/>
                <a:ln w="9525" cap="flat" cmpd="sng" algn="ctr">
                  <a:noFill/>
                  <a:prstDash val="solid"/>
                  <a:headEnd/>
                  <a:tailEnd/>
                </a:ln>
                <a:effectLst/>
                <a:scene3d>
                  <a:camera prst="orthographicFront"/>
                  <a:lightRig rig="threePt" dir="t"/>
                </a:scene3d>
              </p:spPr>
              <p:txBody>
                <a:bodyPr lIns="0" tIns="243709" rIns="0" bIns="243709" anchor="ctr" anchorCtr="1"/>
                <a:lstStyle/>
                <a:p>
                  <a:pPr defTabSz="685288">
                    <a:lnSpc>
                      <a:spcPct val="90000"/>
                    </a:lnSpc>
                    <a:defRPr/>
                  </a:pPr>
                  <a:r>
                    <a:rPr lang="en-US" sz="1600" kern="0" dirty="0">
                      <a:solidFill>
                        <a:prstClr val="white"/>
                      </a:solidFill>
                      <a:latin typeface="+mn-lt"/>
                      <a:cs typeface="Arial Regular" charset="0"/>
                    </a:rPr>
                    <a:t>INVESTIGATE</a:t>
                  </a:r>
                </a:p>
              </p:txBody>
            </p:sp>
          </p:grpSp>
        </p:grpSp>
        <p:grpSp>
          <p:nvGrpSpPr>
            <p:cNvPr id="94" name="Group 302">
              <a:extLst>
                <a:ext uri="{FF2B5EF4-FFF2-40B4-BE49-F238E27FC236}">
                  <a16:creationId xmlns:a16="http://schemas.microsoft.com/office/drawing/2014/main" id="{8ED4E1D7-23A4-894E-B37E-DB13C9CF131B}"/>
                </a:ext>
              </a:extLst>
            </p:cNvPr>
            <p:cNvGrpSpPr>
              <a:grpSpLocks noChangeAspect="1"/>
            </p:cNvGrpSpPr>
            <p:nvPr/>
          </p:nvGrpSpPr>
          <p:grpSpPr bwMode="auto">
            <a:xfrm>
              <a:off x="2297533" y="1407839"/>
              <a:ext cx="523760" cy="455252"/>
              <a:chOff x="1356" y="1"/>
              <a:chExt cx="4977" cy="4326"/>
            </a:xfrm>
            <a:solidFill>
              <a:srgbClr val="FFFFFF"/>
            </a:solidFill>
          </p:grpSpPr>
          <p:sp>
            <p:nvSpPr>
              <p:cNvPr id="106" name="Freeform 303">
                <a:extLst>
                  <a:ext uri="{FF2B5EF4-FFF2-40B4-BE49-F238E27FC236}">
                    <a16:creationId xmlns:a16="http://schemas.microsoft.com/office/drawing/2014/main" id="{51E520A7-998B-894A-B502-9B0F7107442D}"/>
                  </a:ext>
                </a:extLst>
              </p:cNvPr>
              <p:cNvSpPr>
                <a:spLocks noEditPoints="1"/>
              </p:cNvSpPr>
              <p:nvPr/>
            </p:nvSpPr>
            <p:spPr bwMode="auto">
              <a:xfrm>
                <a:off x="1356" y="1"/>
                <a:ext cx="4580" cy="3473"/>
              </a:xfrm>
              <a:custGeom>
                <a:avLst/>
                <a:gdLst>
                  <a:gd name="T0" fmla="*/ 2182 w 3402"/>
                  <a:gd name="T1" fmla="*/ 2478 h 2578"/>
                  <a:gd name="T2" fmla="*/ 210 w 3402"/>
                  <a:gd name="T3" fmla="*/ 2478 h 2578"/>
                  <a:gd name="T4" fmla="*/ 100 w 3402"/>
                  <a:gd name="T5" fmla="*/ 2368 h 2578"/>
                  <a:gd name="T6" fmla="*/ 100 w 3402"/>
                  <a:gd name="T7" fmla="*/ 695 h 2578"/>
                  <a:gd name="T8" fmla="*/ 3302 w 3402"/>
                  <a:gd name="T9" fmla="*/ 695 h 2578"/>
                  <a:gd name="T10" fmla="*/ 3302 w 3402"/>
                  <a:gd name="T11" fmla="*/ 1699 h 2578"/>
                  <a:gd name="T12" fmla="*/ 3352 w 3402"/>
                  <a:gd name="T13" fmla="*/ 1749 h 2578"/>
                  <a:gd name="T14" fmla="*/ 3402 w 3402"/>
                  <a:gd name="T15" fmla="*/ 1699 h 2578"/>
                  <a:gd name="T16" fmla="*/ 3402 w 3402"/>
                  <a:gd name="T17" fmla="*/ 210 h 2578"/>
                  <a:gd name="T18" fmla="*/ 3192 w 3402"/>
                  <a:gd name="T19" fmla="*/ 0 h 2578"/>
                  <a:gd name="T20" fmla="*/ 210 w 3402"/>
                  <a:gd name="T21" fmla="*/ 0 h 2578"/>
                  <a:gd name="T22" fmla="*/ 0 w 3402"/>
                  <a:gd name="T23" fmla="*/ 210 h 2578"/>
                  <a:gd name="T24" fmla="*/ 0 w 3402"/>
                  <a:gd name="T25" fmla="*/ 2368 h 2578"/>
                  <a:gd name="T26" fmla="*/ 210 w 3402"/>
                  <a:gd name="T27" fmla="*/ 2578 h 2578"/>
                  <a:gd name="T28" fmla="*/ 2182 w 3402"/>
                  <a:gd name="T29" fmla="*/ 2578 h 2578"/>
                  <a:gd name="T30" fmla="*/ 2232 w 3402"/>
                  <a:gd name="T31" fmla="*/ 2528 h 2578"/>
                  <a:gd name="T32" fmla="*/ 2182 w 3402"/>
                  <a:gd name="T33" fmla="*/ 2478 h 2578"/>
                  <a:gd name="T34" fmla="*/ 210 w 3402"/>
                  <a:gd name="T35" fmla="*/ 100 h 2578"/>
                  <a:gd name="T36" fmla="*/ 3192 w 3402"/>
                  <a:gd name="T37" fmla="*/ 100 h 2578"/>
                  <a:gd name="T38" fmla="*/ 3302 w 3402"/>
                  <a:gd name="T39" fmla="*/ 210 h 2578"/>
                  <a:gd name="T40" fmla="*/ 3302 w 3402"/>
                  <a:gd name="T41" fmla="*/ 595 h 2578"/>
                  <a:gd name="T42" fmla="*/ 100 w 3402"/>
                  <a:gd name="T43" fmla="*/ 595 h 2578"/>
                  <a:gd name="T44" fmla="*/ 100 w 3402"/>
                  <a:gd name="T45" fmla="*/ 210 h 2578"/>
                  <a:gd name="T46" fmla="*/ 210 w 3402"/>
                  <a:gd name="T47" fmla="*/ 100 h 2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02" h="2578">
                    <a:moveTo>
                      <a:pt x="2182" y="2478"/>
                    </a:moveTo>
                    <a:cubicBezTo>
                      <a:pt x="210" y="2478"/>
                      <a:pt x="210" y="2478"/>
                      <a:pt x="210" y="2478"/>
                    </a:cubicBezTo>
                    <a:cubicBezTo>
                      <a:pt x="149" y="2478"/>
                      <a:pt x="100" y="2429"/>
                      <a:pt x="100" y="2368"/>
                    </a:cubicBezTo>
                    <a:cubicBezTo>
                      <a:pt x="100" y="695"/>
                      <a:pt x="100" y="695"/>
                      <a:pt x="100" y="695"/>
                    </a:cubicBezTo>
                    <a:cubicBezTo>
                      <a:pt x="3302" y="695"/>
                      <a:pt x="3302" y="695"/>
                      <a:pt x="3302" y="695"/>
                    </a:cubicBezTo>
                    <a:cubicBezTo>
                      <a:pt x="3302" y="1699"/>
                      <a:pt x="3302" y="1699"/>
                      <a:pt x="3302" y="1699"/>
                    </a:cubicBezTo>
                    <a:cubicBezTo>
                      <a:pt x="3302" y="1726"/>
                      <a:pt x="3324" y="1749"/>
                      <a:pt x="3352" y="1749"/>
                    </a:cubicBezTo>
                    <a:cubicBezTo>
                      <a:pt x="3380" y="1749"/>
                      <a:pt x="3402" y="1726"/>
                      <a:pt x="3402" y="1699"/>
                    </a:cubicBezTo>
                    <a:cubicBezTo>
                      <a:pt x="3402" y="210"/>
                      <a:pt x="3402" y="210"/>
                      <a:pt x="3402" y="210"/>
                    </a:cubicBezTo>
                    <a:cubicBezTo>
                      <a:pt x="3402" y="94"/>
                      <a:pt x="3308" y="0"/>
                      <a:pt x="3192" y="0"/>
                    </a:cubicBezTo>
                    <a:cubicBezTo>
                      <a:pt x="210" y="0"/>
                      <a:pt x="210" y="0"/>
                      <a:pt x="210" y="0"/>
                    </a:cubicBezTo>
                    <a:cubicBezTo>
                      <a:pt x="94" y="0"/>
                      <a:pt x="0" y="94"/>
                      <a:pt x="0" y="210"/>
                    </a:cubicBezTo>
                    <a:cubicBezTo>
                      <a:pt x="0" y="2368"/>
                      <a:pt x="0" y="2368"/>
                      <a:pt x="0" y="2368"/>
                    </a:cubicBezTo>
                    <a:cubicBezTo>
                      <a:pt x="0" y="2484"/>
                      <a:pt x="94" y="2578"/>
                      <a:pt x="210" y="2578"/>
                    </a:cubicBezTo>
                    <a:cubicBezTo>
                      <a:pt x="2182" y="2578"/>
                      <a:pt x="2182" y="2578"/>
                      <a:pt x="2182" y="2578"/>
                    </a:cubicBezTo>
                    <a:cubicBezTo>
                      <a:pt x="2210" y="2578"/>
                      <a:pt x="2232" y="2556"/>
                      <a:pt x="2232" y="2528"/>
                    </a:cubicBezTo>
                    <a:cubicBezTo>
                      <a:pt x="2232" y="2501"/>
                      <a:pt x="2210" y="2478"/>
                      <a:pt x="2182" y="2478"/>
                    </a:cubicBezTo>
                    <a:close/>
                    <a:moveTo>
                      <a:pt x="210" y="100"/>
                    </a:moveTo>
                    <a:cubicBezTo>
                      <a:pt x="3192" y="100"/>
                      <a:pt x="3192" y="100"/>
                      <a:pt x="3192" y="100"/>
                    </a:cubicBezTo>
                    <a:cubicBezTo>
                      <a:pt x="3253" y="100"/>
                      <a:pt x="3302" y="149"/>
                      <a:pt x="3302" y="210"/>
                    </a:cubicBezTo>
                    <a:cubicBezTo>
                      <a:pt x="3302" y="595"/>
                      <a:pt x="3302" y="595"/>
                      <a:pt x="3302" y="595"/>
                    </a:cubicBezTo>
                    <a:cubicBezTo>
                      <a:pt x="100" y="595"/>
                      <a:pt x="100" y="595"/>
                      <a:pt x="100" y="595"/>
                    </a:cubicBezTo>
                    <a:cubicBezTo>
                      <a:pt x="100" y="210"/>
                      <a:pt x="100" y="210"/>
                      <a:pt x="100" y="210"/>
                    </a:cubicBezTo>
                    <a:cubicBezTo>
                      <a:pt x="100" y="149"/>
                      <a:pt x="149" y="100"/>
                      <a:pt x="210" y="10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07" name="Oval 304">
                <a:extLst>
                  <a:ext uri="{FF2B5EF4-FFF2-40B4-BE49-F238E27FC236}">
                    <a16:creationId xmlns:a16="http://schemas.microsoft.com/office/drawing/2014/main" id="{1CE1AE7A-192F-1A42-91C6-8888379C6CED}"/>
                  </a:ext>
                </a:extLst>
              </p:cNvPr>
              <p:cNvSpPr>
                <a:spLocks noChangeArrowheads="1"/>
              </p:cNvSpPr>
              <p:nvPr/>
            </p:nvSpPr>
            <p:spPr bwMode="auto">
              <a:xfrm>
                <a:off x="2006" y="353"/>
                <a:ext cx="227" cy="226"/>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08" name="Oval 305">
                <a:extLst>
                  <a:ext uri="{FF2B5EF4-FFF2-40B4-BE49-F238E27FC236}">
                    <a16:creationId xmlns:a16="http://schemas.microsoft.com/office/drawing/2014/main" id="{087409FD-2EB1-B949-BD33-BBCB475E7689}"/>
                  </a:ext>
                </a:extLst>
              </p:cNvPr>
              <p:cNvSpPr>
                <a:spLocks noChangeArrowheads="1"/>
              </p:cNvSpPr>
              <p:nvPr/>
            </p:nvSpPr>
            <p:spPr bwMode="auto">
              <a:xfrm>
                <a:off x="2581" y="353"/>
                <a:ext cx="226" cy="226"/>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09" name="Freeform 306">
                <a:extLst>
                  <a:ext uri="{FF2B5EF4-FFF2-40B4-BE49-F238E27FC236}">
                    <a16:creationId xmlns:a16="http://schemas.microsoft.com/office/drawing/2014/main" id="{EE33F910-F24E-D746-949E-2175A4F1A2A6}"/>
                  </a:ext>
                </a:extLst>
              </p:cNvPr>
              <p:cNvSpPr>
                <a:spLocks/>
              </p:cNvSpPr>
              <p:nvPr/>
            </p:nvSpPr>
            <p:spPr bwMode="auto">
              <a:xfrm>
                <a:off x="3921" y="399"/>
                <a:ext cx="1311" cy="134"/>
              </a:xfrm>
              <a:custGeom>
                <a:avLst/>
                <a:gdLst>
                  <a:gd name="T0" fmla="*/ 50 w 974"/>
                  <a:gd name="T1" fmla="*/ 100 h 100"/>
                  <a:gd name="T2" fmla="*/ 924 w 974"/>
                  <a:gd name="T3" fmla="*/ 100 h 100"/>
                  <a:gd name="T4" fmla="*/ 974 w 974"/>
                  <a:gd name="T5" fmla="*/ 50 h 100"/>
                  <a:gd name="T6" fmla="*/ 924 w 974"/>
                  <a:gd name="T7" fmla="*/ 0 h 100"/>
                  <a:gd name="T8" fmla="*/ 50 w 974"/>
                  <a:gd name="T9" fmla="*/ 0 h 100"/>
                  <a:gd name="T10" fmla="*/ 0 w 974"/>
                  <a:gd name="T11" fmla="*/ 50 h 100"/>
                  <a:gd name="T12" fmla="*/ 50 w 974"/>
                  <a:gd name="T13" fmla="*/ 100 h 100"/>
                </a:gdLst>
                <a:ahLst/>
                <a:cxnLst>
                  <a:cxn ang="0">
                    <a:pos x="T0" y="T1"/>
                  </a:cxn>
                  <a:cxn ang="0">
                    <a:pos x="T2" y="T3"/>
                  </a:cxn>
                  <a:cxn ang="0">
                    <a:pos x="T4" y="T5"/>
                  </a:cxn>
                  <a:cxn ang="0">
                    <a:pos x="T6" y="T7"/>
                  </a:cxn>
                  <a:cxn ang="0">
                    <a:pos x="T8" y="T9"/>
                  </a:cxn>
                  <a:cxn ang="0">
                    <a:pos x="T10" y="T11"/>
                  </a:cxn>
                  <a:cxn ang="0">
                    <a:pos x="T12" y="T13"/>
                  </a:cxn>
                </a:cxnLst>
                <a:rect l="0" t="0" r="r" b="b"/>
                <a:pathLst>
                  <a:path w="974" h="100">
                    <a:moveTo>
                      <a:pt x="50" y="100"/>
                    </a:moveTo>
                    <a:cubicBezTo>
                      <a:pt x="924" y="100"/>
                      <a:pt x="924" y="100"/>
                      <a:pt x="924" y="100"/>
                    </a:cubicBezTo>
                    <a:cubicBezTo>
                      <a:pt x="951" y="100"/>
                      <a:pt x="974" y="78"/>
                      <a:pt x="974" y="50"/>
                    </a:cubicBezTo>
                    <a:cubicBezTo>
                      <a:pt x="974" y="23"/>
                      <a:pt x="951" y="0"/>
                      <a:pt x="924" y="0"/>
                    </a:cubicBezTo>
                    <a:cubicBezTo>
                      <a:pt x="50" y="0"/>
                      <a:pt x="50" y="0"/>
                      <a:pt x="50" y="0"/>
                    </a:cubicBezTo>
                    <a:cubicBezTo>
                      <a:pt x="22" y="0"/>
                      <a:pt x="0" y="23"/>
                      <a:pt x="0" y="50"/>
                    </a:cubicBezTo>
                    <a:cubicBezTo>
                      <a:pt x="0" y="78"/>
                      <a:pt x="22" y="100"/>
                      <a:pt x="50" y="10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10" name="Freeform 307">
                <a:extLst>
                  <a:ext uri="{FF2B5EF4-FFF2-40B4-BE49-F238E27FC236}">
                    <a16:creationId xmlns:a16="http://schemas.microsoft.com/office/drawing/2014/main" id="{2A2794E6-F91E-1A42-80AC-D0CAC48A6B5A}"/>
                  </a:ext>
                </a:extLst>
              </p:cNvPr>
              <p:cNvSpPr>
                <a:spLocks noEditPoints="1"/>
              </p:cNvSpPr>
              <p:nvPr/>
            </p:nvSpPr>
            <p:spPr bwMode="auto">
              <a:xfrm>
                <a:off x="4490" y="2485"/>
                <a:ext cx="1843" cy="1842"/>
              </a:xfrm>
              <a:custGeom>
                <a:avLst/>
                <a:gdLst>
                  <a:gd name="T0" fmla="*/ 1225 w 1369"/>
                  <a:gd name="T1" fmla="*/ 731 h 1367"/>
                  <a:gd name="T2" fmla="*/ 1336 w 1369"/>
                  <a:gd name="T3" fmla="*/ 559 h 1367"/>
                  <a:gd name="T4" fmla="*/ 1309 w 1369"/>
                  <a:gd name="T5" fmla="*/ 361 h 1367"/>
                  <a:gd name="T6" fmla="*/ 1099 w 1369"/>
                  <a:gd name="T7" fmla="*/ 335 h 1367"/>
                  <a:gd name="T8" fmla="*/ 1057 w 1369"/>
                  <a:gd name="T9" fmla="*/ 136 h 1367"/>
                  <a:gd name="T10" fmla="*/ 898 w 1369"/>
                  <a:gd name="T11" fmla="*/ 14 h 1367"/>
                  <a:gd name="T12" fmla="*/ 731 w 1369"/>
                  <a:gd name="T13" fmla="*/ 144 h 1367"/>
                  <a:gd name="T14" fmla="*/ 560 w 1369"/>
                  <a:gd name="T15" fmla="*/ 34 h 1367"/>
                  <a:gd name="T16" fmla="*/ 361 w 1369"/>
                  <a:gd name="T17" fmla="*/ 59 h 1367"/>
                  <a:gd name="T18" fmla="*/ 338 w 1369"/>
                  <a:gd name="T19" fmla="*/ 267 h 1367"/>
                  <a:gd name="T20" fmla="*/ 137 w 1369"/>
                  <a:gd name="T21" fmla="*/ 313 h 1367"/>
                  <a:gd name="T22" fmla="*/ 14 w 1369"/>
                  <a:gd name="T23" fmla="*/ 471 h 1367"/>
                  <a:gd name="T24" fmla="*/ 145 w 1369"/>
                  <a:gd name="T25" fmla="*/ 634 h 1367"/>
                  <a:gd name="T26" fmla="*/ 35 w 1369"/>
                  <a:gd name="T27" fmla="*/ 809 h 1367"/>
                  <a:gd name="T28" fmla="*/ 60 w 1369"/>
                  <a:gd name="T29" fmla="*/ 1008 h 1367"/>
                  <a:gd name="T30" fmla="*/ 268 w 1369"/>
                  <a:gd name="T31" fmla="*/ 1030 h 1367"/>
                  <a:gd name="T32" fmla="*/ 313 w 1369"/>
                  <a:gd name="T33" fmla="*/ 1232 h 1367"/>
                  <a:gd name="T34" fmla="*/ 472 w 1369"/>
                  <a:gd name="T35" fmla="*/ 1355 h 1367"/>
                  <a:gd name="T36" fmla="*/ 634 w 1369"/>
                  <a:gd name="T37" fmla="*/ 1224 h 1367"/>
                  <a:gd name="T38" fmla="*/ 809 w 1369"/>
                  <a:gd name="T39" fmla="*/ 1335 h 1367"/>
                  <a:gd name="T40" fmla="*/ 890 w 1369"/>
                  <a:gd name="T41" fmla="*/ 1357 h 1367"/>
                  <a:gd name="T42" fmla="*/ 1050 w 1369"/>
                  <a:gd name="T43" fmla="*/ 1237 h 1367"/>
                  <a:gd name="T44" fmla="*/ 1095 w 1369"/>
                  <a:gd name="T45" fmla="*/ 1038 h 1367"/>
                  <a:gd name="T46" fmla="*/ 1306 w 1369"/>
                  <a:gd name="T47" fmla="*/ 1015 h 1367"/>
                  <a:gd name="T48" fmla="*/ 1334 w 1369"/>
                  <a:gd name="T49" fmla="*/ 816 h 1367"/>
                  <a:gd name="T50" fmla="*/ 1097 w 1369"/>
                  <a:gd name="T51" fmla="*/ 937 h 1367"/>
                  <a:gd name="T52" fmla="*/ 958 w 1369"/>
                  <a:gd name="T53" fmla="*/ 1034 h 1367"/>
                  <a:gd name="T54" fmla="*/ 948 w 1369"/>
                  <a:gd name="T55" fmla="*/ 1225 h 1367"/>
                  <a:gd name="T56" fmla="*/ 798 w 1369"/>
                  <a:gd name="T57" fmla="*/ 1155 h 1367"/>
                  <a:gd name="T58" fmla="*/ 734 w 1369"/>
                  <a:gd name="T59" fmla="*/ 1125 h 1367"/>
                  <a:gd name="T60" fmla="*/ 562 w 1369"/>
                  <a:gd name="T61" fmla="*/ 1154 h 1367"/>
                  <a:gd name="T62" fmla="*/ 416 w 1369"/>
                  <a:gd name="T63" fmla="*/ 1223 h 1367"/>
                  <a:gd name="T64" fmla="*/ 411 w 1369"/>
                  <a:gd name="T65" fmla="*/ 1033 h 1367"/>
                  <a:gd name="T66" fmla="*/ 265 w 1369"/>
                  <a:gd name="T67" fmla="*/ 930 h 1367"/>
                  <a:gd name="T68" fmla="*/ 114 w 1369"/>
                  <a:gd name="T69" fmla="*/ 875 h 1367"/>
                  <a:gd name="T70" fmla="*/ 244 w 1369"/>
                  <a:gd name="T71" fmla="*/ 738 h 1367"/>
                  <a:gd name="T72" fmla="*/ 215 w 1369"/>
                  <a:gd name="T73" fmla="*/ 561 h 1367"/>
                  <a:gd name="T74" fmla="*/ 146 w 1369"/>
                  <a:gd name="T75" fmla="*/ 415 h 1367"/>
                  <a:gd name="T76" fmla="*/ 336 w 1369"/>
                  <a:gd name="T77" fmla="*/ 411 h 1367"/>
                  <a:gd name="T78" fmla="*/ 439 w 1369"/>
                  <a:gd name="T79" fmla="*/ 265 h 1367"/>
                  <a:gd name="T80" fmla="*/ 494 w 1369"/>
                  <a:gd name="T81" fmla="*/ 113 h 1367"/>
                  <a:gd name="T82" fmla="*/ 631 w 1369"/>
                  <a:gd name="T83" fmla="*/ 244 h 1367"/>
                  <a:gd name="T84" fmla="*/ 803 w 1369"/>
                  <a:gd name="T85" fmla="*/ 215 h 1367"/>
                  <a:gd name="T86" fmla="*/ 954 w 1369"/>
                  <a:gd name="T87" fmla="*/ 146 h 1367"/>
                  <a:gd name="T88" fmla="*/ 961 w 1369"/>
                  <a:gd name="T89" fmla="*/ 338 h 1367"/>
                  <a:gd name="T90" fmla="*/ 1100 w 1369"/>
                  <a:gd name="T91" fmla="*/ 436 h 1367"/>
                  <a:gd name="T92" fmla="*/ 1256 w 1369"/>
                  <a:gd name="T93" fmla="*/ 494 h 1367"/>
                  <a:gd name="T94" fmla="*/ 1125 w 1369"/>
                  <a:gd name="T95" fmla="*/ 635 h 1367"/>
                  <a:gd name="T96" fmla="*/ 1154 w 1369"/>
                  <a:gd name="T97" fmla="*/ 803 h 1367"/>
                  <a:gd name="T98" fmla="*/ 1223 w 1369"/>
                  <a:gd name="T99" fmla="*/ 954 h 1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369" h="1367">
                    <a:moveTo>
                      <a:pt x="1334" y="816"/>
                    </a:moveTo>
                    <a:cubicBezTo>
                      <a:pt x="1225" y="731"/>
                      <a:pt x="1225" y="731"/>
                      <a:pt x="1225" y="731"/>
                    </a:cubicBezTo>
                    <a:cubicBezTo>
                      <a:pt x="1225" y="644"/>
                      <a:pt x="1225" y="644"/>
                      <a:pt x="1225" y="644"/>
                    </a:cubicBezTo>
                    <a:cubicBezTo>
                      <a:pt x="1336" y="559"/>
                      <a:pt x="1336" y="559"/>
                      <a:pt x="1336" y="559"/>
                    </a:cubicBezTo>
                    <a:cubicBezTo>
                      <a:pt x="1360" y="541"/>
                      <a:pt x="1369" y="507"/>
                      <a:pt x="1357" y="479"/>
                    </a:cubicBezTo>
                    <a:cubicBezTo>
                      <a:pt x="1309" y="361"/>
                      <a:pt x="1309" y="361"/>
                      <a:pt x="1309" y="361"/>
                    </a:cubicBezTo>
                    <a:cubicBezTo>
                      <a:pt x="1298" y="333"/>
                      <a:pt x="1267" y="315"/>
                      <a:pt x="1237" y="318"/>
                    </a:cubicBezTo>
                    <a:cubicBezTo>
                      <a:pt x="1099" y="335"/>
                      <a:pt x="1099" y="335"/>
                      <a:pt x="1099" y="335"/>
                    </a:cubicBezTo>
                    <a:cubicBezTo>
                      <a:pt x="1038" y="273"/>
                      <a:pt x="1038" y="273"/>
                      <a:pt x="1038" y="273"/>
                    </a:cubicBezTo>
                    <a:cubicBezTo>
                      <a:pt x="1057" y="136"/>
                      <a:pt x="1057" y="136"/>
                      <a:pt x="1057" y="136"/>
                    </a:cubicBezTo>
                    <a:cubicBezTo>
                      <a:pt x="1061" y="106"/>
                      <a:pt x="1043" y="75"/>
                      <a:pt x="1015" y="63"/>
                    </a:cubicBezTo>
                    <a:cubicBezTo>
                      <a:pt x="898" y="14"/>
                      <a:pt x="898" y="14"/>
                      <a:pt x="898" y="14"/>
                    </a:cubicBezTo>
                    <a:cubicBezTo>
                      <a:pt x="869" y="2"/>
                      <a:pt x="835" y="11"/>
                      <a:pt x="817" y="35"/>
                    </a:cubicBezTo>
                    <a:cubicBezTo>
                      <a:pt x="731" y="144"/>
                      <a:pt x="731" y="144"/>
                      <a:pt x="731" y="144"/>
                    </a:cubicBezTo>
                    <a:cubicBezTo>
                      <a:pt x="640" y="144"/>
                      <a:pt x="640" y="144"/>
                      <a:pt x="640" y="144"/>
                    </a:cubicBezTo>
                    <a:cubicBezTo>
                      <a:pt x="560" y="34"/>
                      <a:pt x="560" y="34"/>
                      <a:pt x="560" y="34"/>
                    </a:cubicBezTo>
                    <a:cubicBezTo>
                      <a:pt x="542" y="9"/>
                      <a:pt x="508" y="0"/>
                      <a:pt x="479" y="11"/>
                    </a:cubicBezTo>
                    <a:cubicBezTo>
                      <a:pt x="361" y="59"/>
                      <a:pt x="361" y="59"/>
                      <a:pt x="361" y="59"/>
                    </a:cubicBezTo>
                    <a:cubicBezTo>
                      <a:pt x="332" y="71"/>
                      <a:pt x="315" y="102"/>
                      <a:pt x="319" y="133"/>
                    </a:cubicBezTo>
                    <a:cubicBezTo>
                      <a:pt x="338" y="267"/>
                      <a:pt x="338" y="267"/>
                      <a:pt x="338" y="267"/>
                    </a:cubicBezTo>
                    <a:cubicBezTo>
                      <a:pt x="272" y="334"/>
                      <a:pt x="272" y="334"/>
                      <a:pt x="272" y="334"/>
                    </a:cubicBezTo>
                    <a:cubicBezTo>
                      <a:pt x="137" y="313"/>
                      <a:pt x="137" y="313"/>
                      <a:pt x="137" y="313"/>
                    </a:cubicBezTo>
                    <a:cubicBezTo>
                      <a:pt x="107" y="308"/>
                      <a:pt x="76" y="325"/>
                      <a:pt x="63" y="354"/>
                    </a:cubicBezTo>
                    <a:cubicBezTo>
                      <a:pt x="14" y="471"/>
                      <a:pt x="14" y="471"/>
                      <a:pt x="14" y="471"/>
                    </a:cubicBezTo>
                    <a:cubicBezTo>
                      <a:pt x="2" y="500"/>
                      <a:pt x="11" y="534"/>
                      <a:pt x="36" y="552"/>
                    </a:cubicBezTo>
                    <a:cubicBezTo>
                      <a:pt x="145" y="634"/>
                      <a:pt x="145" y="634"/>
                      <a:pt x="145" y="634"/>
                    </a:cubicBezTo>
                    <a:cubicBezTo>
                      <a:pt x="144" y="728"/>
                      <a:pt x="144" y="728"/>
                      <a:pt x="144" y="728"/>
                    </a:cubicBezTo>
                    <a:cubicBezTo>
                      <a:pt x="35" y="809"/>
                      <a:pt x="35" y="809"/>
                      <a:pt x="35" y="809"/>
                    </a:cubicBezTo>
                    <a:cubicBezTo>
                      <a:pt x="10" y="827"/>
                      <a:pt x="0" y="861"/>
                      <a:pt x="12" y="890"/>
                    </a:cubicBezTo>
                    <a:cubicBezTo>
                      <a:pt x="60" y="1008"/>
                      <a:pt x="60" y="1008"/>
                      <a:pt x="60" y="1008"/>
                    </a:cubicBezTo>
                    <a:cubicBezTo>
                      <a:pt x="72" y="1036"/>
                      <a:pt x="102" y="1054"/>
                      <a:pt x="133" y="1050"/>
                    </a:cubicBezTo>
                    <a:cubicBezTo>
                      <a:pt x="268" y="1030"/>
                      <a:pt x="268" y="1030"/>
                      <a:pt x="268" y="1030"/>
                    </a:cubicBezTo>
                    <a:cubicBezTo>
                      <a:pt x="334" y="1097"/>
                      <a:pt x="334" y="1097"/>
                      <a:pt x="334" y="1097"/>
                    </a:cubicBezTo>
                    <a:cubicBezTo>
                      <a:pt x="313" y="1232"/>
                      <a:pt x="313" y="1232"/>
                      <a:pt x="313" y="1232"/>
                    </a:cubicBezTo>
                    <a:cubicBezTo>
                      <a:pt x="308" y="1262"/>
                      <a:pt x="326" y="1293"/>
                      <a:pt x="354" y="1305"/>
                    </a:cubicBezTo>
                    <a:cubicBezTo>
                      <a:pt x="472" y="1355"/>
                      <a:pt x="472" y="1355"/>
                      <a:pt x="472" y="1355"/>
                    </a:cubicBezTo>
                    <a:cubicBezTo>
                      <a:pt x="500" y="1367"/>
                      <a:pt x="534" y="1358"/>
                      <a:pt x="553" y="1333"/>
                    </a:cubicBezTo>
                    <a:cubicBezTo>
                      <a:pt x="634" y="1224"/>
                      <a:pt x="634" y="1224"/>
                      <a:pt x="634" y="1224"/>
                    </a:cubicBezTo>
                    <a:cubicBezTo>
                      <a:pt x="725" y="1225"/>
                      <a:pt x="725" y="1225"/>
                      <a:pt x="725" y="1225"/>
                    </a:cubicBezTo>
                    <a:cubicBezTo>
                      <a:pt x="809" y="1335"/>
                      <a:pt x="809" y="1335"/>
                      <a:pt x="809" y="1335"/>
                    </a:cubicBezTo>
                    <a:cubicBezTo>
                      <a:pt x="823" y="1352"/>
                      <a:pt x="844" y="1362"/>
                      <a:pt x="865" y="1362"/>
                    </a:cubicBezTo>
                    <a:cubicBezTo>
                      <a:pt x="873" y="1362"/>
                      <a:pt x="882" y="1360"/>
                      <a:pt x="890" y="1357"/>
                    </a:cubicBezTo>
                    <a:cubicBezTo>
                      <a:pt x="1008" y="1309"/>
                      <a:pt x="1008" y="1309"/>
                      <a:pt x="1008" y="1309"/>
                    </a:cubicBezTo>
                    <a:cubicBezTo>
                      <a:pt x="1036" y="1298"/>
                      <a:pt x="1054" y="1267"/>
                      <a:pt x="1050" y="1237"/>
                    </a:cubicBezTo>
                    <a:cubicBezTo>
                      <a:pt x="1034" y="1099"/>
                      <a:pt x="1034" y="1099"/>
                      <a:pt x="1034" y="1099"/>
                    </a:cubicBezTo>
                    <a:cubicBezTo>
                      <a:pt x="1095" y="1038"/>
                      <a:pt x="1095" y="1038"/>
                      <a:pt x="1095" y="1038"/>
                    </a:cubicBezTo>
                    <a:cubicBezTo>
                      <a:pt x="1233" y="1056"/>
                      <a:pt x="1233" y="1056"/>
                      <a:pt x="1233" y="1056"/>
                    </a:cubicBezTo>
                    <a:cubicBezTo>
                      <a:pt x="1263" y="1060"/>
                      <a:pt x="1294" y="1043"/>
                      <a:pt x="1306" y="1015"/>
                    </a:cubicBezTo>
                    <a:cubicBezTo>
                      <a:pt x="1355" y="897"/>
                      <a:pt x="1355" y="897"/>
                      <a:pt x="1355" y="897"/>
                    </a:cubicBezTo>
                    <a:cubicBezTo>
                      <a:pt x="1367" y="869"/>
                      <a:pt x="1358" y="835"/>
                      <a:pt x="1334" y="816"/>
                    </a:cubicBezTo>
                    <a:close/>
                    <a:moveTo>
                      <a:pt x="1223" y="954"/>
                    </a:moveTo>
                    <a:cubicBezTo>
                      <a:pt x="1097" y="937"/>
                      <a:pt x="1097" y="937"/>
                      <a:pt x="1097" y="937"/>
                    </a:cubicBezTo>
                    <a:cubicBezTo>
                      <a:pt x="1074" y="934"/>
                      <a:pt x="1047" y="944"/>
                      <a:pt x="1031" y="961"/>
                    </a:cubicBezTo>
                    <a:cubicBezTo>
                      <a:pt x="958" y="1034"/>
                      <a:pt x="958" y="1034"/>
                      <a:pt x="958" y="1034"/>
                    </a:cubicBezTo>
                    <a:cubicBezTo>
                      <a:pt x="940" y="1050"/>
                      <a:pt x="930" y="1076"/>
                      <a:pt x="933" y="1100"/>
                    </a:cubicBezTo>
                    <a:cubicBezTo>
                      <a:pt x="948" y="1225"/>
                      <a:pt x="948" y="1225"/>
                      <a:pt x="948" y="1225"/>
                    </a:cubicBezTo>
                    <a:cubicBezTo>
                      <a:pt x="874" y="1256"/>
                      <a:pt x="874" y="1256"/>
                      <a:pt x="874" y="1256"/>
                    </a:cubicBezTo>
                    <a:cubicBezTo>
                      <a:pt x="798" y="1155"/>
                      <a:pt x="798" y="1155"/>
                      <a:pt x="798" y="1155"/>
                    </a:cubicBezTo>
                    <a:cubicBezTo>
                      <a:pt x="783" y="1137"/>
                      <a:pt x="759" y="1125"/>
                      <a:pt x="736" y="1125"/>
                    </a:cubicBezTo>
                    <a:cubicBezTo>
                      <a:pt x="735" y="1125"/>
                      <a:pt x="735" y="1125"/>
                      <a:pt x="734" y="1125"/>
                    </a:cubicBezTo>
                    <a:cubicBezTo>
                      <a:pt x="626" y="1124"/>
                      <a:pt x="626" y="1124"/>
                      <a:pt x="626" y="1124"/>
                    </a:cubicBezTo>
                    <a:cubicBezTo>
                      <a:pt x="602" y="1123"/>
                      <a:pt x="576" y="1135"/>
                      <a:pt x="562" y="1154"/>
                    </a:cubicBezTo>
                    <a:cubicBezTo>
                      <a:pt x="488" y="1253"/>
                      <a:pt x="488" y="1253"/>
                      <a:pt x="488" y="1253"/>
                    </a:cubicBezTo>
                    <a:cubicBezTo>
                      <a:pt x="416" y="1223"/>
                      <a:pt x="416" y="1223"/>
                      <a:pt x="416" y="1223"/>
                    </a:cubicBezTo>
                    <a:cubicBezTo>
                      <a:pt x="434" y="1101"/>
                      <a:pt x="434" y="1101"/>
                      <a:pt x="434" y="1101"/>
                    </a:cubicBezTo>
                    <a:cubicBezTo>
                      <a:pt x="438" y="1077"/>
                      <a:pt x="429" y="1050"/>
                      <a:pt x="411" y="1033"/>
                    </a:cubicBezTo>
                    <a:cubicBezTo>
                      <a:pt x="333" y="954"/>
                      <a:pt x="333" y="954"/>
                      <a:pt x="333" y="954"/>
                    </a:cubicBezTo>
                    <a:cubicBezTo>
                      <a:pt x="316" y="936"/>
                      <a:pt x="289" y="926"/>
                      <a:pt x="265" y="930"/>
                    </a:cubicBezTo>
                    <a:cubicBezTo>
                      <a:pt x="143" y="947"/>
                      <a:pt x="143" y="947"/>
                      <a:pt x="143" y="947"/>
                    </a:cubicBezTo>
                    <a:cubicBezTo>
                      <a:pt x="114" y="875"/>
                      <a:pt x="114" y="875"/>
                      <a:pt x="114" y="875"/>
                    </a:cubicBezTo>
                    <a:cubicBezTo>
                      <a:pt x="213" y="802"/>
                      <a:pt x="213" y="802"/>
                      <a:pt x="213" y="802"/>
                    </a:cubicBezTo>
                    <a:cubicBezTo>
                      <a:pt x="233" y="787"/>
                      <a:pt x="245" y="762"/>
                      <a:pt x="244" y="738"/>
                    </a:cubicBezTo>
                    <a:cubicBezTo>
                      <a:pt x="245" y="626"/>
                      <a:pt x="245" y="626"/>
                      <a:pt x="245" y="626"/>
                    </a:cubicBezTo>
                    <a:cubicBezTo>
                      <a:pt x="246" y="602"/>
                      <a:pt x="234" y="576"/>
                      <a:pt x="215" y="561"/>
                    </a:cubicBezTo>
                    <a:cubicBezTo>
                      <a:pt x="116" y="487"/>
                      <a:pt x="116" y="487"/>
                      <a:pt x="116" y="487"/>
                    </a:cubicBezTo>
                    <a:cubicBezTo>
                      <a:pt x="146" y="415"/>
                      <a:pt x="146" y="415"/>
                      <a:pt x="146" y="415"/>
                    </a:cubicBezTo>
                    <a:cubicBezTo>
                      <a:pt x="268" y="434"/>
                      <a:pt x="268" y="434"/>
                      <a:pt x="268" y="434"/>
                    </a:cubicBezTo>
                    <a:cubicBezTo>
                      <a:pt x="292" y="438"/>
                      <a:pt x="319" y="429"/>
                      <a:pt x="336" y="411"/>
                    </a:cubicBezTo>
                    <a:cubicBezTo>
                      <a:pt x="415" y="332"/>
                      <a:pt x="415" y="332"/>
                      <a:pt x="415" y="332"/>
                    </a:cubicBezTo>
                    <a:cubicBezTo>
                      <a:pt x="433" y="316"/>
                      <a:pt x="443" y="289"/>
                      <a:pt x="439" y="265"/>
                    </a:cubicBezTo>
                    <a:cubicBezTo>
                      <a:pt x="422" y="143"/>
                      <a:pt x="422" y="143"/>
                      <a:pt x="422" y="143"/>
                    </a:cubicBezTo>
                    <a:cubicBezTo>
                      <a:pt x="494" y="113"/>
                      <a:pt x="494" y="113"/>
                      <a:pt x="494" y="113"/>
                    </a:cubicBezTo>
                    <a:cubicBezTo>
                      <a:pt x="567" y="213"/>
                      <a:pt x="567" y="213"/>
                      <a:pt x="567" y="213"/>
                    </a:cubicBezTo>
                    <a:cubicBezTo>
                      <a:pt x="581" y="233"/>
                      <a:pt x="607" y="245"/>
                      <a:pt x="631" y="244"/>
                    </a:cubicBezTo>
                    <a:cubicBezTo>
                      <a:pt x="739" y="244"/>
                      <a:pt x="739" y="244"/>
                      <a:pt x="739" y="244"/>
                    </a:cubicBezTo>
                    <a:cubicBezTo>
                      <a:pt x="763" y="245"/>
                      <a:pt x="788" y="233"/>
                      <a:pt x="803" y="215"/>
                    </a:cubicBezTo>
                    <a:cubicBezTo>
                      <a:pt x="881" y="115"/>
                      <a:pt x="881" y="115"/>
                      <a:pt x="881" y="115"/>
                    </a:cubicBezTo>
                    <a:cubicBezTo>
                      <a:pt x="954" y="146"/>
                      <a:pt x="954" y="146"/>
                      <a:pt x="954" y="146"/>
                    </a:cubicBezTo>
                    <a:cubicBezTo>
                      <a:pt x="938" y="271"/>
                      <a:pt x="938" y="271"/>
                      <a:pt x="938" y="271"/>
                    </a:cubicBezTo>
                    <a:cubicBezTo>
                      <a:pt x="935" y="295"/>
                      <a:pt x="944" y="322"/>
                      <a:pt x="961" y="338"/>
                    </a:cubicBezTo>
                    <a:cubicBezTo>
                      <a:pt x="1034" y="411"/>
                      <a:pt x="1034" y="411"/>
                      <a:pt x="1034" y="411"/>
                    </a:cubicBezTo>
                    <a:cubicBezTo>
                      <a:pt x="1050" y="429"/>
                      <a:pt x="1077" y="439"/>
                      <a:pt x="1100" y="436"/>
                    </a:cubicBezTo>
                    <a:cubicBezTo>
                      <a:pt x="1226" y="421"/>
                      <a:pt x="1226" y="421"/>
                      <a:pt x="1226" y="421"/>
                    </a:cubicBezTo>
                    <a:cubicBezTo>
                      <a:pt x="1256" y="494"/>
                      <a:pt x="1256" y="494"/>
                      <a:pt x="1256" y="494"/>
                    </a:cubicBezTo>
                    <a:cubicBezTo>
                      <a:pt x="1155" y="571"/>
                      <a:pt x="1155" y="571"/>
                      <a:pt x="1155" y="571"/>
                    </a:cubicBezTo>
                    <a:cubicBezTo>
                      <a:pt x="1137" y="586"/>
                      <a:pt x="1125" y="611"/>
                      <a:pt x="1125" y="635"/>
                    </a:cubicBezTo>
                    <a:cubicBezTo>
                      <a:pt x="1125" y="738"/>
                      <a:pt x="1125" y="738"/>
                      <a:pt x="1125" y="738"/>
                    </a:cubicBezTo>
                    <a:cubicBezTo>
                      <a:pt x="1124" y="762"/>
                      <a:pt x="1135" y="788"/>
                      <a:pt x="1154" y="803"/>
                    </a:cubicBezTo>
                    <a:cubicBezTo>
                      <a:pt x="1254" y="880"/>
                      <a:pt x="1254" y="880"/>
                      <a:pt x="1254" y="880"/>
                    </a:cubicBezTo>
                    <a:lnTo>
                      <a:pt x="1223" y="95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11" name="Freeform 308">
                <a:extLst>
                  <a:ext uri="{FF2B5EF4-FFF2-40B4-BE49-F238E27FC236}">
                    <a16:creationId xmlns:a16="http://schemas.microsoft.com/office/drawing/2014/main" id="{FE677E6C-AC51-3A42-A8A6-B0F647030E19}"/>
                  </a:ext>
                </a:extLst>
              </p:cNvPr>
              <p:cNvSpPr>
                <a:spLocks noEditPoints="1"/>
              </p:cNvSpPr>
              <p:nvPr/>
            </p:nvSpPr>
            <p:spPr bwMode="auto">
              <a:xfrm>
                <a:off x="5042" y="3038"/>
                <a:ext cx="739" cy="739"/>
              </a:xfrm>
              <a:custGeom>
                <a:avLst/>
                <a:gdLst>
                  <a:gd name="T0" fmla="*/ 275 w 549"/>
                  <a:gd name="T1" fmla="*/ 0 h 549"/>
                  <a:gd name="T2" fmla="*/ 0 w 549"/>
                  <a:gd name="T3" fmla="*/ 274 h 549"/>
                  <a:gd name="T4" fmla="*/ 275 w 549"/>
                  <a:gd name="T5" fmla="*/ 549 h 549"/>
                  <a:gd name="T6" fmla="*/ 549 w 549"/>
                  <a:gd name="T7" fmla="*/ 274 h 549"/>
                  <a:gd name="T8" fmla="*/ 275 w 549"/>
                  <a:gd name="T9" fmla="*/ 0 h 549"/>
                  <a:gd name="T10" fmla="*/ 275 w 549"/>
                  <a:gd name="T11" fmla="*/ 449 h 549"/>
                  <a:gd name="T12" fmla="*/ 100 w 549"/>
                  <a:gd name="T13" fmla="*/ 274 h 549"/>
                  <a:gd name="T14" fmla="*/ 275 w 549"/>
                  <a:gd name="T15" fmla="*/ 100 h 549"/>
                  <a:gd name="T16" fmla="*/ 449 w 549"/>
                  <a:gd name="T17" fmla="*/ 274 h 549"/>
                  <a:gd name="T18" fmla="*/ 275 w 549"/>
                  <a:gd name="T19" fmla="*/ 449 h 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9" h="549">
                    <a:moveTo>
                      <a:pt x="275" y="0"/>
                    </a:moveTo>
                    <a:cubicBezTo>
                      <a:pt x="123" y="0"/>
                      <a:pt x="0" y="123"/>
                      <a:pt x="0" y="274"/>
                    </a:cubicBezTo>
                    <a:cubicBezTo>
                      <a:pt x="0" y="426"/>
                      <a:pt x="123" y="549"/>
                      <a:pt x="275" y="549"/>
                    </a:cubicBezTo>
                    <a:cubicBezTo>
                      <a:pt x="426" y="549"/>
                      <a:pt x="549" y="426"/>
                      <a:pt x="549" y="274"/>
                    </a:cubicBezTo>
                    <a:cubicBezTo>
                      <a:pt x="549" y="123"/>
                      <a:pt x="426" y="0"/>
                      <a:pt x="275" y="0"/>
                    </a:cubicBezTo>
                    <a:close/>
                    <a:moveTo>
                      <a:pt x="275" y="449"/>
                    </a:moveTo>
                    <a:cubicBezTo>
                      <a:pt x="178" y="449"/>
                      <a:pt x="100" y="371"/>
                      <a:pt x="100" y="274"/>
                    </a:cubicBezTo>
                    <a:cubicBezTo>
                      <a:pt x="100" y="178"/>
                      <a:pt x="178" y="100"/>
                      <a:pt x="275" y="100"/>
                    </a:cubicBezTo>
                    <a:cubicBezTo>
                      <a:pt x="371" y="100"/>
                      <a:pt x="449" y="178"/>
                      <a:pt x="449" y="274"/>
                    </a:cubicBezTo>
                    <a:cubicBezTo>
                      <a:pt x="449" y="371"/>
                      <a:pt x="371" y="449"/>
                      <a:pt x="275" y="44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12" name="Rectangle 309">
                <a:extLst>
                  <a:ext uri="{FF2B5EF4-FFF2-40B4-BE49-F238E27FC236}">
                    <a16:creationId xmlns:a16="http://schemas.microsoft.com/office/drawing/2014/main" id="{8732E627-4F25-9141-8A00-4A39C028A34E}"/>
                  </a:ext>
                </a:extLst>
              </p:cNvPr>
              <p:cNvSpPr>
                <a:spLocks noChangeArrowheads="1"/>
              </p:cNvSpPr>
              <p:nvPr/>
            </p:nvSpPr>
            <p:spPr bwMode="auto">
              <a:xfrm>
                <a:off x="4061" y="1511"/>
                <a:ext cx="134" cy="59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13" name="Rectangle 310">
                <a:extLst>
                  <a:ext uri="{FF2B5EF4-FFF2-40B4-BE49-F238E27FC236}">
                    <a16:creationId xmlns:a16="http://schemas.microsoft.com/office/drawing/2014/main" id="{92E9604D-5C30-D948-B263-59D7989C5AEC}"/>
                  </a:ext>
                </a:extLst>
              </p:cNvPr>
              <p:cNvSpPr>
                <a:spLocks noChangeArrowheads="1"/>
              </p:cNvSpPr>
              <p:nvPr/>
            </p:nvSpPr>
            <p:spPr bwMode="auto">
              <a:xfrm>
                <a:off x="4360" y="1134"/>
                <a:ext cx="134" cy="967"/>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14" name="Rectangle 311">
                <a:extLst>
                  <a:ext uri="{FF2B5EF4-FFF2-40B4-BE49-F238E27FC236}">
                    <a16:creationId xmlns:a16="http://schemas.microsoft.com/office/drawing/2014/main" id="{F6C3AB70-58FB-794E-80C4-3B6267CB2F2E}"/>
                  </a:ext>
                </a:extLst>
              </p:cNvPr>
              <p:cNvSpPr>
                <a:spLocks noChangeArrowheads="1"/>
              </p:cNvSpPr>
              <p:nvPr/>
            </p:nvSpPr>
            <p:spPr bwMode="auto">
              <a:xfrm>
                <a:off x="4659" y="1727"/>
                <a:ext cx="134" cy="374"/>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62" name="Rectangle 312">
                <a:extLst>
                  <a:ext uri="{FF2B5EF4-FFF2-40B4-BE49-F238E27FC236}">
                    <a16:creationId xmlns:a16="http://schemas.microsoft.com/office/drawing/2014/main" id="{F40A72F6-3D21-CE49-BD19-2A9BA3F20638}"/>
                  </a:ext>
                </a:extLst>
              </p:cNvPr>
              <p:cNvSpPr>
                <a:spLocks noChangeArrowheads="1"/>
              </p:cNvSpPr>
              <p:nvPr/>
            </p:nvSpPr>
            <p:spPr bwMode="auto">
              <a:xfrm>
                <a:off x="4957" y="1511"/>
                <a:ext cx="135" cy="59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63" name="Freeform 313">
                <a:extLst>
                  <a:ext uri="{FF2B5EF4-FFF2-40B4-BE49-F238E27FC236}">
                    <a16:creationId xmlns:a16="http://schemas.microsoft.com/office/drawing/2014/main" id="{85E22D9B-3AD5-9C4D-B7BA-E83C54C8767B}"/>
                  </a:ext>
                </a:extLst>
              </p:cNvPr>
              <p:cNvSpPr>
                <a:spLocks noEditPoints="1"/>
              </p:cNvSpPr>
              <p:nvPr/>
            </p:nvSpPr>
            <p:spPr bwMode="auto">
              <a:xfrm>
                <a:off x="1860" y="1210"/>
                <a:ext cx="1750" cy="1751"/>
              </a:xfrm>
              <a:custGeom>
                <a:avLst/>
                <a:gdLst>
                  <a:gd name="T0" fmla="*/ 191 w 1300"/>
                  <a:gd name="T1" fmla="*/ 190 h 1300"/>
                  <a:gd name="T2" fmla="*/ 0 w 1300"/>
                  <a:gd name="T3" fmla="*/ 650 h 1300"/>
                  <a:gd name="T4" fmla="*/ 191 w 1300"/>
                  <a:gd name="T5" fmla="*/ 1109 h 1300"/>
                  <a:gd name="T6" fmla="*/ 650 w 1300"/>
                  <a:gd name="T7" fmla="*/ 1300 h 1300"/>
                  <a:gd name="T8" fmla="*/ 1110 w 1300"/>
                  <a:gd name="T9" fmla="*/ 1109 h 1300"/>
                  <a:gd name="T10" fmla="*/ 1300 w 1300"/>
                  <a:gd name="T11" fmla="*/ 650 h 1300"/>
                  <a:gd name="T12" fmla="*/ 1110 w 1300"/>
                  <a:gd name="T13" fmla="*/ 190 h 1300"/>
                  <a:gd name="T14" fmla="*/ 650 w 1300"/>
                  <a:gd name="T15" fmla="*/ 0 h 1300"/>
                  <a:gd name="T16" fmla="*/ 191 w 1300"/>
                  <a:gd name="T17" fmla="*/ 190 h 1300"/>
                  <a:gd name="T18" fmla="*/ 103 w 1300"/>
                  <a:gd name="T19" fmla="*/ 700 h 1300"/>
                  <a:gd name="T20" fmla="*/ 530 w 1300"/>
                  <a:gd name="T21" fmla="*/ 700 h 1300"/>
                  <a:gd name="T22" fmla="*/ 228 w 1300"/>
                  <a:gd name="T23" fmla="*/ 1001 h 1300"/>
                  <a:gd name="T24" fmla="*/ 103 w 1300"/>
                  <a:gd name="T25" fmla="*/ 700 h 1300"/>
                  <a:gd name="T26" fmla="*/ 298 w 1300"/>
                  <a:gd name="T27" fmla="*/ 1072 h 1300"/>
                  <a:gd name="T28" fmla="*/ 650 w 1300"/>
                  <a:gd name="T29" fmla="*/ 720 h 1300"/>
                  <a:gd name="T30" fmla="*/ 1002 w 1300"/>
                  <a:gd name="T31" fmla="*/ 1072 h 1300"/>
                  <a:gd name="T32" fmla="*/ 650 w 1300"/>
                  <a:gd name="T33" fmla="*/ 1200 h 1300"/>
                  <a:gd name="T34" fmla="*/ 298 w 1300"/>
                  <a:gd name="T35" fmla="*/ 1072 h 1300"/>
                  <a:gd name="T36" fmla="*/ 1200 w 1300"/>
                  <a:gd name="T37" fmla="*/ 650 h 1300"/>
                  <a:gd name="T38" fmla="*/ 1073 w 1300"/>
                  <a:gd name="T39" fmla="*/ 1001 h 1300"/>
                  <a:gd name="T40" fmla="*/ 686 w 1300"/>
                  <a:gd name="T41" fmla="*/ 614 h 1300"/>
                  <a:gd name="T42" fmla="*/ 650 w 1300"/>
                  <a:gd name="T43" fmla="*/ 600 h 1300"/>
                  <a:gd name="T44" fmla="*/ 103 w 1300"/>
                  <a:gd name="T45" fmla="*/ 600 h 1300"/>
                  <a:gd name="T46" fmla="*/ 261 w 1300"/>
                  <a:gd name="T47" fmla="*/ 261 h 1300"/>
                  <a:gd name="T48" fmla="*/ 650 w 1300"/>
                  <a:gd name="T49" fmla="*/ 100 h 1300"/>
                  <a:gd name="T50" fmla="*/ 1039 w 1300"/>
                  <a:gd name="T51" fmla="*/ 261 h 1300"/>
                  <a:gd name="T52" fmla="*/ 1200 w 1300"/>
                  <a:gd name="T53" fmla="*/ 650 h 1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00" h="1300">
                    <a:moveTo>
                      <a:pt x="191" y="190"/>
                    </a:moveTo>
                    <a:cubicBezTo>
                      <a:pt x="68" y="313"/>
                      <a:pt x="0" y="476"/>
                      <a:pt x="0" y="650"/>
                    </a:cubicBezTo>
                    <a:cubicBezTo>
                      <a:pt x="0" y="823"/>
                      <a:pt x="68" y="986"/>
                      <a:pt x="191" y="1109"/>
                    </a:cubicBezTo>
                    <a:cubicBezTo>
                      <a:pt x="313" y="1232"/>
                      <a:pt x="477" y="1300"/>
                      <a:pt x="650" y="1300"/>
                    </a:cubicBezTo>
                    <a:cubicBezTo>
                      <a:pt x="824" y="1300"/>
                      <a:pt x="987" y="1232"/>
                      <a:pt x="1110" y="1109"/>
                    </a:cubicBezTo>
                    <a:cubicBezTo>
                      <a:pt x="1233" y="986"/>
                      <a:pt x="1300" y="823"/>
                      <a:pt x="1300" y="650"/>
                    </a:cubicBezTo>
                    <a:cubicBezTo>
                      <a:pt x="1300" y="476"/>
                      <a:pt x="1233" y="313"/>
                      <a:pt x="1110" y="190"/>
                    </a:cubicBezTo>
                    <a:cubicBezTo>
                      <a:pt x="987" y="67"/>
                      <a:pt x="824" y="0"/>
                      <a:pt x="650" y="0"/>
                    </a:cubicBezTo>
                    <a:cubicBezTo>
                      <a:pt x="477" y="0"/>
                      <a:pt x="313" y="67"/>
                      <a:pt x="191" y="190"/>
                    </a:cubicBezTo>
                    <a:close/>
                    <a:moveTo>
                      <a:pt x="103" y="700"/>
                    </a:moveTo>
                    <a:cubicBezTo>
                      <a:pt x="530" y="700"/>
                      <a:pt x="530" y="700"/>
                      <a:pt x="530" y="700"/>
                    </a:cubicBezTo>
                    <a:cubicBezTo>
                      <a:pt x="228" y="1001"/>
                      <a:pt x="228" y="1001"/>
                      <a:pt x="228" y="1001"/>
                    </a:cubicBezTo>
                    <a:cubicBezTo>
                      <a:pt x="156" y="916"/>
                      <a:pt x="113" y="811"/>
                      <a:pt x="103" y="700"/>
                    </a:cubicBezTo>
                    <a:close/>
                    <a:moveTo>
                      <a:pt x="298" y="1072"/>
                    </a:moveTo>
                    <a:cubicBezTo>
                      <a:pt x="650" y="720"/>
                      <a:pt x="650" y="720"/>
                      <a:pt x="650" y="720"/>
                    </a:cubicBezTo>
                    <a:cubicBezTo>
                      <a:pt x="1002" y="1072"/>
                      <a:pt x="1002" y="1072"/>
                      <a:pt x="1002" y="1072"/>
                    </a:cubicBezTo>
                    <a:cubicBezTo>
                      <a:pt x="904" y="1155"/>
                      <a:pt x="780" y="1200"/>
                      <a:pt x="650" y="1200"/>
                    </a:cubicBezTo>
                    <a:cubicBezTo>
                      <a:pt x="520" y="1200"/>
                      <a:pt x="397" y="1155"/>
                      <a:pt x="298" y="1072"/>
                    </a:cubicBezTo>
                    <a:close/>
                    <a:moveTo>
                      <a:pt x="1200" y="650"/>
                    </a:moveTo>
                    <a:cubicBezTo>
                      <a:pt x="1200" y="780"/>
                      <a:pt x="1155" y="903"/>
                      <a:pt x="1073" y="1001"/>
                    </a:cubicBezTo>
                    <a:cubicBezTo>
                      <a:pt x="686" y="614"/>
                      <a:pt x="686" y="614"/>
                      <a:pt x="686" y="614"/>
                    </a:cubicBezTo>
                    <a:cubicBezTo>
                      <a:pt x="676" y="605"/>
                      <a:pt x="664" y="600"/>
                      <a:pt x="650" y="600"/>
                    </a:cubicBezTo>
                    <a:cubicBezTo>
                      <a:pt x="103" y="600"/>
                      <a:pt x="103" y="600"/>
                      <a:pt x="103" y="600"/>
                    </a:cubicBezTo>
                    <a:cubicBezTo>
                      <a:pt x="114" y="472"/>
                      <a:pt x="169" y="353"/>
                      <a:pt x="261" y="261"/>
                    </a:cubicBezTo>
                    <a:cubicBezTo>
                      <a:pt x="365" y="157"/>
                      <a:pt x="503" y="100"/>
                      <a:pt x="650" y="100"/>
                    </a:cubicBezTo>
                    <a:cubicBezTo>
                      <a:pt x="797" y="100"/>
                      <a:pt x="935" y="157"/>
                      <a:pt x="1039" y="261"/>
                    </a:cubicBezTo>
                    <a:cubicBezTo>
                      <a:pt x="1143" y="365"/>
                      <a:pt x="1200" y="503"/>
                      <a:pt x="1200" y="65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grpSp>
        <p:grpSp>
          <p:nvGrpSpPr>
            <p:cNvPr id="95" name="Group 281">
              <a:extLst>
                <a:ext uri="{FF2B5EF4-FFF2-40B4-BE49-F238E27FC236}">
                  <a16:creationId xmlns:a16="http://schemas.microsoft.com/office/drawing/2014/main" id="{29A09904-B82A-AB49-8DA0-91D3BE0CFB11}"/>
                </a:ext>
              </a:extLst>
            </p:cNvPr>
            <p:cNvGrpSpPr>
              <a:grpSpLocks noChangeAspect="1"/>
            </p:cNvGrpSpPr>
            <p:nvPr/>
          </p:nvGrpSpPr>
          <p:grpSpPr bwMode="auto">
            <a:xfrm>
              <a:off x="4838860" y="1395452"/>
              <a:ext cx="495140" cy="433348"/>
              <a:chOff x="1373" y="0"/>
              <a:chExt cx="4936" cy="4320"/>
            </a:xfrm>
            <a:solidFill>
              <a:srgbClr val="FFFFFF"/>
            </a:solidFill>
          </p:grpSpPr>
          <p:sp>
            <p:nvSpPr>
              <p:cNvPr id="104" name="Freeform 282">
                <a:extLst>
                  <a:ext uri="{FF2B5EF4-FFF2-40B4-BE49-F238E27FC236}">
                    <a16:creationId xmlns:a16="http://schemas.microsoft.com/office/drawing/2014/main" id="{33B8297D-93DB-9240-A766-3F62F0E72D47}"/>
                  </a:ext>
                </a:extLst>
              </p:cNvPr>
              <p:cNvSpPr>
                <a:spLocks noEditPoints="1"/>
              </p:cNvSpPr>
              <p:nvPr/>
            </p:nvSpPr>
            <p:spPr bwMode="auto">
              <a:xfrm>
                <a:off x="1373" y="0"/>
                <a:ext cx="4936" cy="4320"/>
              </a:xfrm>
              <a:custGeom>
                <a:avLst/>
                <a:gdLst>
                  <a:gd name="T0" fmla="*/ 2773 w 2909"/>
                  <a:gd name="T1" fmla="*/ 2544 h 2544"/>
                  <a:gd name="T2" fmla="*/ 136 w 2909"/>
                  <a:gd name="T3" fmla="*/ 2544 h 2544"/>
                  <a:gd name="T4" fmla="*/ 23 w 2909"/>
                  <a:gd name="T5" fmla="*/ 2479 h 2544"/>
                  <a:gd name="T6" fmla="*/ 23 w 2909"/>
                  <a:gd name="T7" fmla="*/ 2349 h 2544"/>
                  <a:gd name="T8" fmla="*/ 1342 w 2909"/>
                  <a:gd name="T9" fmla="*/ 65 h 2544"/>
                  <a:gd name="T10" fmla="*/ 1342 w 2909"/>
                  <a:gd name="T11" fmla="*/ 65 h 2544"/>
                  <a:gd name="T12" fmla="*/ 1455 w 2909"/>
                  <a:gd name="T13" fmla="*/ 0 h 2544"/>
                  <a:gd name="T14" fmla="*/ 1455 w 2909"/>
                  <a:gd name="T15" fmla="*/ 0 h 2544"/>
                  <a:gd name="T16" fmla="*/ 1567 w 2909"/>
                  <a:gd name="T17" fmla="*/ 65 h 2544"/>
                  <a:gd name="T18" fmla="*/ 2886 w 2909"/>
                  <a:gd name="T19" fmla="*/ 2349 h 2544"/>
                  <a:gd name="T20" fmla="*/ 2886 w 2909"/>
                  <a:gd name="T21" fmla="*/ 2479 h 2544"/>
                  <a:gd name="T22" fmla="*/ 2773 w 2909"/>
                  <a:gd name="T23" fmla="*/ 2544 h 2544"/>
                  <a:gd name="T24" fmla="*/ 1429 w 2909"/>
                  <a:gd name="T25" fmla="*/ 115 h 2544"/>
                  <a:gd name="T26" fmla="*/ 110 w 2909"/>
                  <a:gd name="T27" fmla="*/ 2399 h 2544"/>
                  <a:gd name="T28" fmla="*/ 110 w 2909"/>
                  <a:gd name="T29" fmla="*/ 2429 h 2544"/>
                  <a:gd name="T30" fmla="*/ 136 w 2909"/>
                  <a:gd name="T31" fmla="*/ 2444 h 2544"/>
                  <a:gd name="T32" fmla="*/ 2773 w 2909"/>
                  <a:gd name="T33" fmla="*/ 2444 h 2544"/>
                  <a:gd name="T34" fmla="*/ 2799 w 2909"/>
                  <a:gd name="T35" fmla="*/ 2429 h 2544"/>
                  <a:gd name="T36" fmla="*/ 2799 w 2909"/>
                  <a:gd name="T37" fmla="*/ 2399 h 2544"/>
                  <a:gd name="T38" fmla="*/ 1481 w 2909"/>
                  <a:gd name="T39" fmla="*/ 115 h 2544"/>
                  <a:gd name="T40" fmla="*/ 1455 w 2909"/>
                  <a:gd name="T41" fmla="*/ 100 h 2544"/>
                  <a:gd name="T42" fmla="*/ 1455 w 2909"/>
                  <a:gd name="T43" fmla="*/ 100 h 2544"/>
                  <a:gd name="T44" fmla="*/ 1429 w 2909"/>
                  <a:gd name="T45" fmla="*/ 115 h 2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09" h="2544">
                    <a:moveTo>
                      <a:pt x="2773" y="2544"/>
                    </a:moveTo>
                    <a:cubicBezTo>
                      <a:pt x="136" y="2544"/>
                      <a:pt x="136" y="2544"/>
                      <a:pt x="136" y="2544"/>
                    </a:cubicBezTo>
                    <a:cubicBezTo>
                      <a:pt x="89" y="2544"/>
                      <a:pt x="47" y="2520"/>
                      <a:pt x="23" y="2479"/>
                    </a:cubicBezTo>
                    <a:cubicBezTo>
                      <a:pt x="0" y="2439"/>
                      <a:pt x="0" y="2390"/>
                      <a:pt x="23" y="2349"/>
                    </a:cubicBezTo>
                    <a:cubicBezTo>
                      <a:pt x="1342" y="65"/>
                      <a:pt x="1342" y="65"/>
                      <a:pt x="1342" y="65"/>
                    </a:cubicBezTo>
                    <a:cubicBezTo>
                      <a:pt x="1342" y="65"/>
                      <a:pt x="1342" y="65"/>
                      <a:pt x="1342" y="65"/>
                    </a:cubicBezTo>
                    <a:cubicBezTo>
                      <a:pt x="1365" y="24"/>
                      <a:pt x="1408" y="0"/>
                      <a:pt x="1455" y="0"/>
                    </a:cubicBezTo>
                    <a:cubicBezTo>
                      <a:pt x="1455" y="0"/>
                      <a:pt x="1455" y="0"/>
                      <a:pt x="1455" y="0"/>
                    </a:cubicBezTo>
                    <a:cubicBezTo>
                      <a:pt x="1502" y="0"/>
                      <a:pt x="1544" y="24"/>
                      <a:pt x="1567" y="65"/>
                    </a:cubicBezTo>
                    <a:cubicBezTo>
                      <a:pt x="2886" y="2349"/>
                      <a:pt x="2886" y="2349"/>
                      <a:pt x="2886" y="2349"/>
                    </a:cubicBezTo>
                    <a:cubicBezTo>
                      <a:pt x="2909" y="2390"/>
                      <a:pt x="2909" y="2439"/>
                      <a:pt x="2886" y="2479"/>
                    </a:cubicBezTo>
                    <a:cubicBezTo>
                      <a:pt x="2862" y="2520"/>
                      <a:pt x="2820" y="2544"/>
                      <a:pt x="2773" y="2544"/>
                    </a:cubicBezTo>
                    <a:close/>
                    <a:moveTo>
                      <a:pt x="1429" y="115"/>
                    </a:moveTo>
                    <a:cubicBezTo>
                      <a:pt x="110" y="2399"/>
                      <a:pt x="110" y="2399"/>
                      <a:pt x="110" y="2399"/>
                    </a:cubicBezTo>
                    <a:cubicBezTo>
                      <a:pt x="102" y="2413"/>
                      <a:pt x="107" y="2425"/>
                      <a:pt x="110" y="2429"/>
                    </a:cubicBezTo>
                    <a:cubicBezTo>
                      <a:pt x="112" y="2434"/>
                      <a:pt x="120" y="2444"/>
                      <a:pt x="136" y="2444"/>
                    </a:cubicBezTo>
                    <a:cubicBezTo>
                      <a:pt x="2773" y="2444"/>
                      <a:pt x="2773" y="2444"/>
                      <a:pt x="2773" y="2444"/>
                    </a:cubicBezTo>
                    <a:cubicBezTo>
                      <a:pt x="2789" y="2444"/>
                      <a:pt x="2797" y="2434"/>
                      <a:pt x="2799" y="2429"/>
                    </a:cubicBezTo>
                    <a:cubicBezTo>
                      <a:pt x="2802" y="2425"/>
                      <a:pt x="2807" y="2413"/>
                      <a:pt x="2799" y="2399"/>
                    </a:cubicBezTo>
                    <a:cubicBezTo>
                      <a:pt x="1481" y="115"/>
                      <a:pt x="1481" y="115"/>
                      <a:pt x="1481" y="115"/>
                    </a:cubicBezTo>
                    <a:cubicBezTo>
                      <a:pt x="1473" y="102"/>
                      <a:pt x="1460" y="100"/>
                      <a:pt x="1455" y="100"/>
                    </a:cubicBezTo>
                    <a:cubicBezTo>
                      <a:pt x="1455" y="100"/>
                      <a:pt x="1455" y="100"/>
                      <a:pt x="1455" y="100"/>
                    </a:cubicBezTo>
                    <a:cubicBezTo>
                      <a:pt x="1449" y="100"/>
                      <a:pt x="1436" y="102"/>
                      <a:pt x="1429" y="11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05" name="Freeform 283">
                <a:extLst>
                  <a:ext uri="{FF2B5EF4-FFF2-40B4-BE49-F238E27FC236}">
                    <a16:creationId xmlns:a16="http://schemas.microsoft.com/office/drawing/2014/main" id="{D9A93F77-D76B-E348-A975-812CD58216DB}"/>
                  </a:ext>
                </a:extLst>
              </p:cNvPr>
              <p:cNvSpPr>
                <a:spLocks noEditPoints="1"/>
              </p:cNvSpPr>
              <p:nvPr/>
            </p:nvSpPr>
            <p:spPr bwMode="auto">
              <a:xfrm>
                <a:off x="3599" y="1717"/>
                <a:ext cx="484" cy="1902"/>
              </a:xfrm>
              <a:custGeom>
                <a:avLst/>
                <a:gdLst>
                  <a:gd name="T0" fmla="*/ 0 w 484"/>
                  <a:gd name="T1" fmla="*/ 54 h 1902"/>
                  <a:gd name="T2" fmla="*/ 0 w 484"/>
                  <a:gd name="T3" fmla="*/ 0 h 1902"/>
                  <a:gd name="T4" fmla="*/ 484 w 484"/>
                  <a:gd name="T5" fmla="*/ 0 h 1902"/>
                  <a:gd name="T6" fmla="*/ 484 w 484"/>
                  <a:gd name="T7" fmla="*/ 54 h 1902"/>
                  <a:gd name="T8" fmla="*/ 356 w 484"/>
                  <a:gd name="T9" fmla="*/ 1255 h 1902"/>
                  <a:gd name="T10" fmla="*/ 127 w 484"/>
                  <a:gd name="T11" fmla="*/ 1255 h 1902"/>
                  <a:gd name="T12" fmla="*/ 0 w 484"/>
                  <a:gd name="T13" fmla="*/ 54 h 1902"/>
                  <a:gd name="T14" fmla="*/ 22 w 484"/>
                  <a:gd name="T15" fmla="*/ 1467 h 1902"/>
                  <a:gd name="T16" fmla="*/ 462 w 484"/>
                  <a:gd name="T17" fmla="*/ 1467 h 1902"/>
                  <a:gd name="T18" fmla="*/ 462 w 484"/>
                  <a:gd name="T19" fmla="*/ 1902 h 1902"/>
                  <a:gd name="T20" fmla="*/ 22 w 484"/>
                  <a:gd name="T21" fmla="*/ 1902 h 1902"/>
                  <a:gd name="T22" fmla="*/ 22 w 484"/>
                  <a:gd name="T23" fmla="*/ 1467 h 19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4" h="1902">
                    <a:moveTo>
                      <a:pt x="0" y="54"/>
                    </a:moveTo>
                    <a:lnTo>
                      <a:pt x="0" y="0"/>
                    </a:lnTo>
                    <a:lnTo>
                      <a:pt x="484" y="0"/>
                    </a:lnTo>
                    <a:lnTo>
                      <a:pt x="484" y="54"/>
                    </a:lnTo>
                    <a:lnTo>
                      <a:pt x="356" y="1255"/>
                    </a:lnTo>
                    <a:lnTo>
                      <a:pt x="127" y="1255"/>
                    </a:lnTo>
                    <a:lnTo>
                      <a:pt x="0" y="54"/>
                    </a:lnTo>
                    <a:close/>
                    <a:moveTo>
                      <a:pt x="22" y="1467"/>
                    </a:moveTo>
                    <a:lnTo>
                      <a:pt x="462" y="1467"/>
                    </a:lnTo>
                    <a:lnTo>
                      <a:pt x="462" y="1902"/>
                    </a:lnTo>
                    <a:lnTo>
                      <a:pt x="22" y="1902"/>
                    </a:lnTo>
                    <a:lnTo>
                      <a:pt x="22" y="146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grpSp>
        <p:grpSp>
          <p:nvGrpSpPr>
            <p:cNvPr id="96" name="Group 285">
              <a:extLst>
                <a:ext uri="{FF2B5EF4-FFF2-40B4-BE49-F238E27FC236}">
                  <a16:creationId xmlns:a16="http://schemas.microsoft.com/office/drawing/2014/main" id="{B2C1B71E-EC58-D948-AD84-6B16B9BE7828}"/>
                </a:ext>
              </a:extLst>
            </p:cNvPr>
            <p:cNvGrpSpPr>
              <a:grpSpLocks noChangeAspect="1"/>
            </p:cNvGrpSpPr>
            <p:nvPr/>
          </p:nvGrpSpPr>
          <p:grpSpPr bwMode="auto">
            <a:xfrm>
              <a:off x="7086600" y="1371600"/>
              <a:ext cx="509964" cy="522298"/>
              <a:chOff x="1732" y="0"/>
              <a:chExt cx="4217" cy="4319"/>
            </a:xfrm>
            <a:solidFill>
              <a:srgbClr val="FFFFFF"/>
            </a:solidFill>
          </p:grpSpPr>
          <p:sp>
            <p:nvSpPr>
              <p:cNvPr id="101" name="Freeform 286">
                <a:extLst>
                  <a:ext uri="{FF2B5EF4-FFF2-40B4-BE49-F238E27FC236}">
                    <a16:creationId xmlns:a16="http://schemas.microsoft.com/office/drawing/2014/main" id="{15DB33D6-B245-EA41-9603-EEC052657D3B}"/>
                  </a:ext>
                </a:extLst>
              </p:cNvPr>
              <p:cNvSpPr>
                <a:spLocks noEditPoints="1"/>
              </p:cNvSpPr>
              <p:nvPr/>
            </p:nvSpPr>
            <p:spPr bwMode="auto">
              <a:xfrm>
                <a:off x="2228" y="496"/>
                <a:ext cx="2187" cy="2189"/>
              </a:xfrm>
              <a:custGeom>
                <a:avLst/>
                <a:gdLst>
                  <a:gd name="T0" fmla="*/ 768 w 1536"/>
                  <a:gd name="T1" fmla="*/ 0 h 1537"/>
                  <a:gd name="T2" fmla="*/ 0 w 1536"/>
                  <a:gd name="T3" fmla="*/ 769 h 1537"/>
                  <a:gd name="T4" fmla="*/ 768 w 1536"/>
                  <a:gd name="T5" fmla="*/ 1537 h 1537"/>
                  <a:gd name="T6" fmla="*/ 1536 w 1536"/>
                  <a:gd name="T7" fmla="*/ 769 h 1537"/>
                  <a:gd name="T8" fmla="*/ 768 w 1536"/>
                  <a:gd name="T9" fmla="*/ 0 h 1537"/>
                  <a:gd name="T10" fmla="*/ 768 w 1536"/>
                  <a:gd name="T11" fmla="*/ 1437 h 1537"/>
                  <a:gd name="T12" fmla="*/ 100 w 1536"/>
                  <a:gd name="T13" fmla="*/ 769 h 1537"/>
                  <a:gd name="T14" fmla="*/ 768 w 1536"/>
                  <a:gd name="T15" fmla="*/ 100 h 1537"/>
                  <a:gd name="T16" fmla="*/ 1436 w 1536"/>
                  <a:gd name="T17" fmla="*/ 769 h 1537"/>
                  <a:gd name="T18" fmla="*/ 768 w 1536"/>
                  <a:gd name="T19" fmla="*/ 1437 h 1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6" h="1537">
                    <a:moveTo>
                      <a:pt x="768" y="0"/>
                    </a:moveTo>
                    <a:cubicBezTo>
                      <a:pt x="344" y="0"/>
                      <a:pt x="0" y="345"/>
                      <a:pt x="0" y="769"/>
                    </a:cubicBezTo>
                    <a:cubicBezTo>
                      <a:pt x="0" y="1193"/>
                      <a:pt x="344" y="1537"/>
                      <a:pt x="768" y="1537"/>
                    </a:cubicBezTo>
                    <a:cubicBezTo>
                      <a:pt x="1192" y="1537"/>
                      <a:pt x="1536" y="1193"/>
                      <a:pt x="1536" y="769"/>
                    </a:cubicBezTo>
                    <a:cubicBezTo>
                      <a:pt x="1536" y="345"/>
                      <a:pt x="1192" y="0"/>
                      <a:pt x="768" y="0"/>
                    </a:cubicBezTo>
                    <a:close/>
                    <a:moveTo>
                      <a:pt x="768" y="1437"/>
                    </a:moveTo>
                    <a:cubicBezTo>
                      <a:pt x="400" y="1437"/>
                      <a:pt x="100" y="1137"/>
                      <a:pt x="100" y="769"/>
                    </a:cubicBezTo>
                    <a:cubicBezTo>
                      <a:pt x="100" y="400"/>
                      <a:pt x="400" y="100"/>
                      <a:pt x="768" y="100"/>
                    </a:cubicBezTo>
                    <a:cubicBezTo>
                      <a:pt x="1137" y="100"/>
                      <a:pt x="1436" y="400"/>
                      <a:pt x="1436" y="769"/>
                    </a:cubicBezTo>
                    <a:cubicBezTo>
                      <a:pt x="1436" y="1137"/>
                      <a:pt x="1137" y="1437"/>
                      <a:pt x="768" y="143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02" name="Freeform 287">
                <a:extLst>
                  <a:ext uri="{FF2B5EF4-FFF2-40B4-BE49-F238E27FC236}">
                    <a16:creationId xmlns:a16="http://schemas.microsoft.com/office/drawing/2014/main" id="{939C7454-661F-3C4D-8E24-B6BDF188DFE5}"/>
                  </a:ext>
                </a:extLst>
              </p:cNvPr>
              <p:cNvSpPr>
                <a:spLocks/>
              </p:cNvSpPr>
              <p:nvPr/>
            </p:nvSpPr>
            <p:spPr bwMode="auto">
              <a:xfrm>
                <a:off x="2677" y="946"/>
                <a:ext cx="716" cy="716"/>
              </a:xfrm>
              <a:custGeom>
                <a:avLst/>
                <a:gdLst>
                  <a:gd name="T0" fmla="*/ 453 w 503"/>
                  <a:gd name="T1" fmla="*/ 0 h 503"/>
                  <a:gd name="T2" fmla="*/ 0 w 503"/>
                  <a:gd name="T3" fmla="*/ 453 h 503"/>
                  <a:gd name="T4" fmla="*/ 50 w 503"/>
                  <a:gd name="T5" fmla="*/ 503 h 503"/>
                  <a:gd name="T6" fmla="*/ 100 w 503"/>
                  <a:gd name="T7" fmla="*/ 453 h 503"/>
                  <a:gd name="T8" fmla="*/ 453 w 503"/>
                  <a:gd name="T9" fmla="*/ 100 h 503"/>
                  <a:gd name="T10" fmla="*/ 503 w 503"/>
                  <a:gd name="T11" fmla="*/ 50 h 503"/>
                  <a:gd name="T12" fmla="*/ 453 w 503"/>
                  <a:gd name="T13" fmla="*/ 0 h 503"/>
                </a:gdLst>
                <a:ahLst/>
                <a:cxnLst>
                  <a:cxn ang="0">
                    <a:pos x="T0" y="T1"/>
                  </a:cxn>
                  <a:cxn ang="0">
                    <a:pos x="T2" y="T3"/>
                  </a:cxn>
                  <a:cxn ang="0">
                    <a:pos x="T4" y="T5"/>
                  </a:cxn>
                  <a:cxn ang="0">
                    <a:pos x="T6" y="T7"/>
                  </a:cxn>
                  <a:cxn ang="0">
                    <a:pos x="T8" y="T9"/>
                  </a:cxn>
                  <a:cxn ang="0">
                    <a:pos x="T10" y="T11"/>
                  </a:cxn>
                  <a:cxn ang="0">
                    <a:pos x="T12" y="T13"/>
                  </a:cxn>
                </a:cxnLst>
                <a:rect l="0" t="0" r="r" b="b"/>
                <a:pathLst>
                  <a:path w="503" h="503">
                    <a:moveTo>
                      <a:pt x="453" y="0"/>
                    </a:moveTo>
                    <a:cubicBezTo>
                      <a:pt x="203" y="0"/>
                      <a:pt x="0" y="203"/>
                      <a:pt x="0" y="453"/>
                    </a:cubicBezTo>
                    <a:cubicBezTo>
                      <a:pt x="0" y="480"/>
                      <a:pt x="22" y="503"/>
                      <a:pt x="50" y="503"/>
                    </a:cubicBezTo>
                    <a:cubicBezTo>
                      <a:pt x="78" y="503"/>
                      <a:pt x="100" y="480"/>
                      <a:pt x="100" y="453"/>
                    </a:cubicBezTo>
                    <a:cubicBezTo>
                      <a:pt x="100" y="258"/>
                      <a:pt x="258" y="100"/>
                      <a:pt x="453" y="100"/>
                    </a:cubicBezTo>
                    <a:cubicBezTo>
                      <a:pt x="481" y="100"/>
                      <a:pt x="503" y="77"/>
                      <a:pt x="503" y="50"/>
                    </a:cubicBezTo>
                    <a:cubicBezTo>
                      <a:pt x="503" y="22"/>
                      <a:pt x="481" y="0"/>
                      <a:pt x="45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03" name="Freeform 288">
                <a:extLst>
                  <a:ext uri="{FF2B5EF4-FFF2-40B4-BE49-F238E27FC236}">
                    <a16:creationId xmlns:a16="http://schemas.microsoft.com/office/drawing/2014/main" id="{0511A8F1-D58E-0D49-AEC8-194E6F9E1B90}"/>
                  </a:ext>
                </a:extLst>
              </p:cNvPr>
              <p:cNvSpPr>
                <a:spLocks noEditPoints="1"/>
              </p:cNvSpPr>
              <p:nvPr/>
            </p:nvSpPr>
            <p:spPr bwMode="auto">
              <a:xfrm>
                <a:off x="1732" y="0"/>
                <a:ext cx="4217" cy="4319"/>
              </a:xfrm>
              <a:custGeom>
                <a:avLst/>
                <a:gdLst>
                  <a:gd name="T0" fmla="*/ 2900 w 2962"/>
                  <a:gd name="T1" fmla="*/ 2504 h 3032"/>
                  <a:gd name="T2" fmla="*/ 2080 w 2962"/>
                  <a:gd name="T3" fmla="*/ 1684 h 3032"/>
                  <a:gd name="T4" fmla="*/ 2234 w 2962"/>
                  <a:gd name="T5" fmla="*/ 1117 h 3032"/>
                  <a:gd name="T6" fmla="*/ 1907 w 2962"/>
                  <a:gd name="T7" fmla="*/ 327 h 3032"/>
                  <a:gd name="T8" fmla="*/ 1117 w 2962"/>
                  <a:gd name="T9" fmla="*/ 0 h 3032"/>
                  <a:gd name="T10" fmla="*/ 327 w 2962"/>
                  <a:gd name="T11" fmla="*/ 327 h 3032"/>
                  <a:gd name="T12" fmla="*/ 0 w 2962"/>
                  <a:gd name="T13" fmla="*/ 1117 h 3032"/>
                  <a:gd name="T14" fmla="*/ 327 w 2962"/>
                  <a:gd name="T15" fmla="*/ 1907 h 3032"/>
                  <a:gd name="T16" fmla="*/ 1117 w 2962"/>
                  <a:gd name="T17" fmla="*/ 2234 h 3032"/>
                  <a:gd name="T18" fmla="*/ 1592 w 2962"/>
                  <a:gd name="T19" fmla="*/ 2129 h 3032"/>
                  <a:gd name="T20" fmla="*/ 2434 w 2962"/>
                  <a:gd name="T21" fmla="*/ 2971 h 3032"/>
                  <a:gd name="T22" fmla="*/ 2582 w 2962"/>
                  <a:gd name="T23" fmla="*/ 3032 h 3032"/>
                  <a:gd name="T24" fmla="*/ 2730 w 2962"/>
                  <a:gd name="T25" fmla="*/ 2971 h 3032"/>
                  <a:gd name="T26" fmla="*/ 2900 w 2962"/>
                  <a:gd name="T27" fmla="*/ 2801 h 3032"/>
                  <a:gd name="T28" fmla="*/ 2962 w 2962"/>
                  <a:gd name="T29" fmla="*/ 2652 h 3032"/>
                  <a:gd name="T30" fmla="*/ 2900 w 2962"/>
                  <a:gd name="T31" fmla="*/ 2504 h 3032"/>
                  <a:gd name="T32" fmla="*/ 100 w 2962"/>
                  <a:gd name="T33" fmla="*/ 1117 h 3032"/>
                  <a:gd name="T34" fmla="*/ 1117 w 2962"/>
                  <a:gd name="T35" fmla="*/ 100 h 3032"/>
                  <a:gd name="T36" fmla="*/ 2134 w 2962"/>
                  <a:gd name="T37" fmla="*/ 1117 h 3032"/>
                  <a:gd name="T38" fmla="*/ 1117 w 2962"/>
                  <a:gd name="T39" fmla="*/ 2134 h 3032"/>
                  <a:gd name="T40" fmla="*/ 100 w 2962"/>
                  <a:gd name="T41" fmla="*/ 1117 h 3032"/>
                  <a:gd name="T42" fmla="*/ 2830 w 2962"/>
                  <a:gd name="T43" fmla="*/ 2730 h 3032"/>
                  <a:gd name="T44" fmla="*/ 2660 w 2962"/>
                  <a:gd name="T45" fmla="*/ 2900 h 3032"/>
                  <a:gd name="T46" fmla="*/ 2504 w 2962"/>
                  <a:gd name="T47" fmla="*/ 2900 h 3032"/>
                  <a:gd name="T48" fmla="*/ 1684 w 2962"/>
                  <a:gd name="T49" fmla="*/ 2080 h 3032"/>
                  <a:gd name="T50" fmla="*/ 1907 w 2962"/>
                  <a:gd name="T51" fmla="*/ 1907 h 3032"/>
                  <a:gd name="T52" fmla="*/ 2024 w 2962"/>
                  <a:gd name="T53" fmla="*/ 1769 h 3032"/>
                  <a:gd name="T54" fmla="*/ 2830 w 2962"/>
                  <a:gd name="T55" fmla="*/ 2574 h 3032"/>
                  <a:gd name="T56" fmla="*/ 2862 w 2962"/>
                  <a:gd name="T57" fmla="*/ 2652 h 3032"/>
                  <a:gd name="T58" fmla="*/ 2830 w 2962"/>
                  <a:gd name="T59" fmla="*/ 2730 h 3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62" h="3032">
                    <a:moveTo>
                      <a:pt x="2900" y="2504"/>
                    </a:moveTo>
                    <a:cubicBezTo>
                      <a:pt x="2080" y="1684"/>
                      <a:pt x="2080" y="1684"/>
                      <a:pt x="2080" y="1684"/>
                    </a:cubicBezTo>
                    <a:cubicBezTo>
                      <a:pt x="2180" y="1514"/>
                      <a:pt x="2234" y="1319"/>
                      <a:pt x="2234" y="1117"/>
                    </a:cubicBezTo>
                    <a:cubicBezTo>
                      <a:pt x="2234" y="819"/>
                      <a:pt x="2118" y="538"/>
                      <a:pt x="1907" y="327"/>
                    </a:cubicBezTo>
                    <a:cubicBezTo>
                      <a:pt x="1696" y="116"/>
                      <a:pt x="1415" y="0"/>
                      <a:pt x="1117" y="0"/>
                    </a:cubicBezTo>
                    <a:cubicBezTo>
                      <a:pt x="819" y="0"/>
                      <a:pt x="538" y="116"/>
                      <a:pt x="327" y="327"/>
                    </a:cubicBezTo>
                    <a:cubicBezTo>
                      <a:pt x="116" y="538"/>
                      <a:pt x="0" y="819"/>
                      <a:pt x="0" y="1117"/>
                    </a:cubicBezTo>
                    <a:cubicBezTo>
                      <a:pt x="0" y="1415"/>
                      <a:pt x="116" y="1696"/>
                      <a:pt x="327" y="1907"/>
                    </a:cubicBezTo>
                    <a:cubicBezTo>
                      <a:pt x="538" y="2118"/>
                      <a:pt x="819" y="2234"/>
                      <a:pt x="1117" y="2234"/>
                    </a:cubicBezTo>
                    <a:cubicBezTo>
                      <a:pt x="1284" y="2234"/>
                      <a:pt x="1445" y="2197"/>
                      <a:pt x="1592" y="2129"/>
                    </a:cubicBezTo>
                    <a:cubicBezTo>
                      <a:pt x="2434" y="2971"/>
                      <a:pt x="2434" y="2971"/>
                      <a:pt x="2434" y="2971"/>
                    </a:cubicBezTo>
                    <a:cubicBezTo>
                      <a:pt x="2473" y="3010"/>
                      <a:pt x="2526" y="3032"/>
                      <a:pt x="2582" y="3032"/>
                    </a:cubicBezTo>
                    <a:cubicBezTo>
                      <a:pt x="2638" y="3032"/>
                      <a:pt x="2691" y="3010"/>
                      <a:pt x="2730" y="2971"/>
                    </a:cubicBezTo>
                    <a:cubicBezTo>
                      <a:pt x="2900" y="2801"/>
                      <a:pt x="2900" y="2801"/>
                      <a:pt x="2900" y="2801"/>
                    </a:cubicBezTo>
                    <a:cubicBezTo>
                      <a:pt x="2940" y="2761"/>
                      <a:pt x="2962" y="2708"/>
                      <a:pt x="2962" y="2652"/>
                    </a:cubicBezTo>
                    <a:cubicBezTo>
                      <a:pt x="2962" y="2596"/>
                      <a:pt x="2940" y="2543"/>
                      <a:pt x="2900" y="2504"/>
                    </a:cubicBezTo>
                    <a:close/>
                    <a:moveTo>
                      <a:pt x="100" y="1117"/>
                    </a:moveTo>
                    <a:cubicBezTo>
                      <a:pt x="100" y="556"/>
                      <a:pt x="556" y="100"/>
                      <a:pt x="1117" y="100"/>
                    </a:cubicBezTo>
                    <a:cubicBezTo>
                      <a:pt x="1678" y="100"/>
                      <a:pt x="2134" y="556"/>
                      <a:pt x="2134" y="1117"/>
                    </a:cubicBezTo>
                    <a:cubicBezTo>
                      <a:pt x="2134" y="1678"/>
                      <a:pt x="1678" y="2134"/>
                      <a:pt x="1117" y="2134"/>
                    </a:cubicBezTo>
                    <a:cubicBezTo>
                      <a:pt x="556" y="2134"/>
                      <a:pt x="100" y="1678"/>
                      <a:pt x="100" y="1117"/>
                    </a:cubicBezTo>
                    <a:close/>
                    <a:moveTo>
                      <a:pt x="2830" y="2730"/>
                    </a:moveTo>
                    <a:cubicBezTo>
                      <a:pt x="2660" y="2900"/>
                      <a:pt x="2660" y="2900"/>
                      <a:pt x="2660" y="2900"/>
                    </a:cubicBezTo>
                    <a:cubicBezTo>
                      <a:pt x="2617" y="2943"/>
                      <a:pt x="2547" y="2943"/>
                      <a:pt x="2504" y="2900"/>
                    </a:cubicBezTo>
                    <a:cubicBezTo>
                      <a:pt x="1684" y="2080"/>
                      <a:pt x="1684" y="2080"/>
                      <a:pt x="1684" y="2080"/>
                    </a:cubicBezTo>
                    <a:cubicBezTo>
                      <a:pt x="1764" y="2032"/>
                      <a:pt x="1839" y="1974"/>
                      <a:pt x="1907" y="1907"/>
                    </a:cubicBezTo>
                    <a:cubicBezTo>
                      <a:pt x="1950" y="1864"/>
                      <a:pt x="1989" y="1817"/>
                      <a:pt x="2024" y="1769"/>
                    </a:cubicBezTo>
                    <a:cubicBezTo>
                      <a:pt x="2830" y="2574"/>
                      <a:pt x="2830" y="2574"/>
                      <a:pt x="2830" y="2574"/>
                    </a:cubicBezTo>
                    <a:cubicBezTo>
                      <a:pt x="2850" y="2595"/>
                      <a:pt x="2862" y="2623"/>
                      <a:pt x="2862" y="2652"/>
                    </a:cubicBezTo>
                    <a:cubicBezTo>
                      <a:pt x="2862" y="2682"/>
                      <a:pt x="2850" y="2709"/>
                      <a:pt x="2830" y="273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grpSp>
        <p:grpSp>
          <p:nvGrpSpPr>
            <p:cNvPr id="97" name="Group 258">
              <a:extLst>
                <a:ext uri="{FF2B5EF4-FFF2-40B4-BE49-F238E27FC236}">
                  <a16:creationId xmlns:a16="http://schemas.microsoft.com/office/drawing/2014/main" id="{51D49D14-BFE2-894C-8031-8FF951F4756B}"/>
                </a:ext>
              </a:extLst>
            </p:cNvPr>
            <p:cNvGrpSpPr>
              <a:grpSpLocks noChangeAspect="1"/>
            </p:cNvGrpSpPr>
            <p:nvPr/>
          </p:nvGrpSpPr>
          <p:grpSpPr bwMode="auto">
            <a:xfrm>
              <a:off x="9614632" y="1348353"/>
              <a:ext cx="519968" cy="514738"/>
              <a:chOff x="1657" y="-10"/>
              <a:chExt cx="4373" cy="4329"/>
            </a:xfrm>
            <a:solidFill>
              <a:srgbClr val="FFFFFF"/>
            </a:solidFill>
          </p:grpSpPr>
          <p:sp>
            <p:nvSpPr>
              <p:cNvPr id="98" name="Freeform 259">
                <a:extLst>
                  <a:ext uri="{FF2B5EF4-FFF2-40B4-BE49-F238E27FC236}">
                    <a16:creationId xmlns:a16="http://schemas.microsoft.com/office/drawing/2014/main" id="{12CB54BE-CDAC-DA48-A38E-F9A2D3B82072}"/>
                  </a:ext>
                </a:extLst>
              </p:cNvPr>
              <p:cNvSpPr>
                <a:spLocks/>
              </p:cNvSpPr>
              <p:nvPr/>
            </p:nvSpPr>
            <p:spPr bwMode="auto">
              <a:xfrm>
                <a:off x="1657" y="-10"/>
                <a:ext cx="1920" cy="3092"/>
              </a:xfrm>
              <a:custGeom>
                <a:avLst/>
                <a:gdLst>
                  <a:gd name="T0" fmla="*/ 194 w 1373"/>
                  <a:gd name="T1" fmla="*/ 2141 h 2209"/>
                  <a:gd name="T2" fmla="*/ 100 w 1373"/>
                  <a:gd name="T3" fmla="*/ 1643 h 2209"/>
                  <a:gd name="T4" fmla="*/ 1219 w 1373"/>
                  <a:gd name="T5" fmla="*/ 313 h 2209"/>
                  <a:gd name="T6" fmla="*/ 1082 w 1373"/>
                  <a:gd name="T7" fmla="*/ 557 h 2209"/>
                  <a:gd name="T8" fmla="*/ 1102 w 1373"/>
                  <a:gd name="T9" fmla="*/ 625 h 2209"/>
                  <a:gd name="T10" fmla="*/ 1126 w 1373"/>
                  <a:gd name="T11" fmla="*/ 632 h 2209"/>
                  <a:gd name="T12" fmla="*/ 1170 w 1373"/>
                  <a:gd name="T13" fmla="*/ 606 h 2209"/>
                  <a:gd name="T14" fmla="*/ 1360 w 1373"/>
                  <a:gd name="T15" fmla="*/ 265 h 2209"/>
                  <a:gd name="T16" fmla="*/ 1341 w 1373"/>
                  <a:gd name="T17" fmla="*/ 197 h 2209"/>
                  <a:gd name="T18" fmla="*/ 1012 w 1373"/>
                  <a:gd name="T19" fmla="*/ 14 h 2209"/>
                  <a:gd name="T20" fmla="*/ 944 w 1373"/>
                  <a:gd name="T21" fmla="*/ 33 h 2209"/>
                  <a:gd name="T22" fmla="*/ 963 w 1373"/>
                  <a:gd name="T23" fmla="*/ 101 h 2209"/>
                  <a:gd name="T24" fmla="*/ 1175 w 1373"/>
                  <a:gd name="T25" fmla="*/ 219 h 2209"/>
                  <a:gd name="T26" fmla="*/ 362 w 1373"/>
                  <a:gd name="T27" fmla="*/ 683 h 2209"/>
                  <a:gd name="T28" fmla="*/ 0 w 1373"/>
                  <a:gd name="T29" fmla="*/ 1643 h 2209"/>
                  <a:gd name="T30" fmla="*/ 101 w 1373"/>
                  <a:gd name="T31" fmla="*/ 2177 h 2209"/>
                  <a:gd name="T32" fmla="*/ 148 w 1373"/>
                  <a:gd name="T33" fmla="*/ 2209 h 2209"/>
                  <a:gd name="T34" fmla="*/ 166 w 1373"/>
                  <a:gd name="T35" fmla="*/ 2205 h 2209"/>
                  <a:gd name="T36" fmla="*/ 194 w 1373"/>
                  <a:gd name="T37" fmla="*/ 2141 h 2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73" h="2209">
                    <a:moveTo>
                      <a:pt x="194" y="2141"/>
                    </a:moveTo>
                    <a:cubicBezTo>
                      <a:pt x="131" y="1982"/>
                      <a:pt x="100" y="1815"/>
                      <a:pt x="100" y="1643"/>
                    </a:cubicBezTo>
                    <a:cubicBezTo>
                      <a:pt x="100" y="986"/>
                      <a:pt x="577" y="423"/>
                      <a:pt x="1219" y="313"/>
                    </a:cubicBezTo>
                    <a:cubicBezTo>
                      <a:pt x="1082" y="557"/>
                      <a:pt x="1082" y="557"/>
                      <a:pt x="1082" y="557"/>
                    </a:cubicBezTo>
                    <a:cubicBezTo>
                      <a:pt x="1069" y="581"/>
                      <a:pt x="1078" y="612"/>
                      <a:pt x="1102" y="625"/>
                    </a:cubicBezTo>
                    <a:cubicBezTo>
                      <a:pt x="1109" y="630"/>
                      <a:pt x="1118" y="632"/>
                      <a:pt x="1126" y="632"/>
                    </a:cubicBezTo>
                    <a:cubicBezTo>
                      <a:pt x="1144" y="632"/>
                      <a:pt x="1161" y="622"/>
                      <a:pt x="1170" y="606"/>
                    </a:cubicBezTo>
                    <a:cubicBezTo>
                      <a:pt x="1360" y="265"/>
                      <a:pt x="1360" y="265"/>
                      <a:pt x="1360" y="265"/>
                    </a:cubicBezTo>
                    <a:cubicBezTo>
                      <a:pt x="1373" y="241"/>
                      <a:pt x="1365" y="210"/>
                      <a:pt x="1341" y="197"/>
                    </a:cubicBezTo>
                    <a:cubicBezTo>
                      <a:pt x="1012" y="14"/>
                      <a:pt x="1012" y="14"/>
                      <a:pt x="1012" y="14"/>
                    </a:cubicBezTo>
                    <a:cubicBezTo>
                      <a:pt x="988" y="0"/>
                      <a:pt x="957" y="9"/>
                      <a:pt x="944" y="33"/>
                    </a:cubicBezTo>
                    <a:cubicBezTo>
                      <a:pt x="930" y="57"/>
                      <a:pt x="939" y="87"/>
                      <a:pt x="963" y="101"/>
                    </a:cubicBezTo>
                    <a:cubicBezTo>
                      <a:pt x="1175" y="219"/>
                      <a:pt x="1175" y="219"/>
                      <a:pt x="1175" y="219"/>
                    </a:cubicBezTo>
                    <a:cubicBezTo>
                      <a:pt x="862" y="279"/>
                      <a:pt x="576" y="442"/>
                      <a:pt x="362" y="683"/>
                    </a:cubicBezTo>
                    <a:cubicBezTo>
                      <a:pt x="128" y="948"/>
                      <a:pt x="0" y="1289"/>
                      <a:pt x="0" y="1643"/>
                    </a:cubicBezTo>
                    <a:cubicBezTo>
                      <a:pt x="0" y="1827"/>
                      <a:pt x="34" y="2007"/>
                      <a:pt x="101" y="2177"/>
                    </a:cubicBezTo>
                    <a:cubicBezTo>
                      <a:pt x="109" y="2197"/>
                      <a:pt x="128" y="2209"/>
                      <a:pt x="148" y="2209"/>
                    </a:cubicBezTo>
                    <a:cubicBezTo>
                      <a:pt x="154" y="2209"/>
                      <a:pt x="160" y="2208"/>
                      <a:pt x="166" y="2205"/>
                    </a:cubicBezTo>
                    <a:cubicBezTo>
                      <a:pt x="192" y="2195"/>
                      <a:pt x="204" y="2166"/>
                      <a:pt x="194" y="214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99" name="Freeform 260">
                <a:extLst>
                  <a:ext uri="{FF2B5EF4-FFF2-40B4-BE49-F238E27FC236}">
                    <a16:creationId xmlns:a16="http://schemas.microsoft.com/office/drawing/2014/main" id="{2D1E6B33-888E-2D4C-830E-3510BC0C2DB3}"/>
                  </a:ext>
                </a:extLst>
              </p:cNvPr>
              <p:cNvSpPr>
                <a:spLocks/>
              </p:cNvSpPr>
              <p:nvPr/>
            </p:nvSpPr>
            <p:spPr bwMode="auto">
              <a:xfrm>
                <a:off x="1872" y="3305"/>
                <a:ext cx="3459" cy="1014"/>
              </a:xfrm>
              <a:custGeom>
                <a:avLst/>
                <a:gdLst>
                  <a:gd name="T0" fmla="*/ 2447 w 2473"/>
                  <a:gd name="T1" fmla="*/ 73 h 724"/>
                  <a:gd name="T2" fmla="*/ 2377 w 2473"/>
                  <a:gd name="T3" fmla="*/ 83 h 724"/>
                  <a:gd name="T4" fmla="*/ 1296 w 2473"/>
                  <a:gd name="T5" fmla="*/ 624 h 724"/>
                  <a:gd name="T6" fmla="*/ 256 w 2473"/>
                  <a:gd name="T7" fmla="*/ 135 h 724"/>
                  <a:gd name="T8" fmla="*/ 517 w 2473"/>
                  <a:gd name="T9" fmla="*/ 204 h 724"/>
                  <a:gd name="T10" fmla="*/ 578 w 2473"/>
                  <a:gd name="T11" fmla="*/ 168 h 724"/>
                  <a:gd name="T12" fmla="*/ 542 w 2473"/>
                  <a:gd name="T13" fmla="*/ 107 h 724"/>
                  <a:gd name="T14" fmla="*/ 165 w 2473"/>
                  <a:gd name="T15" fmla="*/ 7 h 724"/>
                  <a:gd name="T16" fmla="*/ 103 w 2473"/>
                  <a:gd name="T17" fmla="*/ 43 h 724"/>
                  <a:gd name="T18" fmla="*/ 7 w 2473"/>
                  <a:gd name="T19" fmla="*/ 406 h 724"/>
                  <a:gd name="T20" fmla="*/ 42 w 2473"/>
                  <a:gd name="T21" fmla="*/ 467 h 724"/>
                  <a:gd name="T22" fmla="*/ 55 w 2473"/>
                  <a:gd name="T23" fmla="*/ 469 h 724"/>
                  <a:gd name="T24" fmla="*/ 104 w 2473"/>
                  <a:gd name="T25" fmla="*/ 432 h 724"/>
                  <a:gd name="T26" fmla="*/ 169 w 2473"/>
                  <a:gd name="T27" fmla="*/ 186 h 724"/>
                  <a:gd name="T28" fmla="*/ 636 w 2473"/>
                  <a:gd name="T29" fmla="*/ 566 h 724"/>
                  <a:gd name="T30" fmla="*/ 1296 w 2473"/>
                  <a:gd name="T31" fmla="*/ 724 h 724"/>
                  <a:gd name="T32" fmla="*/ 1955 w 2473"/>
                  <a:gd name="T33" fmla="*/ 566 h 724"/>
                  <a:gd name="T34" fmla="*/ 2457 w 2473"/>
                  <a:gd name="T35" fmla="*/ 143 h 724"/>
                  <a:gd name="T36" fmla="*/ 2447 w 2473"/>
                  <a:gd name="T37" fmla="*/ 73 h 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73" h="724">
                    <a:moveTo>
                      <a:pt x="2447" y="73"/>
                    </a:moveTo>
                    <a:cubicBezTo>
                      <a:pt x="2424" y="56"/>
                      <a:pt x="2393" y="61"/>
                      <a:pt x="2377" y="83"/>
                    </a:cubicBezTo>
                    <a:cubicBezTo>
                      <a:pt x="2119" y="427"/>
                      <a:pt x="1725" y="624"/>
                      <a:pt x="1296" y="624"/>
                    </a:cubicBezTo>
                    <a:cubicBezTo>
                      <a:pt x="888" y="624"/>
                      <a:pt x="513" y="446"/>
                      <a:pt x="256" y="135"/>
                    </a:cubicBezTo>
                    <a:cubicBezTo>
                      <a:pt x="517" y="204"/>
                      <a:pt x="517" y="204"/>
                      <a:pt x="517" y="204"/>
                    </a:cubicBezTo>
                    <a:cubicBezTo>
                      <a:pt x="543" y="211"/>
                      <a:pt x="571" y="195"/>
                      <a:pt x="578" y="168"/>
                    </a:cubicBezTo>
                    <a:cubicBezTo>
                      <a:pt x="585" y="142"/>
                      <a:pt x="569" y="114"/>
                      <a:pt x="542" y="107"/>
                    </a:cubicBezTo>
                    <a:cubicBezTo>
                      <a:pt x="165" y="7"/>
                      <a:pt x="165" y="7"/>
                      <a:pt x="165" y="7"/>
                    </a:cubicBezTo>
                    <a:cubicBezTo>
                      <a:pt x="138" y="0"/>
                      <a:pt x="111" y="16"/>
                      <a:pt x="103" y="43"/>
                    </a:cubicBezTo>
                    <a:cubicBezTo>
                      <a:pt x="7" y="406"/>
                      <a:pt x="7" y="406"/>
                      <a:pt x="7" y="406"/>
                    </a:cubicBezTo>
                    <a:cubicBezTo>
                      <a:pt x="0" y="433"/>
                      <a:pt x="16" y="460"/>
                      <a:pt x="42" y="467"/>
                    </a:cubicBezTo>
                    <a:cubicBezTo>
                      <a:pt x="47" y="469"/>
                      <a:pt x="51" y="469"/>
                      <a:pt x="55" y="469"/>
                    </a:cubicBezTo>
                    <a:cubicBezTo>
                      <a:pt x="77" y="469"/>
                      <a:pt x="98" y="454"/>
                      <a:pt x="104" y="432"/>
                    </a:cubicBezTo>
                    <a:cubicBezTo>
                      <a:pt x="169" y="186"/>
                      <a:pt x="169" y="186"/>
                      <a:pt x="169" y="186"/>
                    </a:cubicBezTo>
                    <a:cubicBezTo>
                      <a:pt x="296" y="343"/>
                      <a:pt x="457" y="474"/>
                      <a:pt x="636" y="566"/>
                    </a:cubicBezTo>
                    <a:cubicBezTo>
                      <a:pt x="841" y="671"/>
                      <a:pt x="1063" y="724"/>
                      <a:pt x="1296" y="724"/>
                    </a:cubicBezTo>
                    <a:cubicBezTo>
                      <a:pt x="1528" y="724"/>
                      <a:pt x="1750" y="671"/>
                      <a:pt x="1955" y="566"/>
                    </a:cubicBezTo>
                    <a:cubicBezTo>
                      <a:pt x="2151" y="465"/>
                      <a:pt x="2324" y="319"/>
                      <a:pt x="2457" y="143"/>
                    </a:cubicBezTo>
                    <a:cubicBezTo>
                      <a:pt x="2473" y="121"/>
                      <a:pt x="2469" y="89"/>
                      <a:pt x="2447" y="7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00" name="Freeform 261">
                <a:extLst>
                  <a:ext uri="{FF2B5EF4-FFF2-40B4-BE49-F238E27FC236}">
                    <a16:creationId xmlns:a16="http://schemas.microsoft.com/office/drawing/2014/main" id="{EEEC5B51-19AF-A54B-9F69-1E40B1C1903E}"/>
                  </a:ext>
                </a:extLst>
              </p:cNvPr>
              <p:cNvSpPr>
                <a:spLocks/>
              </p:cNvSpPr>
              <p:nvPr/>
            </p:nvSpPr>
            <p:spPr bwMode="auto">
              <a:xfrm>
                <a:off x="3868" y="273"/>
                <a:ext cx="2162" cy="2901"/>
              </a:xfrm>
              <a:custGeom>
                <a:avLst/>
                <a:gdLst>
                  <a:gd name="T0" fmla="*/ 1536 w 1546"/>
                  <a:gd name="T1" fmla="*/ 1865 h 2073"/>
                  <a:gd name="T2" fmla="*/ 1471 w 1546"/>
                  <a:gd name="T3" fmla="*/ 1837 h 2073"/>
                  <a:gd name="T4" fmla="*/ 1233 w 1546"/>
                  <a:gd name="T5" fmla="*/ 1932 h 2073"/>
                  <a:gd name="T6" fmla="*/ 1319 w 1546"/>
                  <a:gd name="T7" fmla="*/ 1441 h 2073"/>
                  <a:gd name="T8" fmla="*/ 956 w 1546"/>
                  <a:gd name="T9" fmla="*/ 481 h 2073"/>
                  <a:gd name="T10" fmla="*/ 60 w 1546"/>
                  <a:gd name="T11" fmla="*/ 3 h 2073"/>
                  <a:gd name="T12" fmla="*/ 4 w 1546"/>
                  <a:gd name="T13" fmla="*/ 46 h 2073"/>
                  <a:gd name="T14" fmla="*/ 47 w 1546"/>
                  <a:gd name="T15" fmla="*/ 103 h 2073"/>
                  <a:gd name="T16" fmla="*/ 1219 w 1546"/>
                  <a:gd name="T17" fmla="*/ 1441 h 2073"/>
                  <a:gd name="T18" fmla="*/ 1141 w 1546"/>
                  <a:gd name="T19" fmla="*/ 1891 h 2073"/>
                  <a:gd name="T20" fmla="*/ 1042 w 1546"/>
                  <a:gd name="T21" fmla="*/ 1642 h 2073"/>
                  <a:gd name="T22" fmla="*/ 977 w 1546"/>
                  <a:gd name="T23" fmla="*/ 1614 h 2073"/>
                  <a:gd name="T24" fmla="*/ 949 w 1546"/>
                  <a:gd name="T25" fmla="*/ 1679 h 2073"/>
                  <a:gd name="T26" fmla="*/ 1094 w 1546"/>
                  <a:gd name="T27" fmla="*/ 2042 h 2073"/>
                  <a:gd name="T28" fmla="*/ 1121 w 1546"/>
                  <a:gd name="T29" fmla="*/ 2069 h 2073"/>
                  <a:gd name="T30" fmla="*/ 1140 w 1546"/>
                  <a:gd name="T31" fmla="*/ 2073 h 2073"/>
                  <a:gd name="T32" fmla="*/ 1159 w 1546"/>
                  <a:gd name="T33" fmla="*/ 2070 h 2073"/>
                  <a:gd name="T34" fmla="*/ 1508 w 1546"/>
                  <a:gd name="T35" fmla="*/ 1930 h 2073"/>
                  <a:gd name="T36" fmla="*/ 1536 w 1546"/>
                  <a:gd name="T37" fmla="*/ 1865 h 2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46" h="2073">
                    <a:moveTo>
                      <a:pt x="1536" y="1865"/>
                    </a:moveTo>
                    <a:cubicBezTo>
                      <a:pt x="1526" y="1839"/>
                      <a:pt x="1497" y="1827"/>
                      <a:pt x="1471" y="1837"/>
                    </a:cubicBezTo>
                    <a:cubicBezTo>
                      <a:pt x="1233" y="1932"/>
                      <a:pt x="1233" y="1932"/>
                      <a:pt x="1233" y="1932"/>
                    </a:cubicBezTo>
                    <a:cubicBezTo>
                      <a:pt x="1290" y="1775"/>
                      <a:pt x="1319" y="1610"/>
                      <a:pt x="1319" y="1441"/>
                    </a:cubicBezTo>
                    <a:cubicBezTo>
                      <a:pt x="1319" y="1087"/>
                      <a:pt x="1190" y="746"/>
                      <a:pt x="956" y="481"/>
                    </a:cubicBezTo>
                    <a:cubicBezTo>
                      <a:pt x="724" y="219"/>
                      <a:pt x="406" y="49"/>
                      <a:pt x="60" y="3"/>
                    </a:cubicBezTo>
                    <a:cubicBezTo>
                      <a:pt x="33" y="0"/>
                      <a:pt x="8" y="19"/>
                      <a:pt x="4" y="46"/>
                    </a:cubicBezTo>
                    <a:cubicBezTo>
                      <a:pt x="0" y="74"/>
                      <a:pt x="20" y="99"/>
                      <a:pt x="47" y="103"/>
                    </a:cubicBezTo>
                    <a:cubicBezTo>
                      <a:pt x="715" y="191"/>
                      <a:pt x="1219" y="766"/>
                      <a:pt x="1219" y="1441"/>
                    </a:cubicBezTo>
                    <a:cubicBezTo>
                      <a:pt x="1219" y="1596"/>
                      <a:pt x="1193" y="1747"/>
                      <a:pt x="1141" y="1891"/>
                    </a:cubicBezTo>
                    <a:cubicBezTo>
                      <a:pt x="1042" y="1642"/>
                      <a:pt x="1042" y="1642"/>
                      <a:pt x="1042" y="1642"/>
                    </a:cubicBezTo>
                    <a:cubicBezTo>
                      <a:pt x="1032" y="1616"/>
                      <a:pt x="1002" y="1604"/>
                      <a:pt x="977" y="1614"/>
                    </a:cubicBezTo>
                    <a:cubicBezTo>
                      <a:pt x="951" y="1624"/>
                      <a:pt x="939" y="1653"/>
                      <a:pt x="949" y="1679"/>
                    </a:cubicBezTo>
                    <a:cubicBezTo>
                      <a:pt x="1094" y="2042"/>
                      <a:pt x="1094" y="2042"/>
                      <a:pt x="1094" y="2042"/>
                    </a:cubicBezTo>
                    <a:cubicBezTo>
                      <a:pt x="1099" y="2054"/>
                      <a:pt x="1108" y="2064"/>
                      <a:pt x="1121" y="2069"/>
                    </a:cubicBezTo>
                    <a:cubicBezTo>
                      <a:pt x="1127" y="2072"/>
                      <a:pt x="1134" y="2073"/>
                      <a:pt x="1140" y="2073"/>
                    </a:cubicBezTo>
                    <a:cubicBezTo>
                      <a:pt x="1147" y="2073"/>
                      <a:pt x="1153" y="2072"/>
                      <a:pt x="1159" y="2070"/>
                    </a:cubicBezTo>
                    <a:cubicBezTo>
                      <a:pt x="1508" y="1930"/>
                      <a:pt x="1508" y="1930"/>
                      <a:pt x="1508" y="1930"/>
                    </a:cubicBezTo>
                    <a:cubicBezTo>
                      <a:pt x="1534" y="1920"/>
                      <a:pt x="1546" y="1891"/>
                      <a:pt x="1536" y="186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grpSp>
      </p:grpSp>
    </p:spTree>
    <p:custDataLst>
      <p:tags r:id="rId1"/>
    </p:custDataLst>
    <p:extLst>
      <p:ext uri="{BB962C8B-B14F-4D97-AF65-F5344CB8AC3E}">
        <p14:creationId xmlns:p14="http://schemas.microsoft.com/office/powerpoint/2010/main" val="1004972078"/>
      </p:ext>
    </p:extLst>
  </p:cSld>
  <p:clrMapOvr>
    <a:masterClrMapping/>
  </p:clrMapOvr>
  <mc:AlternateContent xmlns:mc="http://schemas.openxmlformats.org/markup-compatibility/2006" xmlns:p14="http://schemas.microsoft.com/office/powerpoint/2010/main">
    <mc:Choice Requires="p14">
      <p:transition spd="med" p14:dur="700" advTm="67600">
        <p:fade/>
      </p:transition>
    </mc:Choice>
    <mc:Fallback xmlns="">
      <p:transition spd="med" advTm="676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18"/>
                                        </p:tgtEl>
                                        <p:attrNameLst>
                                          <p:attrName>style.visibility</p:attrName>
                                        </p:attrNameLst>
                                      </p:cBhvr>
                                      <p:to>
                                        <p:strVal val="visible"/>
                                      </p:to>
                                    </p:set>
                                    <p:animEffect transition="in" filter="fade">
                                      <p:cBhvr>
                                        <p:cTn id="7" dur="1000"/>
                                        <p:tgtEl>
                                          <p:spTgt spid="9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idx="1"/>
          </p:nvPr>
        </p:nvSpPr>
        <p:spPr/>
        <p:txBody>
          <a:bodyPr/>
          <a:lstStyle/>
          <a:p>
            <a:pPr algn="ctr"/>
            <a:r>
              <a:rPr lang="en-US" dirty="0"/>
              <a:t>Hunting</a:t>
            </a:r>
          </a:p>
        </p:txBody>
      </p:sp>
      <p:sp>
        <p:nvSpPr>
          <p:cNvPr id="8" name="Text Placeholder 7"/>
          <p:cNvSpPr>
            <a:spLocks noGrp="1"/>
          </p:cNvSpPr>
          <p:nvPr>
            <p:ph type="body" sz="quarter" idx="3"/>
          </p:nvPr>
        </p:nvSpPr>
        <p:spPr/>
        <p:txBody>
          <a:bodyPr/>
          <a:lstStyle/>
          <a:p>
            <a:pPr algn="ctr"/>
            <a:r>
              <a:rPr lang="en-US" dirty="0"/>
              <a:t>Incident Response</a:t>
            </a:r>
          </a:p>
        </p:txBody>
      </p:sp>
      <p:sp>
        <p:nvSpPr>
          <p:cNvPr id="3" name="Title 2"/>
          <p:cNvSpPr>
            <a:spLocks noGrp="1"/>
          </p:cNvSpPr>
          <p:nvPr>
            <p:ph type="title"/>
          </p:nvPr>
        </p:nvSpPr>
        <p:spPr>
          <a:xfrm>
            <a:off x="456062" y="538782"/>
            <a:ext cx="11279874" cy="443586"/>
          </a:xfrm>
        </p:spPr>
        <p:txBody>
          <a:bodyPr/>
          <a:lstStyle/>
          <a:p>
            <a:pPr algn="ctr"/>
            <a:r>
              <a:rPr lang="en-US" dirty="0"/>
              <a:t>Support Threat Hunting &amp; IR</a:t>
            </a:r>
          </a:p>
        </p:txBody>
      </p:sp>
      <p:pic>
        <p:nvPicPr>
          <p:cNvPr id="5" name="Picture 4"/>
          <p:cNvPicPr>
            <a:picLocks noChangeAspect="1"/>
          </p:cNvPicPr>
          <p:nvPr/>
        </p:nvPicPr>
        <p:blipFill>
          <a:blip r:embed="rId3"/>
          <a:stretch>
            <a:fillRect/>
          </a:stretch>
        </p:blipFill>
        <p:spPr>
          <a:xfrm>
            <a:off x="456063" y="3386715"/>
            <a:ext cx="4750937" cy="1425281"/>
          </a:xfrm>
          <a:prstGeom prst="rect">
            <a:avLst/>
          </a:prstGeom>
        </p:spPr>
      </p:pic>
      <p:pic>
        <p:nvPicPr>
          <p:cNvPr id="9" name="Content Placeholder 4">
            <a:extLst>
              <a:ext uri="{FF2B5EF4-FFF2-40B4-BE49-F238E27FC236}">
                <a16:creationId xmlns:a16="http://schemas.microsoft.com/office/drawing/2014/main" id="{867AA96C-F064-6D4E-9DE4-27140301E13A}"/>
              </a:ext>
            </a:extLst>
          </p:cNvPr>
          <p:cNvPicPr>
            <a:picLocks noGrp="1" noChangeAspect="1"/>
          </p:cNvPicPr>
          <p:nvPr>
            <p:ph sz="quarter" idx="10"/>
          </p:nvPr>
        </p:nvPicPr>
        <p:blipFill>
          <a:blip r:embed="rId4"/>
          <a:stretch>
            <a:fillRect/>
          </a:stretch>
        </p:blipFill>
        <p:spPr>
          <a:xfrm>
            <a:off x="6386696" y="2715663"/>
            <a:ext cx="4919793" cy="2767384"/>
          </a:xfrm>
          <a:prstGeom prst="rect">
            <a:avLst/>
          </a:prstGeom>
        </p:spPr>
      </p:pic>
    </p:spTree>
    <p:extLst>
      <p:ext uri="{BB962C8B-B14F-4D97-AF65-F5344CB8AC3E}">
        <p14:creationId xmlns:p14="http://schemas.microsoft.com/office/powerpoint/2010/main" val="209012296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FE948D7-466B-90E2-4F9C-681DFCB06D5A}"/>
              </a:ext>
            </a:extLst>
          </p:cNvPr>
          <p:cNvPicPr>
            <a:picLocks noChangeAspect="1"/>
          </p:cNvPicPr>
          <p:nvPr/>
        </p:nvPicPr>
        <p:blipFill>
          <a:blip r:embed="rId2"/>
          <a:stretch>
            <a:fillRect/>
          </a:stretch>
        </p:blipFill>
        <p:spPr>
          <a:xfrm>
            <a:off x="137344" y="1161537"/>
            <a:ext cx="11992871" cy="5535826"/>
          </a:xfrm>
          <a:prstGeom prst="rect">
            <a:avLst/>
          </a:prstGeom>
        </p:spPr>
      </p:pic>
      <p:sp>
        <p:nvSpPr>
          <p:cNvPr id="3" name="Shape 867">
            <a:extLst>
              <a:ext uri="{FF2B5EF4-FFF2-40B4-BE49-F238E27FC236}">
                <a16:creationId xmlns:a16="http://schemas.microsoft.com/office/drawing/2014/main" id="{8D86A1DF-C036-AC1C-5543-1DE36CE2F416}"/>
              </a:ext>
            </a:extLst>
          </p:cNvPr>
          <p:cNvSpPr txBox="1">
            <a:spLocks/>
          </p:cNvSpPr>
          <p:nvPr/>
        </p:nvSpPr>
        <p:spPr>
          <a:xfrm>
            <a:off x="687324" y="249359"/>
            <a:ext cx="10817352" cy="49204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he-IL" sz="4000" b="1" dirty="0"/>
              <a:t>איך זה נראה?</a:t>
            </a:r>
            <a:endParaRPr lang="en-US" sz="4000" b="1" dirty="0"/>
          </a:p>
        </p:txBody>
      </p:sp>
    </p:spTree>
    <p:extLst>
      <p:ext uri="{BB962C8B-B14F-4D97-AF65-F5344CB8AC3E}">
        <p14:creationId xmlns:p14="http://schemas.microsoft.com/office/powerpoint/2010/main" val="3968517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F4AA029-31C5-1C3D-C0A8-EA3964BF8F8A}"/>
              </a:ext>
            </a:extLst>
          </p:cNvPr>
          <p:cNvSpPr>
            <a:spLocks noGrp="1"/>
          </p:cNvSpPr>
          <p:nvPr>
            <p:ph type="body" idx="1"/>
          </p:nvPr>
        </p:nvSpPr>
        <p:spPr/>
        <p:txBody>
          <a:bodyPr/>
          <a:lstStyle/>
          <a:p>
            <a:r>
              <a:rPr lang="he-IL" dirty="0"/>
              <a:t>שלב הייזום</a:t>
            </a:r>
            <a:endParaRPr lang="en-US" dirty="0"/>
          </a:p>
        </p:txBody>
      </p:sp>
    </p:spTree>
    <p:extLst>
      <p:ext uri="{BB962C8B-B14F-4D97-AF65-F5344CB8AC3E}">
        <p14:creationId xmlns:p14="http://schemas.microsoft.com/office/powerpoint/2010/main" val="286846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790C6-4E45-0895-83DA-414129873A49}"/>
              </a:ext>
            </a:extLst>
          </p:cNvPr>
          <p:cNvSpPr>
            <a:spLocks noGrp="1"/>
          </p:cNvSpPr>
          <p:nvPr>
            <p:ph type="title"/>
          </p:nvPr>
        </p:nvSpPr>
        <p:spPr>
          <a:xfrm>
            <a:off x="659935" y="241422"/>
            <a:ext cx="10817352" cy="1033272"/>
          </a:xfrm>
        </p:spPr>
        <p:txBody>
          <a:bodyPr/>
          <a:lstStyle/>
          <a:p>
            <a:pPr algn="ctr" rtl="1"/>
            <a:r>
              <a:rPr lang="he-IL" dirty="0"/>
              <a:t>שיקולי</a:t>
            </a:r>
            <a:r>
              <a:rPr lang="en-US" dirty="0"/>
              <a:t> </a:t>
            </a:r>
            <a:r>
              <a:rPr lang="he-IL" dirty="0"/>
              <a:t>לקוח ליציאה לתהליך ייזום</a:t>
            </a:r>
            <a:endParaRPr lang="en-US" dirty="0"/>
          </a:p>
        </p:txBody>
      </p:sp>
      <p:pic>
        <p:nvPicPr>
          <p:cNvPr id="4" name="Picture 3">
            <a:extLst>
              <a:ext uri="{FF2B5EF4-FFF2-40B4-BE49-F238E27FC236}">
                <a16:creationId xmlns:a16="http://schemas.microsoft.com/office/drawing/2014/main" id="{09593E1C-D601-BD9D-B9F0-41DD53EE2289}"/>
              </a:ext>
            </a:extLst>
          </p:cNvPr>
          <p:cNvPicPr>
            <a:picLocks noChangeAspect="1"/>
          </p:cNvPicPr>
          <p:nvPr/>
        </p:nvPicPr>
        <p:blipFill>
          <a:blip r:embed="rId2"/>
          <a:stretch>
            <a:fillRect/>
          </a:stretch>
        </p:blipFill>
        <p:spPr>
          <a:xfrm>
            <a:off x="4038872" y="2044117"/>
            <a:ext cx="3818543" cy="2485755"/>
          </a:xfrm>
          <a:prstGeom prst="rect">
            <a:avLst/>
          </a:prstGeom>
        </p:spPr>
      </p:pic>
      <p:sp>
        <p:nvSpPr>
          <p:cNvPr id="5" name="Cloud 4">
            <a:extLst>
              <a:ext uri="{FF2B5EF4-FFF2-40B4-BE49-F238E27FC236}">
                <a16:creationId xmlns:a16="http://schemas.microsoft.com/office/drawing/2014/main" id="{E62C8761-D418-D2A8-7173-B28BB652B9EA}"/>
              </a:ext>
            </a:extLst>
          </p:cNvPr>
          <p:cNvSpPr/>
          <p:nvPr/>
        </p:nvSpPr>
        <p:spPr>
          <a:xfrm>
            <a:off x="9493540" y="2034330"/>
            <a:ext cx="2038525" cy="1342239"/>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e-IL" sz="2000" b="1" dirty="0"/>
              <a:t>מעבר לענן</a:t>
            </a:r>
            <a:endParaRPr lang="en-US" sz="2000" b="1" dirty="0"/>
          </a:p>
        </p:txBody>
      </p:sp>
      <p:sp>
        <p:nvSpPr>
          <p:cNvPr id="6" name="Cloud 5">
            <a:extLst>
              <a:ext uri="{FF2B5EF4-FFF2-40B4-BE49-F238E27FC236}">
                <a16:creationId xmlns:a16="http://schemas.microsoft.com/office/drawing/2014/main" id="{6FEF1077-665B-A455-FA1C-D7931F15E8B8}"/>
              </a:ext>
            </a:extLst>
          </p:cNvPr>
          <p:cNvSpPr/>
          <p:nvPr/>
        </p:nvSpPr>
        <p:spPr>
          <a:xfrm>
            <a:off x="659935" y="1742672"/>
            <a:ext cx="2038525" cy="1342239"/>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e-IL" sz="2000" b="1" dirty="0"/>
              <a:t>רגולציות חדשות</a:t>
            </a:r>
            <a:endParaRPr lang="en-US" sz="2000" b="1" dirty="0"/>
          </a:p>
        </p:txBody>
      </p:sp>
      <p:sp>
        <p:nvSpPr>
          <p:cNvPr id="7" name="Cloud 6">
            <a:extLst>
              <a:ext uri="{FF2B5EF4-FFF2-40B4-BE49-F238E27FC236}">
                <a16:creationId xmlns:a16="http://schemas.microsoft.com/office/drawing/2014/main" id="{70642720-BE2A-6701-93DF-3F7455A3853B}"/>
              </a:ext>
            </a:extLst>
          </p:cNvPr>
          <p:cNvSpPr/>
          <p:nvPr/>
        </p:nvSpPr>
        <p:spPr>
          <a:xfrm>
            <a:off x="9120230" y="4615343"/>
            <a:ext cx="2038525" cy="1342239"/>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e-IL" sz="2000" b="1" dirty="0"/>
              <a:t>איומים חדשים</a:t>
            </a:r>
            <a:endParaRPr lang="en-US" sz="2000" b="1" dirty="0"/>
          </a:p>
        </p:txBody>
      </p:sp>
      <p:sp>
        <p:nvSpPr>
          <p:cNvPr id="8" name="Cloud 7">
            <a:extLst>
              <a:ext uri="{FF2B5EF4-FFF2-40B4-BE49-F238E27FC236}">
                <a16:creationId xmlns:a16="http://schemas.microsoft.com/office/drawing/2014/main" id="{3FCF05B8-0AE9-4714-28B6-FA65C979F521}"/>
              </a:ext>
            </a:extLst>
          </p:cNvPr>
          <p:cNvSpPr/>
          <p:nvPr/>
        </p:nvSpPr>
        <p:spPr>
          <a:xfrm>
            <a:off x="685800" y="4337108"/>
            <a:ext cx="2291594" cy="1739134"/>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e-IL" sz="2000" b="1" dirty="0"/>
              <a:t>חיבור מקורות מידע חדשים לא נתמכים</a:t>
            </a:r>
            <a:endParaRPr lang="en-US" sz="2000" b="1" dirty="0"/>
          </a:p>
        </p:txBody>
      </p:sp>
      <p:sp>
        <p:nvSpPr>
          <p:cNvPr id="9" name="Cloud 8">
            <a:extLst>
              <a:ext uri="{FF2B5EF4-FFF2-40B4-BE49-F238E27FC236}">
                <a16:creationId xmlns:a16="http://schemas.microsoft.com/office/drawing/2014/main" id="{D24CA3DA-5EB6-939A-BAEB-8C859EBD0DEB}"/>
              </a:ext>
            </a:extLst>
          </p:cNvPr>
          <p:cNvSpPr/>
          <p:nvPr/>
        </p:nvSpPr>
        <p:spPr>
          <a:xfrm>
            <a:off x="5162025" y="5188113"/>
            <a:ext cx="2291594" cy="1428465"/>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e-IL" sz="2000" b="1" dirty="0"/>
              <a:t>התקדמות טכנולוגית</a:t>
            </a:r>
            <a:endParaRPr lang="en-US" sz="2000" b="1" dirty="0"/>
          </a:p>
        </p:txBody>
      </p:sp>
    </p:spTree>
    <p:extLst>
      <p:ext uri="{BB962C8B-B14F-4D97-AF65-F5344CB8AC3E}">
        <p14:creationId xmlns:p14="http://schemas.microsoft.com/office/powerpoint/2010/main" val="2711938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790C6-4E45-0895-83DA-414129873A49}"/>
              </a:ext>
            </a:extLst>
          </p:cNvPr>
          <p:cNvSpPr>
            <a:spLocks noGrp="1"/>
          </p:cNvSpPr>
          <p:nvPr>
            <p:ph type="title"/>
          </p:nvPr>
        </p:nvSpPr>
        <p:spPr>
          <a:xfrm>
            <a:off x="659935" y="241422"/>
            <a:ext cx="10817352" cy="1033272"/>
          </a:xfrm>
        </p:spPr>
        <p:txBody>
          <a:bodyPr/>
          <a:lstStyle/>
          <a:p>
            <a:pPr algn="ctr" rtl="1"/>
            <a:r>
              <a:rPr lang="he-IL" dirty="0"/>
              <a:t>תהליך הבחינה</a:t>
            </a:r>
            <a:endParaRPr lang="en-US" dirty="0"/>
          </a:p>
        </p:txBody>
      </p:sp>
      <p:pic>
        <p:nvPicPr>
          <p:cNvPr id="3" name="Picture 2">
            <a:extLst>
              <a:ext uri="{FF2B5EF4-FFF2-40B4-BE49-F238E27FC236}">
                <a16:creationId xmlns:a16="http://schemas.microsoft.com/office/drawing/2014/main" id="{37072207-4741-4E91-1A6A-ECA6E1261CE7}"/>
              </a:ext>
            </a:extLst>
          </p:cNvPr>
          <p:cNvPicPr>
            <a:picLocks noChangeAspect="1"/>
          </p:cNvPicPr>
          <p:nvPr/>
        </p:nvPicPr>
        <p:blipFill>
          <a:blip r:embed="rId2"/>
          <a:stretch>
            <a:fillRect/>
          </a:stretch>
        </p:blipFill>
        <p:spPr>
          <a:xfrm>
            <a:off x="497921" y="4633882"/>
            <a:ext cx="2983000" cy="1741751"/>
          </a:xfrm>
          <a:prstGeom prst="rect">
            <a:avLst/>
          </a:prstGeom>
        </p:spPr>
      </p:pic>
      <p:sp>
        <p:nvSpPr>
          <p:cNvPr id="11" name="TextBox 10">
            <a:extLst>
              <a:ext uri="{FF2B5EF4-FFF2-40B4-BE49-F238E27FC236}">
                <a16:creationId xmlns:a16="http://schemas.microsoft.com/office/drawing/2014/main" id="{74590061-BEF4-9379-FCCD-55F956916227}"/>
              </a:ext>
            </a:extLst>
          </p:cNvPr>
          <p:cNvSpPr txBox="1"/>
          <p:nvPr/>
        </p:nvSpPr>
        <p:spPr>
          <a:xfrm>
            <a:off x="5125164" y="1708584"/>
            <a:ext cx="6140740" cy="2805255"/>
          </a:xfrm>
          <a:prstGeom prst="rect">
            <a:avLst/>
          </a:prstGeom>
          <a:noFill/>
        </p:spPr>
        <p:txBody>
          <a:bodyPr wrap="square">
            <a:spAutoFit/>
          </a:bodyPr>
          <a:lstStyle/>
          <a:p>
            <a:pPr marL="444500" indent="-342900" algn="r" rtl="1">
              <a:lnSpc>
                <a:spcPct val="150000"/>
              </a:lnSpc>
              <a:spcBef>
                <a:spcPts val="1200"/>
              </a:spcBef>
              <a:buClr>
                <a:schemeClr val="dk1"/>
              </a:buClr>
              <a:buSzPts val="2000"/>
              <a:buFont typeface="Wingdings" pitchFamily="2" charset="2"/>
              <a:buChar char="Ø"/>
            </a:pPr>
            <a:r>
              <a:rPr lang="he-IL" sz="2000" dirty="0"/>
              <a:t>  סינון למספר כלים מובילים בשוק</a:t>
            </a:r>
          </a:p>
          <a:p>
            <a:pPr marL="444500" indent="-342900" algn="r" rtl="1">
              <a:lnSpc>
                <a:spcPct val="150000"/>
              </a:lnSpc>
              <a:spcBef>
                <a:spcPts val="1200"/>
              </a:spcBef>
              <a:buClr>
                <a:schemeClr val="dk1"/>
              </a:buClr>
              <a:buSzPts val="2000"/>
              <a:buFont typeface="Wingdings" pitchFamily="2" charset="2"/>
              <a:buChar char="Ø"/>
            </a:pPr>
            <a:r>
              <a:rPr lang="he-IL" sz="2000" dirty="0">
                <a:latin typeface="Arial"/>
                <a:cs typeface="Arial"/>
                <a:sym typeface="Arial"/>
              </a:rPr>
              <a:t> </a:t>
            </a:r>
            <a:r>
              <a:rPr lang="he-IL" sz="2000" dirty="0"/>
              <a:t>החלטה על קריטריונים להצלחה והתאמה לצרכים</a:t>
            </a:r>
            <a:endParaRPr lang="he-IL" sz="2000" dirty="0">
              <a:latin typeface="Arial"/>
              <a:cs typeface="Arial"/>
              <a:sym typeface="Arial"/>
            </a:endParaRPr>
          </a:p>
          <a:p>
            <a:pPr marL="444500" indent="-342900" algn="r" rtl="1">
              <a:lnSpc>
                <a:spcPct val="150000"/>
              </a:lnSpc>
              <a:spcBef>
                <a:spcPts val="1200"/>
              </a:spcBef>
              <a:buClr>
                <a:schemeClr val="dk1"/>
              </a:buClr>
              <a:buSzPts val="2000"/>
              <a:buFont typeface="Wingdings" pitchFamily="2" charset="2"/>
              <a:buChar char="Ø"/>
            </a:pPr>
            <a:r>
              <a:rPr lang="en-US" sz="2000" dirty="0">
                <a:latin typeface="Arial"/>
                <a:cs typeface="Arial"/>
                <a:sym typeface="Arial"/>
              </a:rPr>
              <a:t> </a:t>
            </a:r>
            <a:r>
              <a:rPr lang="he-IL" sz="2000" dirty="0">
                <a:latin typeface="Arial"/>
                <a:cs typeface="Arial"/>
                <a:sym typeface="Arial"/>
              </a:rPr>
              <a:t>בחינת מספר כלים (תיאורטי ומעשי)</a:t>
            </a:r>
            <a:endParaRPr lang="he-IL" sz="2000" dirty="0"/>
          </a:p>
          <a:p>
            <a:pPr marL="444500" lvl="1" indent="-342900" algn="r" rtl="1">
              <a:lnSpc>
                <a:spcPct val="150000"/>
              </a:lnSpc>
              <a:spcBef>
                <a:spcPts val="1200"/>
              </a:spcBef>
              <a:buClr>
                <a:schemeClr val="dk1"/>
              </a:buClr>
              <a:buSzPts val="2000"/>
              <a:buFont typeface="Wingdings" pitchFamily="2" charset="2"/>
              <a:buChar char="Ø"/>
            </a:pPr>
            <a:r>
              <a:rPr lang="he-IL" sz="2000" dirty="0"/>
              <a:t>החלטה על סמך מספר תכונות מרכזיות התואמות לצרכים כולל כלכליות</a:t>
            </a:r>
            <a:endParaRPr lang="en-US" sz="2000" dirty="0"/>
          </a:p>
        </p:txBody>
      </p:sp>
    </p:spTree>
    <p:extLst>
      <p:ext uri="{BB962C8B-B14F-4D97-AF65-F5344CB8AC3E}">
        <p14:creationId xmlns:p14="http://schemas.microsoft.com/office/powerpoint/2010/main" val="3097008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91338-0546-0001-15BF-99FC47CD14FB}"/>
              </a:ext>
            </a:extLst>
          </p:cNvPr>
          <p:cNvSpPr>
            <a:spLocks noGrp="1"/>
          </p:cNvSpPr>
          <p:nvPr>
            <p:ph type="ctrTitle"/>
          </p:nvPr>
        </p:nvSpPr>
        <p:spPr>
          <a:xfrm>
            <a:off x="685800" y="2349936"/>
            <a:ext cx="5751106" cy="830997"/>
          </a:xfrm>
        </p:spPr>
        <p:txBody>
          <a:bodyPr/>
          <a:lstStyle/>
          <a:p>
            <a:r>
              <a:rPr lang="he-IL" dirty="0"/>
              <a:t>תהליך ההתנעה</a:t>
            </a:r>
            <a:endParaRPr lang="en-US" dirty="0"/>
          </a:p>
        </p:txBody>
      </p:sp>
    </p:spTree>
    <p:extLst>
      <p:ext uri="{BB962C8B-B14F-4D97-AF65-F5344CB8AC3E}">
        <p14:creationId xmlns:p14="http://schemas.microsoft.com/office/powerpoint/2010/main" val="477307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89646-4F1C-ED72-F7FD-18B6AC685AD1}"/>
              </a:ext>
            </a:extLst>
          </p:cNvPr>
          <p:cNvSpPr>
            <a:spLocks noGrp="1"/>
          </p:cNvSpPr>
          <p:nvPr>
            <p:ph type="title"/>
          </p:nvPr>
        </p:nvSpPr>
        <p:spPr>
          <a:xfrm>
            <a:off x="127687" y="414008"/>
            <a:ext cx="11936626" cy="506627"/>
          </a:xfrm>
        </p:spPr>
        <p:txBody>
          <a:bodyPr/>
          <a:lstStyle/>
          <a:p>
            <a:pPr algn="ctr" rtl="1"/>
            <a:r>
              <a:rPr lang="he-IL" dirty="0"/>
              <a:t>קביעת צוות </a:t>
            </a:r>
            <a:r>
              <a:rPr lang="he-IL" dirty="0" err="1"/>
              <a:t>פרוייקטלי</a:t>
            </a:r>
            <a:endParaRPr lang="en-US" dirty="0"/>
          </a:p>
        </p:txBody>
      </p:sp>
      <p:pic>
        <p:nvPicPr>
          <p:cNvPr id="4" name="Picture 3">
            <a:extLst>
              <a:ext uri="{FF2B5EF4-FFF2-40B4-BE49-F238E27FC236}">
                <a16:creationId xmlns:a16="http://schemas.microsoft.com/office/drawing/2014/main" id="{FBEB2261-3B01-5642-71A2-3627B3E6C53F}"/>
              </a:ext>
            </a:extLst>
          </p:cNvPr>
          <p:cNvPicPr>
            <a:picLocks noChangeAspect="1"/>
          </p:cNvPicPr>
          <p:nvPr/>
        </p:nvPicPr>
        <p:blipFill>
          <a:blip r:embed="rId2"/>
          <a:stretch>
            <a:fillRect/>
          </a:stretch>
        </p:blipFill>
        <p:spPr>
          <a:xfrm>
            <a:off x="2874458" y="1327694"/>
            <a:ext cx="6032533" cy="3982480"/>
          </a:xfrm>
          <a:prstGeom prst="rect">
            <a:avLst/>
          </a:prstGeom>
        </p:spPr>
      </p:pic>
      <p:sp>
        <p:nvSpPr>
          <p:cNvPr id="6" name="TextBox 5">
            <a:extLst>
              <a:ext uri="{FF2B5EF4-FFF2-40B4-BE49-F238E27FC236}">
                <a16:creationId xmlns:a16="http://schemas.microsoft.com/office/drawing/2014/main" id="{3FF17F74-06B0-A1C4-9795-975A08985C4A}"/>
              </a:ext>
            </a:extLst>
          </p:cNvPr>
          <p:cNvSpPr txBox="1"/>
          <p:nvPr/>
        </p:nvSpPr>
        <p:spPr>
          <a:xfrm>
            <a:off x="4856206" y="5373728"/>
            <a:ext cx="1983258" cy="313155"/>
          </a:xfrm>
          <a:prstGeom prst="rect">
            <a:avLst/>
          </a:prstGeom>
          <a:noFill/>
        </p:spPr>
        <p:txBody>
          <a:bodyPr wrap="square">
            <a:spAutoFit/>
          </a:bodyPr>
          <a:lstStyle/>
          <a:p>
            <a:pPr marR="0" algn="r" rtl="1">
              <a:lnSpc>
                <a:spcPct val="100000"/>
              </a:lnSpc>
              <a:spcBef>
                <a:spcPts val="0"/>
              </a:spcBef>
              <a:spcAft>
                <a:spcPts val="0"/>
              </a:spcAft>
              <a:buClr>
                <a:srgbClr val="000000"/>
              </a:buClr>
              <a:buFont typeface="Arial"/>
            </a:pPr>
            <a:r>
              <a:rPr lang="he-IL" sz="1400" dirty="0"/>
              <a:t>מנהל פרויקט - ניטרלי</a:t>
            </a:r>
            <a:endParaRPr lang="en-US" dirty="0"/>
          </a:p>
        </p:txBody>
      </p:sp>
      <p:sp>
        <p:nvSpPr>
          <p:cNvPr id="7" name="TextBox 6">
            <a:extLst>
              <a:ext uri="{FF2B5EF4-FFF2-40B4-BE49-F238E27FC236}">
                <a16:creationId xmlns:a16="http://schemas.microsoft.com/office/drawing/2014/main" id="{F44A10F2-05FE-76AD-465F-E71D94F31396}"/>
              </a:ext>
            </a:extLst>
          </p:cNvPr>
          <p:cNvSpPr txBox="1"/>
          <p:nvPr/>
        </p:nvSpPr>
        <p:spPr>
          <a:xfrm>
            <a:off x="2872948" y="5339433"/>
            <a:ext cx="1983258" cy="313155"/>
          </a:xfrm>
          <a:prstGeom prst="rect">
            <a:avLst/>
          </a:prstGeom>
          <a:noFill/>
        </p:spPr>
        <p:txBody>
          <a:bodyPr wrap="square">
            <a:spAutoFit/>
          </a:bodyPr>
          <a:lstStyle/>
          <a:p>
            <a:pPr marR="0" algn="ctr" rtl="1">
              <a:lnSpc>
                <a:spcPct val="100000"/>
              </a:lnSpc>
              <a:spcBef>
                <a:spcPts val="0"/>
              </a:spcBef>
              <a:spcAft>
                <a:spcPts val="0"/>
              </a:spcAft>
              <a:buClr>
                <a:srgbClr val="000000"/>
              </a:buClr>
              <a:buFont typeface="Arial"/>
            </a:pPr>
            <a:r>
              <a:rPr lang="he-IL" sz="1400" dirty="0"/>
              <a:t>נציג תשתיות</a:t>
            </a:r>
            <a:endParaRPr lang="en-US" dirty="0"/>
          </a:p>
        </p:txBody>
      </p:sp>
      <p:sp>
        <p:nvSpPr>
          <p:cNvPr id="8" name="TextBox 7">
            <a:extLst>
              <a:ext uri="{FF2B5EF4-FFF2-40B4-BE49-F238E27FC236}">
                <a16:creationId xmlns:a16="http://schemas.microsoft.com/office/drawing/2014/main" id="{81E0FC08-D897-5E20-F6AA-C75905C6B936}"/>
              </a:ext>
            </a:extLst>
          </p:cNvPr>
          <p:cNvSpPr txBox="1"/>
          <p:nvPr/>
        </p:nvSpPr>
        <p:spPr>
          <a:xfrm>
            <a:off x="6923733" y="5373728"/>
            <a:ext cx="1983258" cy="313155"/>
          </a:xfrm>
          <a:prstGeom prst="rect">
            <a:avLst/>
          </a:prstGeom>
          <a:noFill/>
        </p:spPr>
        <p:txBody>
          <a:bodyPr wrap="square">
            <a:spAutoFit/>
          </a:bodyPr>
          <a:lstStyle/>
          <a:p>
            <a:pPr marR="0" algn="ctr" rtl="1">
              <a:lnSpc>
                <a:spcPct val="100000"/>
              </a:lnSpc>
              <a:spcBef>
                <a:spcPts val="0"/>
              </a:spcBef>
              <a:spcAft>
                <a:spcPts val="0"/>
              </a:spcAft>
              <a:buClr>
                <a:srgbClr val="000000"/>
              </a:buClr>
              <a:buFont typeface="Arial"/>
            </a:pPr>
            <a:r>
              <a:rPr lang="he-IL" sz="1400" dirty="0"/>
              <a:t>צוות סייבר</a:t>
            </a:r>
            <a:endParaRPr lang="en-US" dirty="0"/>
          </a:p>
        </p:txBody>
      </p:sp>
    </p:spTree>
    <p:extLst>
      <p:ext uri="{BB962C8B-B14F-4D97-AF65-F5344CB8AC3E}">
        <p14:creationId xmlns:p14="http://schemas.microsoft.com/office/powerpoint/2010/main" val="1702258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BA21632-1B98-5E46-B3D9-F1D19DF99A29}"/>
              </a:ext>
            </a:extLst>
          </p:cNvPr>
          <p:cNvPicPr>
            <a:picLocks noChangeAspect="1"/>
          </p:cNvPicPr>
          <p:nvPr/>
        </p:nvPicPr>
        <p:blipFill>
          <a:blip r:embed="rId2"/>
          <a:stretch>
            <a:fillRect/>
          </a:stretch>
        </p:blipFill>
        <p:spPr>
          <a:xfrm>
            <a:off x="0" y="792079"/>
            <a:ext cx="12192000" cy="6065921"/>
          </a:xfrm>
          <a:prstGeom prst="rect">
            <a:avLst/>
          </a:prstGeom>
        </p:spPr>
      </p:pic>
      <p:sp>
        <p:nvSpPr>
          <p:cNvPr id="3" name="Rectangle 2">
            <a:extLst>
              <a:ext uri="{FF2B5EF4-FFF2-40B4-BE49-F238E27FC236}">
                <a16:creationId xmlns:a16="http://schemas.microsoft.com/office/drawing/2014/main" id="{E0CD1B27-7E1C-AED2-D175-C92CC82B1D93}"/>
              </a:ext>
            </a:extLst>
          </p:cNvPr>
          <p:cNvSpPr/>
          <p:nvPr/>
        </p:nvSpPr>
        <p:spPr>
          <a:xfrm>
            <a:off x="0" y="296563"/>
            <a:ext cx="12192000" cy="15075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Clr>
                <a:srgbClr val="000000"/>
              </a:buClr>
              <a:buFont typeface="Arial"/>
            </a:pPr>
            <a:endParaRPr lang="en-US"/>
          </a:p>
        </p:txBody>
      </p:sp>
      <p:sp>
        <p:nvSpPr>
          <p:cNvPr id="4" name="Title 1">
            <a:extLst>
              <a:ext uri="{FF2B5EF4-FFF2-40B4-BE49-F238E27FC236}">
                <a16:creationId xmlns:a16="http://schemas.microsoft.com/office/drawing/2014/main" id="{40743E20-6179-6CB0-1E4E-B83A185645E6}"/>
              </a:ext>
            </a:extLst>
          </p:cNvPr>
          <p:cNvSpPr txBox="1">
            <a:spLocks/>
          </p:cNvSpPr>
          <p:nvPr/>
        </p:nvSpPr>
        <p:spPr>
          <a:xfrm>
            <a:off x="127687" y="296562"/>
            <a:ext cx="11936626" cy="50662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rtl="1"/>
            <a:r>
              <a:rPr lang="he-IL" sz="4200" b="1" dirty="0">
                <a:solidFill>
                  <a:schemeClr val="dk1"/>
                </a:solidFill>
              </a:rPr>
              <a:t>מיפוי מקורות מידע וביצוע תיעדוף</a:t>
            </a:r>
            <a:endParaRPr lang="en-US" sz="4200" b="1" dirty="0">
              <a:solidFill>
                <a:schemeClr val="dk1"/>
              </a:solidFill>
            </a:endParaRPr>
          </a:p>
        </p:txBody>
      </p:sp>
    </p:spTree>
    <p:extLst>
      <p:ext uri="{BB962C8B-B14F-4D97-AF65-F5344CB8AC3E}">
        <p14:creationId xmlns:p14="http://schemas.microsoft.com/office/powerpoint/2010/main" val="1335306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120F8-8C8F-ACB2-2C79-34680D4582F9}"/>
              </a:ext>
            </a:extLst>
          </p:cNvPr>
          <p:cNvSpPr>
            <a:spLocks noGrp="1"/>
          </p:cNvSpPr>
          <p:nvPr>
            <p:ph type="title"/>
          </p:nvPr>
        </p:nvSpPr>
        <p:spPr>
          <a:xfrm>
            <a:off x="191529" y="432487"/>
            <a:ext cx="10817352" cy="677150"/>
          </a:xfrm>
        </p:spPr>
        <p:txBody>
          <a:bodyPr/>
          <a:lstStyle/>
          <a:p>
            <a:pPr algn="r" rtl="1"/>
            <a:r>
              <a:rPr lang="he-IL" dirty="0"/>
              <a:t>סדנת </a:t>
            </a:r>
            <a:r>
              <a:rPr lang="en-US" dirty="0"/>
              <a:t>Use Cases</a:t>
            </a:r>
            <a:r>
              <a:rPr lang="he-IL" dirty="0"/>
              <a:t> – וקביעת סדרי עדיפויות</a:t>
            </a:r>
            <a:endParaRPr lang="en-US" dirty="0"/>
          </a:p>
        </p:txBody>
      </p:sp>
      <p:pic>
        <p:nvPicPr>
          <p:cNvPr id="5" name="Picture 4">
            <a:extLst>
              <a:ext uri="{FF2B5EF4-FFF2-40B4-BE49-F238E27FC236}">
                <a16:creationId xmlns:a16="http://schemas.microsoft.com/office/drawing/2014/main" id="{9995FCE0-8799-D1E0-02DF-B997D7E37C1F}"/>
              </a:ext>
            </a:extLst>
          </p:cNvPr>
          <p:cNvPicPr>
            <a:picLocks noChangeAspect="1"/>
          </p:cNvPicPr>
          <p:nvPr/>
        </p:nvPicPr>
        <p:blipFill>
          <a:blip r:embed="rId3"/>
          <a:stretch>
            <a:fillRect/>
          </a:stretch>
        </p:blipFill>
        <p:spPr>
          <a:xfrm>
            <a:off x="0" y="1473305"/>
            <a:ext cx="12192000" cy="5273483"/>
          </a:xfrm>
          <a:prstGeom prst="rect">
            <a:avLst/>
          </a:prstGeom>
        </p:spPr>
      </p:pic>
    </p:spTree>
    <p:extLst>
      <p:ext uri="{BB962C8B-B14F-4D97-AF65-F5344CB8AC3E}">
        <p14:creationId xmlns:p14="http://schemas.microsoft.com/office/powerpoint/2010/main" val="116646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Google Shape;1649;p107">
            <a:extLst>
              <a:ext uri="{FF2B5EF4-FFF2-40B4-BE49-F238E27FC236}">
                <a16:creationId xmlns:a16="http://schemas.microsoft.com/office/drawing/2014/main" id="{D812F722-93CC-674F-9F02-C13637F510B4}"/>
              </a:ext>
            </a:extLst>
          </p:cNvPr>
          <p:cNvSpPr/>
          <p:nvPr/>
        </p:nvSpPr>
        <p:spPr>
          <a:xfrm>
            <a:off x="293144" y="4698189"/>
            <a:ext cx="8907057" cy="552066"/>
          </a:xfrm>
          <a:prstGeom prst="trapezoid">
            <a:avLst>
              <a:gd name="adj" fmla="val 153389"/>
            </a:avLst>
          </a:prstGeom>
          <a:solidFill>
            <a:schemeClr val="accent1"/>
          </a:solidFill>
          <a:ln w="9525"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85000"/>
              </a:lnSpc>
              <a:spcBef>
                <a:spcPts val="800"/>
              </a:spcBef>
              <a:spcAft>
                <a:spcPts val="400"/>
              </a:spcAft>
            </a:pPr>
            <a:endParaRPr sz="1600" kern="100" spc="-30" dirty="0">
              <a:solidFill>
                <a:schemeClr val="bg1"/>
              </a:solidFill>
              <a:latin typeface="+mj-lt"/>
              <a:sym typeface="Arial"/>
            </a:endParaRPr>
          </a:p>
        </p:txBody>
      </p:sp>
      <p:sp>
        <p:nvSpPr>
          <p:cNvPr id="122" name="Rectangle 121">
            <a:extLst>
              <a:ext uri="{FF2B5EF4-FFF2-40B4-BE49-F238E27FC236}">
                <a16:creationId xmlns:a16="http://schemas.microsoft.com/office/drawing/2014/main" id="{188714EF-4E2A-D844-AE31-7245EE4EE5B2}"/>
              </a:ext>
            </a:extLst>
          </p:cNvPr>
          <p:cNvSpPr/>
          <p:nvPr/>
        </p:nvSpPr>
        <p:spPr>
          <a:xfrm>
            <a:off x="285739" y="5270913"/>
            <a:ext cx="8907057" cy="1090406"/>
          </a:xfrm>
          <a:prstGeom prst="rect">
            <a:avLst/>
          </a:prstGeom>
          <a:solidFill>
            <a:schemeClr val="accent1"/>
          </a:solidFill>
          <a:ln w="9525" cap="flat">
            <a:noFill/>
            <a:prstDash val="solid"/>
            <a:miter/>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1600" b="1" dirty="0"/>
          </a:p>
        </p:txBody>
      </p:sp>
      <p:grpSp>
        <p:nvGrpSpPr>
          <p:cNvPr id="124" name="Group 123">
            <a:extLst>
              <a:ext uri="{FF2B5EF4-FFF2-40B4-BE49-F238E27FC236}">
                <a16:creationId xmlns:a16="http://schemas.microsoft.com/office/drawing/2014/main" id="{19EE9DF0-7F0F-3446-881F-674032444734}"/>
              </a:ext>
            </a:extLst>
          </p:cNvPr>
          <p:cNvGrpSpPr/>
          <p:nvPr/>
        </p:nvGrpSpPr>
        <p:grpSpPr>
          <a:xfrm>
            <a:off x="1702029" y="1432919"/>
            <a:ext cx="6027533" cy="1190126"/>
            <a:chOff x="2057787" y="2160155"/>
            <a:chExt cx="8147967" cy="1225310"/>
          </a:xfrm>
        </p:grpSpPr>
        <p:sp>
          <p:nvSpPr>
            <p:cNvPr id="169" name="Google Shape;1649;p107">
              <a:extLst>
                <a:ext uri="{FF2B5EF4-FFF2-40B4-BE49-F238E27FC236}">
                  <a16:creationId xmlns:a16="http://schemas.microsoft.com/office/drawing/2014/main" id="{AFF51C6B-3E7A-CC4F-9C77-855D88114A3D}"/>
                </a:ext>
              </a:extLst>
            </p:cNvPr>
            <p:cNvSpPr/>
            <p:nvPr/>
          </p:nvSpPr>
          <p:spPr>
            <a:xfrm>
              <a:off x="2059544" y="2160155"/>
              <a:ext cx="8146210" cy="445686"/>
            </a:xfrm>
            <a:prstGeom prst="trapezoid">
              <a:avLst>
                <a:gd name="adj" fmla="val 183383"/>
              </a:avLst>
            </a:prstGeom>
            <a:solidFill>
              <a:schemeClr val="accent6"/>
            </a:solidFill>
            <a:ln w="152400" cap="flat" cmpd="sng" algn="ctr">
              <a:noFill/>
              <a:prstDash val="solid"/>
              <a:miter lim="800000"/>
            </a:ln>
            <a:effectLst/>
          </p:spPr>
          <p:txBody>
            <a:bodyPr rot="0" spcFirstLastPara="0" vertOverflow="overflow" horzOverflow="overflow" vert="horz" wrap="square" lIns="91440" tIns="45720" rIns="91440" bIns="45720" numCol="1" spcCol="1270" rtlCol="0" fromWordArt="0" anchor="ctr" anchorCtr="0" forceAA="0" compatLnSpc="1">
              <a:prstTxWarp prst="textNoShape">
                <a:avLst/>
              </a:prstTxWarp>
              <a:noAutofit/>
            </a:bodyPr>
            <a:lstStyle/>
            <a:p>
              <a:endParaRPr sz="1600" kern="100" spc="-30" dirty="0">
                <a:solidFill>
                  <a:schemeClr val="bg1"/>
                </a:solidFill>
                <a:sym typeface="Arial"/>
              </a:endParaRPr>
            </a:p>
          </p:txBody>
        </p:sp>
        <p:sp>
          <p:nvSpPr>
            <p:cNvPr id="153" name="Rectangle 152">
              <a:extLst>
                <a:ext uri="{FF2B5EF4-FFF2-40B4-BE49-F238E27FC236}">
                  <a16:creationId xmlns:a16="http://schemas.microsoft.com/office/drawing/2014/main" id="{06965375-0A90-EE44-9A02-ACCE2EA72338}"/>
                </a:ext>
              </a:extLst>
            </p:cNvPr>
            <p:cNvSpPr/>
            <p:nvPr/>
          </p:nvSpPr>
          <p:spPr bwMode="gray">
            <a:xfrm>
              <a:off x="2057787" y="2619406"/>
              <a:ext cx="8146210" cy="766059"/>
            </a:xfrm>
            <a:prstGeom prst="rect">
              <a:avLst/>
            </a:prstGeom>
            <a:solidFill>
              <a:srgbClr val="F99D1C"/>
            </a:solidFill>
            <a:ln w="152400" cap="flat" cmpd="sng" algn="ctr">
              <a:noFill/>
              <a:prstDash val="solid"/>
              <a:miter lim="800000"/>
            </a:ln>
            <a:effectLst/>
          </p:spPr>
          <p:txBody>
            <a:bodyPr rot="0" spcFirstLastPara="0" vertOverflow="overflow" horzOverflow="overflow" vert="horz" wrap="square" lIns="91440" tIns="45720" rIns="91440" bIns="45720" numCol="1" spcCol="1270" rtlCol="0" fromWordArt="0" anchor="t" anchorCtr="0" forceAA="0" compatLnSpc="1">
              <a:prstTxWarp prst="textNoShape">
                <a:avLst/>
              </a:prstTxWarp>
              <a:noAutofit/>
            </a:bodyPr>
            <a:lstStyle/>
            <a:p>
              <a:pPr algn="ctr"/>
              <a:endParaRPr lang="en-US" sz="1600" b="1" dirty="0"/>
            </a:p>
          </p:txBody>
        </p:sp>
      </p:grpSp>
      <p:sp>
        <p:nvSpPr>
          <p:cNvPr id="151" name="Up Arrow 150">
            <a:extLst>
              <a:ext uri="{FF2B5EF4-FFF2-40B4-BE49-F238E27FC236}">
                <a16:creationId xmlns:a16="http://schemas.microsoft.com/office/drawing/2014/main" id="{F720049B-ADEA-2947-8693-0E05705D6195}"/>
              </a:ext>
            </a:extLst>
          </p:cNvPr>
          <p:cNvSpPr/>
          <p:nvPr/>
        </p:nvSpPr>
        <p:spPr>
          <a:xfrm>
            <a:off x="2000528" y="4338800"/>
            <a:ext cx="493243" cy="697204"/>
          </a:xfrm>
          <a:prstGeom prst="upArrow">
            <a:avLst/>
          </a:prstGeom>
          <a:gradFill flip="none" rotWithShape="1">
            <a:gsLst>
              <a:gs pos="16000">
                <a:srgbClr val="EC008C">
                  <a:alpha val="0"/>
                </a:srgbClr>
              </a:gs>
              <a:gs pos="100000">
                <a:srgbClr val="F67C34">
                  <a:alpha val="89000"/>
                </a:srgbClr>
              </a:gs>
            </a:gsLst>
            <a:lin ang="16800000" scaled="0"/>
            <a:tileRect/>
          </a:gradFill>
          <a:ln w="9525"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85000"/>
              </a:lnSpc>
              <a:spcBef>
                <a:spcPts val="800"/>
              </a:spcBef>
              <a:spcAft>
                <a:spcPts val="400"/>
              </a:spcAft>
            </a:pPr>
            <a:endParaRPr lang="en-US" sz="1600" kern="100" spc="-30" dirty="0" err="1">
              <a:solidFill>
                <a:schemeClr val="bg1"/>
              </a:solidFill>
              <a:latin typeface="+mj-lt"/>
            </a:endParaRPr>
          </a:p>
        </p:txBody>
      </p:sp>
      <p:grpSp>
        <p:nvGrpSpPr>
          <p:cNvPr id="5" name="Group 4">
            <a:extLst>
              <a:ext uri="{FF2B5EF4-FFF2-40B4-BE49-F238E27FC236}">
                <a16:creationId xmlns:a16="http://schemas.microsoft.com/office/drawing/2014/main" id="{B5D93A59-8BD3-234A-90F5-D8BF52C538A8}"/>
              </a:ext>
            </a:extLst>
          </p:cNvPr>
          <p:cNvGrpSpPr/>
          <p:nvPr/>
        </p:nvGrpSpPr>
        <p:grpSpPr>
          <a:xfrm>
            <a:off x="1103606" y="3014261"/>
            <a:ext cx="7234633" cy="1316058"/>
            <a:chOff x="2057787" y="3092486"/>
            <a:chExt cx="8153834" cy="1354965"/>
          </a:xfrm>
        </p:grpSpPr>
        <p:sp>
          <p:nvSpPr>
            <p:cNvPr id="150" name="Rectangle 149">
              <a:extLst>
                <a:ext uri="{FF2B5EF4-FFF2-40B4-BE49-F238E27FC236}">
                  <a16:creationId xmlns:a16="http://schemas.microsoft.com/office/drawing/2014/main" id="{E324222A-B212-F449-BCDC-99D5DC9D5B64}"/>
                </a:ext>
              </a:extLst>
            </p:cNvPr>
            <p:cNvSpPr/>
            <p:nvPr/>
          </p:nvSpPr>
          <p:spPr bwMode="gray">
            <a:xfrm>
              <a:off x="2057787" y="3518649"/>
              <a:ext cx="8146209" cy="928802"/>
            </a:xfrm>
            <a:prstGeom prst="rect">
              <a:avLst/>
            </a:prstGeom>
            <a:solidFill>
              <a:schemeClr val="accent2"/>
            </a:solidFill>
            <a:ln w="152400" cap="flat" cmpd="sng" algn="ctr">
              <a:noFill/>
              <a:prstDash val="solid"/>
              <a:miter lim="800000"/>
            </a:ln>
            <a:effectLst/>
          </p:spPr>
          <p:txBody>
            <a:bodyPr rot="0" spcFirstLastPara="0" vertOverflow="overflow" horzOverflow="overflow" vert="horz" wrap="square" lIns="91440" tIns="45720" rIns="91440" bIns="45720" numCol="1" spcCol="1270" rtlCol="0" fromWordArt="0" anchor="t" anchorCtr="0" forceAA="0" compatLnSpc="1">
              <a:prstTxWarp prst="textNoShape">
                <a:avLst/>
              </a:prstTxWarp>
              <a:noAutofit/>
            </a:bodyPr>
            <a:lstStyle/>
            <a:p>
              <a:pPr algn="ctr"/>
              <a:endParaRPr lang="en-US" sz="1600" b="1" dirty="0"/>
            </a:p>
          </p:txBody>
        </p:sp>
        <p:sp>
          <p:nvSpPr>
            <p:cNvPr id="168" name="Google Shape;1649;p107">
              <a:extLst>
                <a:ext uri="{FF2B5EF4-FFF2-40B4-BE49-F238E27FC236}">
                  <a16:creationId xmlns:a16="http://schemas.microsoft.com/office/drawing/2014/main" id="{643E4654-6C4B-0747-9884-57223F1065D2}"/>
                </a:ext>
              </a:extLst>
            </p:cNvPr>
            <p:cNvSpPr/>
            <p:nvPr/>
          </p:nvSpPr>
          <p:spPr>
            <a:xfrm>
              <a:off x="2065412" y="3092486"/>
              <a:ext cx="8146209" cy="407454"/>
            </a:xfrm>
            <a:prstGeom prst="trapezoid">
              <a:avLst>
                <a:gd name="adj" fmla="val 156835"/>
              </a:avLst>
            </a:prstGeom>
            <a:solidFill>
              <a:schemeClr val="accent2"/>
            </a:solidFill>
            <a:ln w="152400" cap="flat" cmpd="sng" algn="ctr">
              <a:noFill/>
              <a:prstDash val="solid"/>
              <a:miter lim="800000"/>
            </a:ln>
            <a:effectLst/>
          </p:spPr>
          <p:txBody>
            <a:bodyPr rot="0" spcFirstLastPara="0" vertOverflow="overflow" horzOverflow="overflow" vert="horz" wrap="square" lIns="91440" tIns="45720" rIns="91440" bIns="45720" numCol="1" spcCol="1270" rtlCol="0" fromWordArt="0" anchor="ctr" anchorCtr="0" forceAA="0" compatLnSpc="1">
              <a:prstTxWarp prst="textNoShape">
                <a:avLst/>
              </a:prstTxWarp>
              <a:noAutofit/>
            </a:bodyPr>
            <a:lstStyle/>
            <a:p>
              <a:endParaRPr sz="1600" kern="100" spc="-30" dirty="0">
                <a:solidFill>
                  <a:schemeClr val="bg1"/>
                </a:solidFill>
                <a:sym typeface="Arial"/>
              </a:endParaRPr>
            </a:p>
          </p:txBody>
        </p:sp>
      </p:grpSp>
      <p:sp>
        <p:nvSpPr>
          <p:cNvPr id="179" name="Up Arrow 178">
            <a:extLst>
              <a:ext uri="{FF2B5EF4-FFF2-40B4-BE49-F238E27FC236}">
                <a16:creationId xmlns:a16="http://schemas.microsoft.com/office/drawing/2014/main" id="{C034CC87-C652-8343-86C8-F18636D02AA9}"/>
              </a:ext>
            </a:extLst>
          </p:cNvPr>
          <p:cNvSpPr/>
          <p:nvPr/>
        </p:nvSpPr>
        <p:spPr>
          <a:xfrm>
            <a:off x="3689935" y="4345199"/>
            <a:ext cx="493243" cy="697204"/>
          </a:xfrm>
          <a:prstGeom prst="upArrow">
            <a:avLst/>
          </a:prstGeom>
          <a:gradFill flip="none" rotWithShape="1">
            <a:gsLst>
              <a:gs pos="16000">
                <a:srgbClr val="EC008C">
                  <a:alpha val="0"/>
                </a:srgbClr>
              </a:gs>
              <a:gs pos="100000">
                <a:srgbClr val="F67C34">
                  <a:alpha val="89000"/>
                </a:srgbClr>
              </a:gs>
            </a:gsLst>
            <a:lin ang="16800000" scaled="0"/>
            <a:tileRect/>
          </a:gradFill>
          <a:ln w="9525"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85000"/>
              </a:lnSpc>
              <a:spcBef>
                <a:spcPts val="800"/>
              </a:spcBef>
              <a:spcAft>
                <a:spcPts val="400"/>
              </a:spcAft>
            </a:pPr>
            <a:endParaRPr lang="en-US" sz="1600" kern="100" spc="-30" dirty="0" err="1">
              <a:solidFill>
                <a:schemeClr val="bg1"/>
              </a:solidFill>
              <a:latin typeface="+mj-lt"/>
            </a:endParaRPr>
          </a:p>
        </p:txBody>
      </p:sp>
      <p:sp>
        <p:nvSpPr>
          <p:cNvPr id="180" name="Up Arrow 179">
            <a:extLst>
              <a:ext uri="{FF2B5EF4-FFF2-40B4-BE49-F238E27FC236}">
                <a16:creationId xmlns:a16="http://schemas.microsoft.com/office/drawing/2014/main" id="{FD6698A2-7B13-5E48-B88E-D471DD36D93F}"/>
              </a:ext>
            </a:extLst>
          </p:cNvPr>
          <p:cNvSpPr/>
          <p:nvPr/>
        </p:nvSpPr>
        <p:spPr>
          <a:xfrm>
            <a:off x="5374596" y="4332780"/>
            <a:ext cx="493243" cy="697204"/>
          </a:xfrm>
          <a:prstGeom prst="upArrow">
            <a:avLst/>
          </a:prstGeom>
          <a:gradFill flip="none" rotWithShape="1">
            <a:gsLst>
              <a:gs pos="16000">
                <a:srgbClr val="EC008C">
                  <a:alpha val="0"/>
                </a:srgbClr>
              </a:gs>
              <a:gs pos="100000">
                <a:srgbClr val="F67C34">
                  <a:alpha val="89000"/>
                </a:srgbClr>
              </a:gs>
            </a:gsLst>
            <a:lin ang="16800000" scaled="0"/>
            <a:tileRect/>
          </a:gradFill>
          <a:ln w="9525"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85000"/>
              </a:lnSpc>
              <a:spcBef>
                <a:spcPts val="800"/>
              </a:spcBef>
              <a:spcAft>
                <a:spcPts val="400"/>
              </a:spcAft>
            </a:pPr>
            <a:endParaRPr lang="en-US" sz="1600" kern="100" spc="-30" dirty="0" err="1">
              <a:solidFill>
                <a:schemeClr val="bg1"/>
              </a:solidFill>
              <a:latin typeface="+mj-lt"/>
            </a:endParaRPr>
          </a:p>
        </p:txBody>
      </p:sp>
      <p:sp>
        <p:nvSpPr>
          <p:cNvPr id="181" name="Up Arrow 180">
            <a:extLst>
              <a:ext uri="{FF2B5EF4-FFF2-40B4-BE49-F238E27FC236}">
                <a16:creationId xmlns:a16="http://schemas.microsoft.com/office/drawing/2014/main" id="{4B8E4A51-A0BB-604A-9F99-D0D2956FFA54}"/>
              </a:ext>
            </a:extLst>
          </p:cNvPr>
          <p:cNvSpPr/>
          <p:nvPr/>
        </p:nvSpPr>
        <p:spPr>
          <a:xfrm>
            <a:off x="7064003" y="4339179"/>
            <a:ext cx="493243" cy="697204"/>
          </a:xfrm>
          <a:prstGeom prst="upArrow">
            <a:avLst/>
          </a:prstGeom>
          <a:gradFill flip="none" rotWithShape="1">
            <a:gsLst>
              <a:gs pos="16000">
                <a:srgbClr val="EC008C">
                  <a:alpha val="0"/>
                </a:srgbClr>
              </a:gs>
              <a:gs pos="100000">
                <a:srgbClr val="F67C34">
                  <a:alpha val="89000"/>
                </a:srgbClr>
              </a:gs>
            </a:gsLst>
            <a:lin ang="16800000" scaled="0"/>
            <a:tileRect/>
          </a:gradFill>
          <a:ln w="9525"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85000"/>
              </a:lnSpc>
              <a:spcBef>
                <a:spcPts val="800"/>
              </a:spcBef>
              <a:spcAft>
                <a:spcPts val="400"/>
              </a:spcAft>
            </a:pPr>
            <a:endParaRPr lang="en-US" sz="1600" kern="100" spc="-30" dirty="0" err="1">
              <a:solidFill>
                <a:schemeClr val="bg1"/>
              </a:solidFill>
              <a:latin typeface="+mj-lt"/>
            </a:endParaRPr>
          </a:p>
        </p:txBody>
      </p:sp>
      <p:sp>
        <p:nvSpPr>
          <p:cNvPr id="182" name="Up Arrow 181">
            <a:extLst>
              <a:ext uri="{FF2B5EF4-FFF2-40B4-BE49-F238E27FC236}">
                <a16:creationId xmlns:a16="http://schemas.microsoft.com/office/drawing/2014/main" id="{0A4BD510-5A20-C642-B83C-AF8AC8C04210}"/>
              </a:ext>
            </a:extLst>
          </p:cNvPr>
          <p:cNvSpPr/>
          <p:nvPr/>
        </p:nvSpPr>
        <p:spPr>
          <a:xfrm>
            <a:off x="2952571" y="2628083"/>
            <a:ext cx="450576" cy="697204"/>
          </a:xfrm>
          <a:prstGeom prst="upArrow">
            <a:avLst/>
          </a:prstGeom>
          <a:gradFill flip="none" rotWithShape="1">
            <a:gsLst>
              <a:gs pos="16000">
                <a:srgbClr val="EC008C">
                  <a:alpha val="0"/>
                </a:srgbClr>
              </a:gs>
              <a:gs pos="100000">
                <a:srgbClr val="F67C34">
                  <a:alpha val="89000"/>
                </a:srgbClr>
              </a:gs>
            </a:gsLst>
            <a:lin ang="16800000" scaled="0"/>
            <a:tileRect/>
          </a:gradFill>
          <a:ln w="9525"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85000"/>
              </a:lnSpc>
              <a:spcBef>
                <a:spcPts val="800"/>
              </a:spcBef>
              <a:spcAft>
                <a:spcPts val="400"/>
              </a:spcAft>
            </a:pPr>
            <a:endParaRPr lang="en-US" sz="1600" kern="100" spc="-30" dirty="0" err="1">
              <a:solidFill>
                <a:schemeClr val="bg1"/>
              </a:solidFill>
              <a:latin typeface="+mj-lt"/>
            </a:endParaRPr>
          </a:p>
        </p:txBody>
      </p:sp>
      <p:sp>
        <p:nvSpPr>
          <p:cNvPr id="183" name="Up Arrow 182">
            <a:extLst>
              <a:ext uri="{FF2B5EF4-FFF2-40B4-BE49-F238E27FC236}">
                <a16:creationId xmlns:a16="http://schemas.microsoft.com/office/drawing/2014/main" id="{38A3B17B-5332-5F4E-9CC3-EDEC564BFEA5}"/>
              </a:ext>
            </a:extLst>
          </p:cNvPr>
          <p:cNvSpPr/>
          <p:nvPr/>
        </p:nvSpPr>
        <p:spPr>
          <a:xfrm>
            <a:off x="4641978" y="2634482"/>
            <a:ext cx="450576" cy="697204"/>
          </a:xfrm>
          <a:prstGeom prst="upArrow">
            <a:avLst/>
          </a:prstGeom>
          <a:gradFill flip="none" rotWithShape="1">
            <a:gsLst>
              <a:gs pos="16000">
                <a:srgbClr val="EC008C">
                  <a:alpha val="0"/>
                </a:srgbClr>
              </a:gs>
              <a:gs pos="100000">
                <a:srgbClr val="F67C34">
                  <a:alpha val="89000"/>
                </a:srgbClr>
              </a:gs>
            </a:gsLst>
            <a:lin ang="16800000" scaled="0"/>
            <a:tileRect/>
          </a:gradFill>
          <a:ln w="9525"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85000"/>
              </a:lnSpc>
              <a:spcBef>
                <a:spcPts val="800"/>
              </a:spcBef>
              <a:spcAft>
                <a:spcPts val="400"/>
              </a:spcAft>
            </a:pPr>
            <a:endParaRPr lang="en-US" sz="1600" kern="100" spc="-30" dirty="0" err="1">
              <a:solidFill>
                <a:schemeClr val="bg1"/>
              </a:solidFill>
              <a:latin typeface="+mj-lt"/>
            </a:endParaRPr>
          </a:p>
        </p:txBody>
      </p:sp>
      <p:sp>
        <p:nvSpPr>
          <p:cNvPr id="184" name="Up Arrow 183">
            <a:extLst>
              <a:ext uri="{FF2B5EF4-FFF2-40B4-BE49-F238E27FC236}">
                <a16:creationId xmlns:a16="http://schemas.microsoft.com/office/drawing/2014/main" id="{99CF2D85-2C85-8E40-B019-3338EF874B5E}"/>
              </a:ext>
            </a:extLst>
          </p:cNvPr>
          <p:cNvSpPr/>
          <p:nvPr/>
        </p:nvSpPr>
        <p:spPr>
          <a:xfrm>
            <a:off x="6326639" y="2622063"/>
            <a:ext cx="450576" cy="697204"/>
          </a:xfrm>
          <a:prstGeom prst="upArrow">
            <a:avLst/>
          </a:prstGeom>
          <a:gradFill flip="none" rotWithShape="1">
            <a:gsLst>
              <a:gs pos="16000">
                <a:srgbClr val="EC008C">
                  <a:alpha val="0"/>
                </a:srgbClr>
              </a:gs>
              <a:gs pos="100000">
                <a:srgbClr val="F67C34">
                  <a:alpha val="89000"/>
                </a:srgbClr>
              </a:gs>
            </a:gsLst>
            <a:lin ang="16800000" scaled="0"/>
            <a:tileRect/>
          </a:gradFill>
          <a:ln w="9525"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85000"/>
              </a:lnSpc>
              <a:spcBef>
                <a:spcPts val="800"/>
              </a:spcBef>
              <a:spcAft>
                <a:spcPts val="400"/>
              </a:spcAft>
            </a:pPr>
            <a:endParaRPr lang="en-US" sz="1600" kern="100" spc="-30" dirty="0" err="1">
              <a:solidFill>
                <a:schemeClr val="bg1"/>
              </a:solidFill>
              <a:latin typeface="+mj-lt"/>
            </a:endParaRPr>
          </a:p>
        </p:txBody>
      </p:sp>
      <p:grpSp>
        <p:nvGrpSpPr>
          <p:cNvPr id="6" name="Group 5">
            <a:extLst>
              <a:ext uri="{FF2B5EF4-FFF2-40B4-BE49-F238E27FC236}">
                <a16:creationId xmlns:a16="http://schemas.microsoft.com/office/drawing/2014/main" id="{63F41B82-6F9A-1846-A12A-1379DEA6060C}"/>
              </a:ext>
            </a:extLst>
          </p:cNvPr>
          <p:cNvGrpSpPr/>
          <p:nvPr/>
        </p:nvGrpSpPr>
        <p:grpSpPr>
          <a:xfrm>
            <a:off x="907305" y="5531367"/>
            <a:ext cx="1041699" cy="699781"/>
            <a:chOff x="1207692" y="5535580"/>
            <a:chExt cx="1041699" cy="699781"/>
          </a:xfrm>
        </p:grpSpPr>
        <p:sp>
          <p:nvSpPr>
            <p:cNvPr id="192" name="TextBox 191">
              <a:extLst>
                <a:ext uri="{FF2B5EF4-FFF2-40B4-BE49-F238E27FC236}">
                  <a16:creationId xmlns:a16="http://schemas.microsoft.com/office/drawing/2014/main" id="{92853024-EEEC-A64B-8F65-4D3DE9EA03CF}"/>
                </a:ext>
              </a:extLst>
            </p:cNvPr>
            <p:cNvSpPr txBox="1"/>
            <p:nvPr/>
          </p:nvSpPr>
          <p:spPr>
            <a:xfrm>
              <a:off x="1207692" y="6096862"/>
              <a:ext cx="1041699" cy="138499"/>
            </a:xfrm>
            <a:prstGeom prst="rect">
              <a:avLst/>
            </a:prstGeom>
            <a:noFill/>
          </p:spPr>
          <p:txBody>
            <a:bodyPr wrap="square" lIns="0" tIns="0" rIns="0" bIns="0" rtlCol="0">
              <a:spAutoFit/>
            </a:bodyPr>
            <a:lstStyle/>
            <a:p>
              <a:pPr algn="ctr"/>
              <a:r>
                <a:rPr lang="en-US" sz="900" dirty="0">
                  <a:solidFill>
                    <a:schemeClr val="bg1"/>
                  </a:solidFill>
                </a:rPr>
                <a:t>Wire Data</a:t>
              </a:r>
              <a:endParaRPr lang="en-US" dirty="0">
                <a:solidFill>
                  <a:schemeClr val="bg1"/>
                </a:solidFill>
              </a:endParaRPr>
            </a:p>
          </p:txBody>
        </p:sp>
        <p:sp>
          <p:nvSpPr>
            <p:cNvPr id="194" name="Freeform 248">
              <a:extLst>
                <a:ext uri="{FF2B5EF4-FFF2-40B4-BE49-F238E27FC236}">
                  <a16:creationId xmlns:a16="http://schemas.microsoft.com/office/drawing/2014/main" id="{F308024E-5D70-0348-A58E-1A4642691A6F}"/>
                </a:ext>
              </a:extLst>
            </p:cNvPr>
            <p:cNvSpPr>
              <a:spLocks noChangeAspect="1" noEditPoints="1"/>
            </p:cNvSpPr>
            <p:nvPr/>
          </p:nvSpPr>
          <p:spPr bwMode="auto">
            <a:xfrm>
              <a:off x="1521210" y="5535580"/>
              <a:ext cx="414663" cy="430807"/>
            </a:xfrm>
            <a:custGeom>
              <a:avLst/>
              <a:gdLst>
                <a:gd name="T0" fmla="*/ 2487 w 3062"/>
                <a:gd name="T1" fmla="*/ 1550 h 3200"/>
                <a:gd name="T2" fmla="*/ 2269 w 3062"/>
                <a:gd name="T3" fmla="*/ 1372 h 3200"/>
                <a:gd name="T4" fmla="*/ 2718 w 3062"/>
                <a:gd name="T5" fmla="*/ 620 h 3200"/>
                <a:gd name="T6" fmla="*/ 2848 w 3062"/>
                <a:gd name="T7" fmla="*/ 130 h 3200"/>
                <a:gd name="T8" fmla="*/ 2358 w 3062"/>
                <a:gd name="T9" fmla="*/ 0 h 3200"/>
                <a:gd name="T10" fmla="*/ 2228 w 3062"/>
                <a:gd name="T11" fmla="*/ 490 h 3200"/>
                <a:gd name="T12" fmla="*/ 2470 w 3062"/>
                <a:gd name="T13" fmla="*/ 620 h 3200"/>
                <a:gd name="T14" fmla="*/ 1841 w 3062"/>
                <a:gd name="T15" fmla="*/ 1420 h 3200"/>
                <a:gd name="T16" fmla="*/ 1351 w 3062"/>
                <a:gd name="T17" fmla="*/ 1290 h 3200"/>
                <a:gd name="T18" fmla="*/ 1221 w 3062"/>
                <a:gd name="T19" fmla="*/ 1550 h 3200"/>
                <a:gd name="T20" fmla="*/ 290 w 3062"/>
                <a:gd name="T21" fmla="*/ 1310 h 3200"/>
                <a:gd name="T22" fmla="*/ 290 w 3062"/>
                <a:gd name="T23" fmla="*/ 1890 h 3200"/>
                <a:gd name="T24" fmla="*/ 1024 w 3062"/>
                <a:gd name="T25" fmla="*/ 1650 h 3200"/>
                <a:gd name="T26" fmla="*/ 491 w 3062"/>
                <a:gd name="T27" fmla="*/ 2580 h 3200"/>
                <a:gd name="T28" fmla="*/ 213 w 3062"/>
                <a:gd name="T29" fmla="*/ 2710 h 3200"/>
                <a:gd name="T30" fmla="*/ 343 w 3062"/>
                <a:gd name="T31" fmla="*/ 3200 h 3200"/>
                <a:gd name="T32" fmla="*/ 833 w 3062"/>
                <a:gd name="T33" fmla="*/ 3070 h 3200"/>
                <a:gd name="T34" fmla="*/ 703 w 3062"/>
                <a:gd name="T35" fmla="*/ 2580 h 3200"/>
                <a:gd name="T36" fmla="*/ 1221 w 3062"/>
                <a:gd name="T37" fmla="*/ 1679 h 3200"/>
                <a:gd name="T38" fmla="*/ 1351 w 3062"/>
                <a:gd name="T39" fmla="*/ 1910 h 3200"/>
                <a:gd name="T40" fmla="*/ 1841 w 3062"/>
                <a:gd name="T41" fmla="*/ 1780 h 3200"/>
                <a:gd name="T42" fmla="*/ 2487 w 3062"/>
                <a:gd name="T43" fmla="*/ 1650 h 3200"/>
                <a:gd name="T44" fmla="*/ 3062 w 3062"/>
                <a:gd name="T45" fmla="*/ 1600 h 3200"/>
                <a:gd name="T46" fmla="*/ 2328 w 3062"/>
                <a:gd name="T47" fmla="*/ 490 h 3200"/>
                <a:gd name="T48" fmla="*/ 2358 w 3062"/>
                <a:gd name="T49" fmla="*/ 100 h 3200"/>
                <a:gd name="T50" fmla="*/ 2748 w 3062"/>
                <a:gd name="T51" fmla="*/ 130 h 3200"/>
                <a:gd name="T52" fmla="*/ 2718 w 3062"/>
                <a:gd name="T53" fmla="*/ 520 h 3200"/>
                <a:gd name="T54" fmla="*/ 2526 w 3062"/>
                <a:gd name="T55" fmla="*/ 520 h 3200"/>
                <a:gd name="T56" fmla="*/ 2328 w 3062"/>
                <a:gd name="T57" fmla="*/ 490 h 3200"/>
                <a:gd name="T58" fmla="*/ 100 w 3062"/>
                <a:gd name="T59" fmla="*/ 1600 h 3200"/>
                <a:gd name="T60" fmla="*/ 480 w 3062"/>
                <a:gd name="T61" fmla="*/ 1600 h 3200"/>
                <a:gd name="T62" fmla="*/ 733 w 3062"/>
                <a:gd name="T63" fmla="*/ 2710 h 3200"/>
                <a:gd name="T64" fmla="*/ 703 w 3062"/>
                <a:gd name="T65" fmla="*/ 3100 h 3200"/>
                <a:gd name="T66" fmla="*/ 313 w 3062"/>
                <a:gd name="T67" fmla="*/ 3070 h 3200"/>
                <a:gd name="T68" fmla="*/ 343 w 3062"/>
                <a:gd name="T69" fmla="*/ 2680 h 3200"/>
                <a:gd name="T70" fmla="*/ 733 w 3062"/>
                <a:gd name="T71" fmla="*/ 2710 h 3200"/>
                <a:gd name="T72" fmla="*/ 1711 w 3062"/>
                <a:gd name="T73" fmla="*/ 1810 h 3200"/>
                <a:gd name="T74" fmla="*/ 1321 w 3062"/>
                <a:gd name="T75" fmla="*/ 1780 h 3200"/>
                <a:gd name="T76" fmla="*/ 1321 w 3062"/>
                <a:gd name="T77" fmla="*/ 1615 h 3200"/>
                <a:gd name="T78" fmla="*/ 1351 w 3062"/>
                <a:gd name="T79" fmla="*/ 1390 h 3200"/>
                <a:gd name="T80" fmla="*/ 1741 w 3062"/>
                <a:gd name="T81" fmla="*/ 1420 h 3200"/>
                <a:gd name="T82" fmla="*/ 1741 w 3062"/>
                <a:gd name="T83" fmla="*/ 1585 h 3200"/>
                <a:gd name="T84" fmla="*/ 2772 w 3062"/>
                <a:gd name="T85" fmla="*/ 1790 h 3200"/>
                <a:gd name="T86" fmla="*/ 2772 w 3062"/>
                <a:gd name="T87" fmla="*/ 1410 h 3200"/>
                <a:gd name="T88" fmla="*/ 2772 w 3062"/>
                <a:gd name="T89" fmla="*/ 1790 h 3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062" h="3200">
                  <a:moveTo>
                    <a:pt x="2772" y="1310"/>
                  </a:moveTo>
                  <a:cubicBezTo>
                    <a:pt x="2629" y="1310"/>
                    <a:pt x="2510" y="1414"/>
                    <a:pt x="2487" y="1550"/>
                  </a:cubicBezTo>
                  <a:cubicBezTo>
                    <a:pt x="2038" y="1550"/>
                    <a:pt x="2038" y="1550"/>
                    <a:pt x="2038" y="1550"/>
                  </a:cubicBezTo>
                  <a:cubicBezTo>
                    <a:pt x="2124" y="1505"/>
                    <a:pt x="2201" y="1445"/>
                    <a:pt x="2269" y="1372"/>
                  </a:cubicBezTo>
                  <a:cubicBezTo>
                    <a:pt x="2432" y="1195"/>
                    <a:pt x="2533" y="942"/>
                    <a:pt x="2571" y="620"/>
                  </a:cubicBezTo>
                  <a:cubicBezTo>
                    <a:pt x="2718" y="620"/>
                    <a:pt x="2718" y="620"/>
                    <a:pt x="2718" y="620"/>
                  </a:cubicBezTo>
                  <a:cubicBezTo>
                    <a:pt x="2790" y="620"/>
                    <a:pt x="2848" y="562"/>
                    <a:pt x="2848" y="490"/>
                  </a:cubicBezTo>
                  <a:cubicBezTo>
                    <a:pt x="2848" y="130"/>
                    <a:pt x="2848" y="130"/>
                    <a:pt x="2848" y="130"/>
                  </a:cubicBezTo>
                  <a:cubicBezTo>
                    <a:pt x="2848" y="58"/>
                    <a:pt x="2790" y="0"/>
                    <a:pt x="2718" y="0"/>
                  </a:cubicBezTo>
                  <a:cubicBezTo>
                    <a:pt x="2358" y="0"/>
                    <a:pt x="2358" y="0"/>
                    <a:pt x="2358" y="0"/>
                  </a:cubicBezTo>
                  <a:cubicBezTo>
                    <a:pt x="2287" y="0"/>
                    <a:pt x="2228" y="58"/>
                    <a:pt x="2228" y="130"/>
                  </a:cubicBezTo>
                  <a:cubicBezTo>
                    <a:pt x="2228" y="490"/>
                    <a:pt x="2228" y="490"/>
                    <a:pt x="2228" y="490"/>
                  </a:cubicBezTo>
                  <a:cubicBezTo>
                    <a:pt x="2228" y="562"/>
                    <a:pt x="2287" y="620"/>
                    <a:pt x="2358" y="620"/>
                  </a:cubicBezTo>
                  <a:cubicBezTo>
                    <a:pt x="2470" y="620"/>
                    <a:pt x="2470" y="620"/>
                    <a:pt x="2470" y="620"/>
                  </a:cubicBezTo>
                  <a:cubicBezTo>
                    <a:pt x="2395" y="1228"/>
                    <a:pt x="2100" y="1448"/>
                    <a:pt x="1841" y="1521"/>
                  </a:cubicBezTo>
                  <a:cubicBezTo>
                    <a:pt x="1841" y="1420"/>
                    <a:pt x="1841" y="1420"/>
                    <a:pt x="1841" y="1420"/>
                  </a:cubicBezTo>
                  <a:cubicBezTo>
                    <a:pt x="1841" y="1348"/>
                    <a:pt x="1783" y="1290"/>
                    <a:pt x="1711" y="1290"/>
                  </a:cubicBezTo>
                  <a:cubicBezTo>
                    <a:pt x="1351" y="1290"/>
                    <a:pt x="1351" y="1290"/>
                    <a:pt x="1351" y="1290"/>
                  </a:cubicBezTo>
                  <a:cubicBezTo>
                    <a:pt x="1279" y="1290"/>
                    <a:pt x="1221" y="1348"/>
                    <a:pt x="1221" y="1420"/>
                  </a:cubicBezTo>
                  <a:cubicBezTo>
                    <a:pt x="1221" y="1550"/>
                    <a:pt x="1221" y="1550"/>
                    <a:pt x="1221" y="1550"/>
                  </a:cubicBezTo>
                  <a:cubicBezTo>
                    <a:pt x="575" y="1550"/>
                    <a:pt x="575" y="1550"/>
                    <a:pt x="575" y="1550"/>
                  </a:cubicBezTo>
                  <a:cubicBezTo>
                    <a:pt x="552" y="1414"/>
                    <a:pt x="433" y="1310"/>
                    <a:pt x="290" y="1310"/>
                  </a:cubicBezTo>
                  <a:cubicBezTo>
                    <a:pt x="130" y="1310"/>
                    <a:pt x="0" y="1440"/>
                    <a:pt x="0" y="1600"/>
                  </a:cubicBezTo>
                  <a:cubicBezTo>
                    <a:pt x="0" y="1760"/>
                    <a:pt x="130" y="1890"/>
                    <a:pt x="290" y="1890"/>
                  </a:cubicBezTo>
                  <a:cubicBezTo>
                    <a:pt x="433" y="1890"/>
                    <a:pt x="552" y="1786"/>
                    <a:pt x="575" y="1650"/>
                  </a:cubicBezTo>
                  <a:cubicBezTo>
                    <a:pt x="1024" y="1650"/>
                    <a:pt x="1024" y="1650"/>
                    <a:pt x="1024" y="1650"/>
                  </a:cubicBezTo>
                  <a:cubicBezTo>
                    <a:pt x="938" y="1695"/>
                    <a:pt x="860" y="1755"/>
                    <a:pt x="793" y="1828"/>
                  </a:cubicBezTo>
                  <a:cubicBezTo>
                    <a:pt x="630" y="2005"/>
                    <a:pt x="529" y="2258"/>
                    <a:pt x="491" y="2580"/>
                  </a:cubicBezTo>
                  <a:cubicBezTo>
                    <a:pt x="343" y="2580"/>
                    <a:pt x="343" y="2580"/>
                    <a:pt x="343" y="2580"/>
                  </a:cubicBezTo>
                  <a:cubicBezTo>
                    <a:pt x="272" y="2580"/>
                    <a:pt x="213" y="2638"/>
                    <a:pt x="213" y="2710"/>
                  </a:cubicBezTo>
                  <a:cubicBezTo>
                    <a:pt x="213" y="3070"/>
                    <a:pt x="213" y="3070"/>
                    <a:pt x="213" y="3070"/>
                  </a:cubicBezTo>
                  <a:cubicBezTo>
                    <a:pt x="213" y="3142"/>
                    <a:pt x="272" y="3200"/>
                    <a:pt x="343" y="3200"/>
                  </a:cubicBezTo>
                  <a:cubicBezTo>
                    <a:pt x="703" y="3200"/>
                    <a:pt x="703" y="3200"/>
                    <a:pt x="703" y="3200"/>
                  </a:cubicBezTo>
                  <a:cubicBezTo>
                    <a:pt x="775" y="3200"/>
                    <a:pt x="833" y="3142"/>
                    <a:pt x="833" y="3070"/>
                  </a:cubicBezTo>
                  <a:cubicBezTo>
                    <a:pt x="833" y="2710"/>
                    <a:pt x="833" y="2710"/>
                    <a:pt x="833" y="2710"/>
                  </a:cubicBezTo>
                  <a:cubicBezTo>
                    <a:pt x="833" y="2638"/>
                    <a:pt x="775" y="2580"/>
                    <a:pt x="703" y="2580"/>
                  </a:cubicBezTo>
                  <a:cubicBezTo>
                    <a:pt x="591" y="2580"/>
                    <a:pt x="591" y="2580"/>
                    <a:pt x="591" y="2580"/>
                  </a:cubicBezTo>
                  <a:cubicBezTo>
                    <a:pt x="666" y="1972"/>
                    <a:pt x="961" y="1752"/>
                    <a:pt x="1221" y="1679"/>
                  </a:cubicBezTo>
                  <a:cubicBezTo>
                    <a:pt x="1221" y="1780"/>
                    <a:pt x="1221" y="1780"/>
                    <a:pt x="1221" y="1780"/>
                  </a:cubicBezTo>
                  <a:cubicBezTo>
                    <a:pt x="1221" y="1852"/>
                    <a:pt x="1279" y="1910"/>
                    <a:pt x="1351" y="1910"/>
                  </a:cubicBezTo>
                  <a:cubicBezTo>
                    <a:pt x="1711" y="1910"/>
                    <a:pt x="1711" y="1910"/>
                    <a:pt x="1711" y="1910"/>
                  </a:cubicBezTo>
                  <a:cubicBezTo>
                    <a:pt x="1783" y="1910"/>
                    <a:pt x="1841" y="1852"/>
                    <a:pt x="1841" y="1780"/>
                  </a:cubicBezTo>
                  <a:cubicBezTo>
                    <a:pt x="1841" y="1650"/>
                    <a:pt x="1841" y="1650"/>
                    <a:pt x="1841" y="1650"/>
                  </a:cubicBezTo>
                  <a:cubicBezTo>
                    <a:pt x="2487" y="1650"/>
                    <a:pt x="2487" y="1650"/>
                    <a:pt x="2487" y="1650"/>
                  </a:cubicBezTo>
                  <a:cubicBezTo>
                    <a:pt x="2510" y="1786"/>
                    <a:pt x="2629" y="1890"/>
                    <a:pt x="2772" y="1890"/>
                  </a:cubicBezTo>
                  <a:cubicBezTo>
                    <a:pt x="2932" y="1890"/>
                    <a:pt x="3062" y="1760"/>
                    <a:pt x="3062" y="1600"/>
                  </a:cubicBezTo>
                  <a:cubicBezTo>
                    <a:pt x="3062" y="1440"/>
                    <a:pt x="2932" y="1310"/>
                    <a:pt x="2772" y="1310"/>
                  </a:cubicBezTo>
                  <a:close/>
                  <a:moveTo>
                    <a:pt x="2328" y="490"/>
                  </a:moveTo>
                  <a:cubicBezTo>
                    <a:pt x="2328" y="130"/>
                    <a:pt x="2328" y="130"/>
                    <a:pt x="2328" y="130"/>
                  </a:cubicBezTo>
                  <a:cubicBezTo>
                    <a:pt x="2328" y="113"/>
                    <a:pt x="2342" y="100"/>
                    <a:pt x="2358" y="100"/>
                  </a:cubicBezTo>
                  <a:cubicBezTo>
                    <a:pt x="2718" y="100"/>
                    <a:pt x="2718" y="100"/>
                    <a:pt x="2718" y="100"/>
                  </a:cubicBezTo>
                  <a:cubicBezTo>
                    <a:pt x="2735" y="100"/>
                    <a:pt x="2748" y="113"/>
                    <a:pt x="2748" y="130"/>
                  </a:cubicBezTo>
                  <a:cubicBezTo>
                    <a:pt x="2748" y="490"/>
                    <a:pt x="2748" y="490"/>
                    <a:pt x="2748" y="490"/>
                  </a:cubicBezTo>
                  <a:cubicBezTo>
                    <a:pt x="2748" y="506"/>
                    <a:pt x="2735" y="520"/>
                    <a:pt x="2718" y="520"/>
                  </a:cubicBezTo>
                  <a:cubicBezTo>
                    <a:pt x="2527" y="520"/>
                    <a:pt x="2527" y="520"/>
                    <a:pt x="2527" y="520"/>
                  </a:cubicBezTo>
                  <a:cubicBezTo>
                    <a:pt x="2526" y="520"/>
                    <a:pt x="2526" y="520"/>
                    <a:pt x="2526" y="520"/>
                  </a:cubicBezTo>
                  <a:cubicBezTo>
                    <a:pt x="2358" y="520"/>
                    <a:pt x="2358" y="520"/>
                    <a:pt x="2358" y="520"/>
                  </a:cubicBezTo>
                  <a:cubicBezTo>
                    <a:pt x="2342" y="520"/>
                    <a:pt x="2328" y="506"/>
                    <a:pt x="2328" y="490"/>
                  </a:cubicBezTo>
                  <a:close/>
                  <a:moveTo>
                    <a:pt x="290" y="1790"/>
                  </a:moveTo>
                  <a:cubicBezTo>
                    <a:pt x="185" y="1790"/>
                    <a:pt x="100" y="1705"/>
                    <a:pt x="100" y="1600"/>
                  </a:cubicBezTo>
                  <a:cubicBezTo>
                    <a:pt x="100" y="1495"/>
                    <a:pt x="185" y="1410"/>
                    <a:pt x="290" y="1410"/>
                  </a:cubicBezTo>
                  <a:cubicBezTo>
                    <a:pt x="395" y="1410"/>
                    <a:pt x="480" y="1495"/>
                    <a:pt x="480" y="1600"/>
                  </a:cubicBezTo>
                  <a:cubicBezTo>
                    <a:pt x="480" y="1705"/>
                    <a:pt x="395" y="1790"/>
                    <a:pt x="290" y="1790"/>
                  </a:cubicBezTo>
                  <a:close/>
                  <a:moveTo>
                    <a:pt x="733" y="2710"/>
                  </a:moveTo>
                  <a:cubicBezTo>
                    <a:pt x="733" y="3070"/>
                    <a:pt x="733" y="3070"/>
                    <a:pt x="733" y="3070"/>
                  </a:cubicBezTo>
                  <a:cubicBezTo>
                    <a:pt x="733" y="3087"/>
                    <a:pt x="720" y="3100"/>
                    <a:pt x="703" y="3100"/>
                  </a:cubicBezTo>
                  <a:cubicBezTo>
                    <a:pt x="343" y="3100"/>
                    <a:pt x="343" y="3100"/>
                    <a:pt x="343" y="3100"/>
                  </a:cubicBezTo>
                  <a:cubicBezTo>
                    <a:pt x="327" y="3100"/>
                    <a:pt x="313" y="3087"/>
                    <a:pt x="313" y="3070"/>
                  </a:cubicBezTo>
                  <a:cubicBezTo>
                    <a:pt x="313" y="2710"/>
                    <a:pt x="313" y="2710"/>
                    <a:pt x="313" y="2710"/>
                  </a:cubicBezTo>
                  <a:cubicBezTo>
                    <a:pt x="313" y="2694"/>
                    <a:pt x="327" y="2680"/>
                    <a:pt x="343" y="2680"/>
                  </a:cubicBezTo>
                  <a:cubicBezTo>
                    <a:pt x="703" y="2680"/>
                    <a:pt x="703" y="2680"/>
                    <a:pt x="703" y="2680"/>
                  </a:cubicBezTo>
                  <a:cubicBezTo>
                    <a:pt x="720" y="2680"/>
                    <a:pt x="733" y="2694"/>
                    <a:pt x="733" y="2710"/>
                  </a:cubicBezTo>
                  <a:close/>
                  <a:moveTo>
                    <a:pt x="1741" y="1780"/>
                  </a:moveTo>
                  <a:cubicBezTo>
                    <a:pt x="1741" y="1797"/>
                    <a:pt x="1728" y="1810"/>
                    <a:pt x="1711" y="1810"/>
                  </a:cubicBezTo>
                  <a:cubicBezTo>
                    <a:pt x="1351" y="1810"/>
                    <a:pt x="1351" y="1810"/>
                    <a:pt x="1351" y="1810"/>
                  </a:cubicBezTo>
                  <a:cubicBezTo>
                    <a:pt x="1334" y="1810"/>
                    <a:pt x="1321" y="1797"/>
                    <a:pt x="1321" y="1780"/>
                  </a:cubicBezTo>
                  <a:cubicBezTo>
                    <a:pt x="1321" y="1616"/>
                    <a:pt x="1321" y="1616"/>
                    <a:pt x="1321" y="1616"/>
                  </a:cubicBezTo>
                  <a:cubicBezTo>
                    <a:pt x="1321" y="1616"/>
                    <a:pt x="1321" y="1616"/>
                    <a:pt x="1321" y="1615"/>
                  </a:cubicBezTo>
                  <a:cubicBezTo>
                    <a:pt x="1321" y="1420"/>
                    <a:pt x="1321" y="1420"/>
                    <a:pt x="1321" y="1420"/>
                  </a:cubicBezTo>
                  <a:cubicBezTo>
                    <a:pt x="1321" y="1403"/>
                    <a:pt x="1334" y="1390"/>
                    <a:pt x="1351" y="1390"/>
                  </a:cubicBezTo>
                  <a:cubicBezTo>
                    <a:pt x="1711" y="1390"/>
                    <a:pt x="1711" y="1390"/>
                    <a:pt x="1711" y="1390"/>
                  </a:cubicBezTo>
                  <a:cubicBezTo>
                    <a:pt x="1728" y="1390"/>
                    <a:pt x="1741" y="1403"/>
                    <a:pt x="1741" y="1420"/>
                  </a:cubicBezTo>
                  <a:cubicBezTo>
                    <a:pt x="1741" y="1584"/>
                    <a:pt x="1741" y="1584"/>
                    <a:pt x="1741" y="1584"/>
                  </a:cubicBezTo>
                  <a:cubicBezTo>
                    <a:pt x="1741" y="1584"/>
                    <a:pt x="1741" y="1584"/>
                    <a:pt x="1741" y="1585"/>
                  </a:cubicBezTo>
                  <a:lnTo>
                    <a:pt x="1741" y="1780"/>
                  </a:lnTo>
                  <a:close/>
                  <a:moveTo>
                    <a:pt x="2772" y="1790"/>
                  </a:moveTo>
                  <a:cubicBezTo>
                    <a:pt x="2667" y="1790"/>
                    <a:pt x="2582" y="1705"/>
                    <a:pt x="2582" y="1600"/>
                  </a:cubicBezTo>
                  <a:cubicBezTo>
                    <a:pt x="2582" y="1495"/>
                    <a:pt x="2667" y="1410"/>
                    <a:pt x="2772" y="1410"/>
                  </a:cubicBezTo>
                  <a:cubicBezTo>
                    <a:pt x="2877" y="1410"/>
                    <a:pt x="2962" y="1495"/>
                    <a:pt x="2962" y="1600"/>
                  </a:cubicBezTo>
                  <a:cubicBezTo>
                    <a:pt x="2962" y="1705"/>
                    <a:pt x="2877" y="1790"/>
                    <a:pt x="2772" y="179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solidFill>
                  <a:srgbClr val="000000"/>
                </a:solidFill>
              </a:endParaRPr>
            </a:p>
          </p:txBody>
        </p:sp>
      </p:grpSp>
      <p:grpSp>
        <p:nvGrpSpPr>
          <p:cNvPr id="15" name="Group 14">
            <a:extLst>
              <a:ext uri="{FF2B5EF4-FFF2-40B4-BE49-F238E27FC236}">
                <a16:creationId xmlns:a16="http://schemas.microsoft.com/office/drawing/2014/main" id="{6B166851-24A6-624F-8391-F08A4527F76A}"/>
              </a:ext>
            </a:extLst>
          </p:cNvPr>
          <p:cNvGrpSpPr/>
          <p:nvPr/>
        </p:nvGrpSpPr>
        <p:grpSpPr>
          <a:xfrm>
            <a:off x="5753082" y="5581944"/>
            <a:ext cx="1041699" cy="649204"/>
            <a:chOff x="5452416" y="5586157"/>
            <a:chExt cx="1041699" cy="649204"/>
          </a:xfrm>
        </p:grpSpPr>
        <p:sp>
          <p:nvSpPr>
            <p:cNvPr id="201" name="TextBox 200">
              <a:extLst>
                <a:ext uri="{FF2B5EF4-FFF2-40B4-BE49-F238E27FC236}">
                  <a16:creationId xmlns:a16="http://schemas.microsoft.com/office/drawing/2014/main" id="{567B5991-16AE-834E-A015-C6B85DB706F8}"/>
                </a:ext>
              </a:extLst>
            </p:cNvPr>
            <p:cNvSpPr txBox="1"/>
            <p:nvPr/>
          </p:nvSpPr>
          <p:spPr>
            <a:xfrm>
              <a:off x="5452416" y="6096862"/>
              <a:ext cx="1041699" cy="138499"/>
            </a:xfrm>
            <a:prstGeom prst="rect">
              <a:avLst/>
            </a:prstGeom>
            <a:noFill/>
          </p:spPr>
          <p:txBody>
            <a:bodyPr wrap="square" lIns="0" tIns="0" rIns="0" bIns="0" rtlCol="0">
              <a:spAutoFit/>
            </a:bodyPr>
            <a:lstStyle/>
            <a:p>
              <a:pPr algn="ctr"/>
              <a:r>
                <a:rPr lang="en-US" sz="900" dirty="0">
                  <a:solidFill>
                    <a:schemeClr val="bg1"/>
                  </a:solidFill>
                </a:rPr>
                <a:t>RDBMS</a:t>
              </a:r>
              <a:endParaRPr lang="en-US" dirty="0">
                <a:solidFill>
                  <a:schemeClr val="bg1"/>
                </a:solidFill>
              </a:endParaRPr>
            </a:p>
          </p:txBody>
        </p:sp>
        <p:grpSp>
          <p:nvGrpSpPr>
            <p:cNvPr id="202" name="Group 201">
              <a:extLst>
                <a:ext uri="{FF2B5EF4-FFF2-40B4-BE49-F238E27FC236}">
                  <a16:creationId xmlns:a16="http://schemas.microsoft.com/office/drawing/2014/main" id="{3C0B5846-0DCC-3E48-8A93-D354CE2CB662}"/>
                </a:ext>
              </a:extLst>
            </p:cNvPr>
            <p:cNvGrpSpPr>
              <a:grpSpLocks noChangeAspect="1"/>
            </p:cNvGrpSpPr>
            <p:nvPr/>
          </p:nvGrpSpPr>
          <p:grpSpPr>
            <a:xfrm>
              <a:off x="5777062" y="5586157"/>
              <a:ext cx="392407" cy="344704"/>
              <a:chOff x="8627514" y="2072264"/>
              <a:chExt cx="444122" cy="390132"/>
            </a:xfrm>
            <a:solidFill>
              <a:schemeClr val="bg1"/>
            </a:solidFill>
          </p:grpSpPr>
          <p:sp>
            <p:nvSpPr>
              <p:cNvPr id="203" name="Freeform 198">
                <a:extLst>
                  <a:ext uri="{FF2B5EF4-FFF2-40B4-BE49-F238E27FC236}">
                    <a16:creationId xmlns:a16="http://schemas.microsoft.com/office/drawing/2014/main" id="{B984131F-FA2E-0D4E-A98D-E63B5230B4D4}"/>
                  </a:ext>
                </a:extLst>
              </p:cNvPr>
              <p:cNvSpPr>
                <a:spLocks/>
              </p:cNvSpPr>
              <p:nvPr/>
            </p:nvSpPr>
            <p:spPr bwMode="auto">
              <a:xfrm>
                <a:off x="8831275" y="2256298"/>
                <a:ext cx="178324" cy="19727"/>
              </a:xfrm>
              <a:custGeom>
                <a:avLst/>
                <a:gdLst>
                  <a:gd name="T0" fmla="*/ 275 w 291"/>
                  <a:gd name="T1" fmla="*/ 0 h 32"/>
                  <a:gd name="T2" fmla="*/ 16 w 291"/>
                  <a:gd name="T3" fmla="*/ 0 h 32"/>
                  <a:gd name="T4" fmla="*/ 0 w 291"/>
                  <a:gd name="T5" fmla="*/ 16 h 32"/>
                  <a:gd name="T6" fmla="*/ 16 w 291"/>
                  <a:gd name="T7" fmla="*/ 32 h 32"/>
                  <a:gd name="T8" fmla="*/ 275 w 291"/>
                  <a:gd name="T9" fmla="*/ 32 h 32"/>
                  <a:gd name="T10" fmla="*/ 291 w 291"/>
                  <a:gd name="T11" fmla="*/ 16 h 32"/>
                  <a:gd name="T12" fmla="*/ 275 w 291"/>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91" h="32">
                    <a:moveTo>
                      <a:pt x="275" y="0"/>
                    </a:moveTo>
                    <a:cubicBezTo>
                      <a:pt x="16" y="0"/>
                      <a:pt x="16" y="0"/>
                      <a:pt x="16" y="0"/>
                    </a:cubicBezTo>
                    <a:cubicBezTo>
                      <a:pt x="7" y="0"/>
                      <a:pt x="0" y="7"/>
                      <a:pt x="0" y="16"/>
                    </a:cubicBezTo>
                    <a:cubicBezTo>
                      <a:pt x="0" y="25"/>
                      <a:pt x="7" y="32"/>
                      <a:pt x="16" y="32"/>
                    </a:cubicBezTo>
                    <a:cubicBezTo>
                      <a:pt x="275" y="32"/>
                      <a:pt x="275" y="32"/>
                      <a:pt x="275" y="32"/>
                    </a:cubicBezTo>
                    <a:cubicBezTo>
                      <a:pt x="284" y="32"/>
                      <a:pt x="291" y="25"/>
                      <a:pt x="291" y="16"/>
                    </a:cubicBezTo>
                    <a:cubicBezTo>
                      <a:pt x="291" y="7"/>
                      <a:pt x="284" y="0"/>
                      <a:pt x="275"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50">
                  <a:solidFill>
                    <a:srgbClr val="000000"/>
                  </a:solidFill>
                </a:endParaRPr>
              </a:p>
            </p:txBody>
          </p:sp>
          <p:sp>
            <p:nvSpPr>
              <p:cNvPr id="204" name="Freeform 199">
                <a:extLst>
                  <a:ext uri="{FF2B5EF4-FFF2-40B4-BE49-F238E27FC236}">
                    <a16:creationId xmlns:a16="http://schemas.microsoft.com/office/drawing/2014/main" id="{067F86D9-8CC8-184C-889F-CE69E573E545}"/>
                  </a:ext>
                </a:extLst>
              </p:cNvPr>
              <p:cNvSpPr>
                <a:spLocks/>
              </p:cNvSpPr>
              <p:nvPr/>
            </p:nvSpPr>
            <p:spPr bwMode="auto">
              <a:xfrm>
                <a:off x="8831275" y="2134300"/>
                <a:ext cx="178324" cy="19468"/>
              </a:xfrm>
              <a:custGeom>
                <a:avLst/>
                <a:gdLst>
                  <a:gd name="T0" fmla="*/ 16 w 291"/>
                  <a:gd name="T1" fmla="*/ 32 h 32"/>
                  <a:gd name="T2" fmla="*/ 275 w 291"/>
                  <a:gd name="T3" fmla="*/ 32 h 32"/>
                  <a:gd name="T4" fmla="*/ 291 w 291"/>
                  <a:gd name="T5" fmla="*/ 16 h 32"/>
                  <a:gd name="T6" fmla="*/ 275 w 291"/>
                  <a:gd name="T7" fmla="*/ 0 h 32"/>
                  <a:gd name="T8" fmla="*/ 16 w 291"/>
                  <a:gd name="T9" fmla="*/ 0 h 32"/>
                  <a:gd name="T10" fmla="*/ 0 w 291"/>
                  <a:gd name="T11" fmla="*/ 16 h 32"/>
                  <a:gd name="T12" fmla="*/ 16 w 291"/>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291" h="32">
                    <a:moveTo>
                      <a:pt x="16" y="32"/>
                    </a:moveTo>
                    <a:cubicBezTo>
                      <a:pt x="275" y="32"/>
                      <a:pt x="275" y="32"/>
                      <a:pt x="275" y="32"/>
                    </a:cubicBezTo>
                    <a:cubicBezTo>
                      <a:pt x="284" y="32"/>
                      <a:pt x="291" y="25"/>
                      <a:pt x="291" y="16"/>
                    </a:cubicBezTo>
                    <a:cubicBezTo>
                      <a:pt x="291" y="7"/>
                      <a:pt x="284" y="0"/>
                      <a:pt x="275" y="0"/>
                    </a:cubicBezTo>
                    <a:cubicBezTo>
                      <a:pt x="16" y="0"/>
                      <a:pt x="16" y="0"/>
                      <a:pt x="16" y="0"/>
                    </a:cubicBezTo>
                    <a:cubicBezTo>
                      <a:pt x="7" y="0"/>
                      <a:pt x="0" y="7"/>
                      <a:pt x="0" y="16"/>
                    </a:cubicBezTo>
                    <a:cubicBezTo>
                      <a:pt x="0" y="25"/>
                      <a:pt x="7" y="32"/>
                      <a:pt x="16" y="32"/>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50">
                  <a:solidFill>
                    <a:srgbClr val="000000"/>
                  </a:solidFill>
                </a:endParaRPr>
              </a:p>
            </p:txBody>
          </p:sp>
          <p:sp>
            <p:nvSpPr>
              <p:cNvPr id="205" name="Freeform 200">
                <a:extLst>
                  <a:ext uri="{FF2B5EF4-FFF2-40B4-BE49-F238E27FC236}">
                    <a16:creationId xmlns:a16="http://schemas.microsoft.com/office/drawing/2014/main" id="{A0BC5FD8-D250-2F48-B09D-784AC866A9EA}"/>
                  </a:ext>
                </a:extLst>
              </p:cNvPr>
              <p:cNvSpPr>
                <a:spLocks noEditPoints="1"/>
              </p:cNvSpPr>
              <p:nvPr/>
            </p:nvSpPr>
            <p:spPr bwMode="auto">
              <a:xfrm>
                <a:off x="8627514" y="2072264"/>
                <a:ext cx="444122" cy="390132"/>
              </a:xfrm>
              <a:custGeom>
                <a:avLst/>
                <a:gdLst>
                  <a:gd name="T0" fmla="*/ 660 w 724"/>
                  <a:gd name="T1" fmla="*/ 0 h 636"/>
                  <a:gd name="T2" fmla="*/ 64 w 724"/>
                  <a:gd name="T3" fmla="*/ 0 h 636"/>
                  <a:gd name="T4" fmla="*/ 0 w 724"/>
                  <a:gd name="T5" fmla="*/ 64 h 636"/>
                  <a:gd name="T6" fmla="*/ 0 w 724"/>
                  <a:gd name="T7" fmla="*/ 572 h 636"/>
                  <a:gd name="T8" fmla="*/ 64 w 724"/>
                  <a:gd name="T9" fmla="*/ 636 h 636"/>
                  <a:gd name="T10" fmla="*/ 660 w 724"/>
                  <a:gd name="T11" fmla="*/ 636 h 636"/>
                  <a:gd name="T12" fmla="*/ 724 w 724"/>
                  <a:gd name="T13" fmla="*/ 572 h 636"/>
                  <a:gd name="T14" fmla="*/ 724 w 724"/>
                  <a:gd name="T15" fmla="*/ 64 h 636"/>
                  <a:gd name="T16" fmla="*/ 660 w 724"/>
                  <a:gd name="T17" fmla="*/ 0 h 636"/>
                  <a:gd name="T18" fmla="*/ 32 w 724"/>
                  <a:gd name="T19" fmla="*/ 233 h 636"/>
                  <a:gd name="T20" fmla="*/ 692 w 724"/>
                  <a:gd name="T21" fmla="*/ 233 h 636"/>
                  <a:gd name="T22" fmla="*/ 692 w 724"/>
                  <a:gd name="T23" fmla="*/ 403 h 636"/>
                  <a:gd name="T24" fmla="*/ 32 w 724"/>
                  <a:gd name="T25" fmla="*/ 403 h 636"/>
                  <a:gd name="T26" fmla="*/ 32 w 724"/>
                  <a:gd name="T27" fmla="*/ 233 h 636"/>
                  <a:gd name="T28" fmla="*/ 64 w 724"/>
                  <a:gd name="T29" fmla="*/ 32 h 636"/>
                  <a:gd name="T30" fmla="*/ 660 w 724"/>
                  <a:gd name="T31" fmla="*/ 32 h 636"/>
                  <a:gd name="T32" fmla="*/ 692 w 724"/>
                  <a:gd name="T33" fmla="*/ 64 h 636"/>
                  <a:gd name="T34" fmla="*/ 692 w 724"/>
                  <a:gd name="T35" fmla="*/ 201 h 636"/>
                  <a:gd name="T36" fmla="*/ 32 w 724"/>
                  <a:gd name="T37" fmla="*/ 201 h 636"/>
                  <a:gd name="T38" fmla="*/ 32 w 724"/>
                  <a:gd name="T39" fmla="*/ 64 h 636"/>
                  <a:gd name="T40" fmla="*/ 64 w 724"/>
                  <a:gd name="T41" fmla="*/ 32 h 636"/>
                  <a:gd name="T42" fmla="*/ 660 w 724"/>
                  <a:gd name="T43" fmla="*/ 604 h 636"/>
                  <a:gd name="T44" fmla="*/ 64 w 724"/>
                  <a:gd name="T45" fmla="*/ 604 h 636"/>
                  <a:gd name="T46" fmla="*/ 32 w 724"/>
                  <a:gd name="T47" fmla="*/ 572 h 636"/>
                  <a:gd name="T48" fmla="*/ 32 w 724"/>
                  <a:gd name="T49" fmla="*/ 435 h 636"/>
                  <a:gd name="T50" fmla="*/ 692 w 724"/>
                  <a:gd name="T51" fmla="*/ 435 h 636"/>
                  <a:gd name="T52" fmla="*/ 692 w 724"/>
                  <a:gd name="T53" fmla="*/ 572 h 636"/>
                  <a:gd name="T54" fmla="*/ 660 w 724"/>
                  <a:gd name="T55" fmla="*/ 604 h 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24" h="636">
                    <a:moveTo>
                      <a:pt x="660" y="0"/>
                    </a:moveTo>
                    <a:cubicBezTo>
                      <a:pt x="64" y="0"/>
                      <a:pt x="64" y="0"/>
                      <a:pt x="64" y="0"/>
                    </a:cubicBezTo>
                    <a:cubicBezTo>
                      <a:pt x="29" y="0"/>
                      <a:pt x="0" y="29"/>
                      <a:pt x="0" y="64"/>
                    </a:cubicBezTo>
                    <a:cubicBezTo>
                      <a:pt x="0" y="572"/>
                      <a:pt x="0" y="572"/>
                      <a:pt x="0" y="572"/>
                    </a:cubicBezTo>
                    <a:cubicBezTo>
                      <a:pt x="0" y="607"/>
                      <a:pt x="29" y="636"/>
                      <a:pt x="64" y="636"/>
                    </a:cubicBezTo>
                    <a:cubicBezTo>
                      <a:pt x="660" y="636"/>
                      <a:pt x="660" y="636"/>
                      <a:pt x="660" y="636"/>
                    </a:cubicBezTo>
                    <a:cubicBezTo>
                      <a:pt x="696" y="636"/>
                      <a:pt x="724" y="607"/>
                      <a:pt x="724" y="572"/>
                    </a:cubicBezTo>
                    <a:cubicBezTo>
                      <a:pt x="724" y="64"/>
                      <a:pt x="724" y="64"/>
                      <a:pt x="724" y="64"/>
                    </a:cubicBezTo>
                    <a:cubicBezTo>
                      <a:pt x="724" y="29"/>
                      <a:pt x="696" y="0"/>
                      <a:pt x="660" y="0"/>
                    </a:cubicBezTo>
                    <a:close/>
                    <a:moveTo>
                      <a:pt x="32" y="233"/>
                    </a:moveTo>
                    <a:cubicBezTo>
                      <a:pt x="692" y="233"/>
                      <a:pt x="692" y="233"/>
                      <a:pt x="692" y="233"/>
                    </a:cubicBezTo>
                    <a:cubicBezTo>
                      <a:pt x="692" y="403"/>
                      <a:pt x="692" y="403"/>
                      <a:pt x="692" y="403"/>
                    </a:cubicBezTo>
                    <a:cubicBezTo>
                      <a:pt x="32" y="403"/>
                      <a:pt x="32" y="403"/>
                      <a:pt x="32" y="403"/>
                    </a:cubicBezTo>
                    <a:lnTo>
                      <a:pt x="32" y="233"/>
                    </a:lnTo>
                    <a:close/>
                    <a:moveTo>
                      <a:pt x="64" y="32"/>
                    </a:moveTo>
                    <a:cubicBezTo>
                      <a:pt x="660" y="32"/>
                      <a:pt x="660" y="32"/>
                      <a:pt x="660" y="32"/>
                    </a:cubicBezTo>
                    <a:cubicBezTo>
                      <a:pt x="678" y="32"/>
                      <a:pt x="692" y="47"/>
                      <a:pt x="692" y="64"/>
                    </a:cubicBezTo>
                    <a:cubicBezTo>
                      <a:pt x="692" y="201"/>
                      <a:pt x="692" y="201"/>
                      <a:pt x="692" y="201"/>
                    </a:cubicBezTo>
                    <a:cubicBezTo>
                      <a:pt x="32" y="201"/>
                      <a:pt x="32" y="201"/>
                      <a:pt x="32" y="201"/>
                    </a:cubicBezTo>
                    <a:cubicBezTo>
                      <a:pt x="32" y="64"/>
                      <a:pt x="32" y="64"/>
                      <a:pt x="32" y="64"/>
                    </a:cubicBezTo>
                    <a:cubicBezTo>
                      <a:pt x="32" y="47"/>
                      <a:pt x="47" y="32"/>
                      <a:pt x="64" y="32"/>
                    </a:cubicBezTo>
                    <a:close/>
                    <a:moveTo>
                      <a:pt x="660" y="604"/>
                    </a:moveTo>
                    <a:cubicBezTo>
                      <a:pt x="64" y="604"/>
                      <a:pt x="64" y="604"/>
                      <a:pt x="64" y="604"/>
                    </a:cubicBezTo>
                    <a:cubicBezTo>
                      <a:pt x="47" y="604"/>
                      <a:pt x="32" y="590"/>
                      <a:pt x="32" y="572"/>
                    </a:cubicBezTo>
                    <a:cubicBezTo>
                      <a:pt x="32" y="435"/>
                      <a:pt x="32" y="435"/>
                      <a:pt x="32" y="435"/>
                    </a:cubicBezTo>
                    <a:cubicBezTo>
                      <a:pt x="692" y="435"/>
                      <a:pt x="692" y="435"/>
                      <a:pt x="692" y="435"/>
                    </a:cubicBezTo>
                    <a:cubicBezTo>
                      <a:pt x="692" y="572"/>
                      <a:pt x="692" y="572"/>
                      <a:pt x="692" y="572"/>
                    </a:cubicBezTo>
                    <a:cubicBezTo>
                      <a:pt x="692" y="590"/>
                      <a:pt x="678" y="604"/>
                      <a:pt x="660" y="60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50">
                  <a:solidFill>
                    <a:srgbClr val="000000"/>
                  </a:solidFill>
                </a:endParaRPr>
              </a:p>
            </p:txBody>
          </p:sp>
          <p:sp>
            <p:nvSpPr>
              <p:cNvPr id="206" name="Freeform 198">
                <a:extLst>
                  <a:ext uri="{FF2B5EF4-FFF2-40B4-BE49-F238E27FC236}">
                    <a16:creationId xmlns:a16="http://schemas.microsoft.com/office/drawing/2014/main" id="{ED495847-96D1-774B-AA89-FCB16FF6B5DB}"/>
                  </a:ext>
                </a:extLst>
              </p:cNvPr>
              <p:cNvSpPr>
                <a:spLocks/>
              </p:cNvSpPr>
              <p:nvPr/>
            </p:nvSpPr>
            <p:spPr bwMode="auto">
              <a:xfrm>
                <a:off x="8831276" y="2368759"/>
                <a:ext cx="178324" cy="19727"/>
              </a:xfrm>
              <a:custGeom>
                <a:avLst/>
                <a:gdLst>
                  <a:gd name="T0" fmla="*/ 275 w 291"/>
                  <a:gd name="T1" fmla="*/ 0 h 32"/>
                  <a:gd name="T2" fmla="*/ 16 w 291"/>
                  <a:gd name="T3" fmla="*/ 0 h 32"/>
                  <a:gd name="T4" fmla="*/ 0 w 291"/>
                  <a:gd name="T5" fmla="*/ 16 h 32"/>
                  <a:gd name="T6" fmla="*/ 16 w 291"/>
                  <a:gd name="T7" fmla="*/ 32 h 32"/>
                  <a:gd name="T8" fmla="*/ 275 w 291"/>
                  <a:gd name="T9" fmla="*/ 32 h 32"/>
                  <a:gd name="T10" fmla="*/ 291 w 291"/>
                  <a:gd name="T11" fmla="*/ 16 h 32"/>
                  <a:gd name="T12" fmla="*/ 275 w 291"/>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91" h="32">
                    <a:moveTo>
                      <a:pt x="275" y="0"/>
                    </a:moveTo>
                    <a:cubicBezTo>
                      <a:pt x="16" y="0"/>
                      <a:pt x="16" y="0"/>
                      <a:pt x="16" y="0"/>
                    </a:cubicBezTo>
                    <a:cubicBezTo>
                      <a:pt x="7" y="0"/>
                      <a:pt x="0" y="7"/>
                      <a:pt x="0" y="16"/>
                    </a:cubicBezTo>
                    <a:cubicBezTo>
                      <a:pt x="0" y="25"/>
                      <a:pt x="7" y="32"/>
                      <a:pt x="16" y="32"/>
                    </a:cubicBezTo>
                    <a:cubicBezTo>
                      <a:pt x="275" y="32"/>
                      <a:pt x="275" y="32"/>
                      <a:pt x="275" y="32"/>
                    </a:cubicBezTo>
                    <a:cubicBezTo>
                      <a:pt x="284" y="32"/>
                      <a:pt x="291" y="25"/>
                      <a:pt x="291" y="16"/>
                    </a:cubicBezTo>
                    <a:cubicBezTo>
                      <a:pt x="291" y="7"/>
                      <a:pt x="284" y="0"/>
                      <a:pt x="275"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50">
                  <a:solidFill>
                    <a:srgbClr val="000000"/>
                  </a:solidFill>
                </a:endParaRPr>
              </a:p>
            </p:txBody>
          </p:sp>
        </p:grpSp>
      </p:grpSp>
      <p:grpSp>
        <p:nvGrpSpPr>
          <p:cNvPr id="17" name="Group 16">
            <a:extLst>
              <a:ext uri="{FF2B5EF4-FFF2-40B4-BE49-F238E27FC236}">
                <a16:creationId xmlns:a16="http://schemas.microsoft.com/office/drawing/2014/main" id="{2A2AC4D8-27B4-4748-8A01-29E9FA98B913}"/>
              </a:ext>
            </a:extLst>
          </p:cNvPr>
          <p:cNvGrpSpPr/>
          <p:nvPr/>
        </p:nvGrpSpPr>
        <p:grpSpPr>
          <a:xfrm>
            <a:off x="7592311" y="5355293"/>
            <a:ext cx="1223083" cy="947295"/>
            <a:chOff x="7040278" y="5351832"/>
            <a:chExt cx="1223083" cy="947295"/>
          </a:xfrm>
        </p:grpSpPr>
        <p:grpSp>
          <p:nvGrpSpPr>
            <p:cNvPr id="7" name="Group 6">
              <a:extLst>
                <a:ext uri="{FF2B5EF4-FFF2-40B4-BE49-F238E27FC236}">
                  <a16:creationId xmlns:a16="http://schemas.microsoft.com/office/drawing/2014/main" id="{203DA7B3-3900-FD48-8F71-75160D1621F5}"/>
                </a:ext>
              </a:extLst>
            </p:cNvPr>
            <p:cNvGrpSpPr/>
            <p:nvPr/>
          </p:nvGrpSpPr>
          <p:grpSpPr>
            <a:xfrm>
              <a:off x="7324455" y="5351832"/>
              <a:ext cx="646876" cy="646876"/>
              <a:chOff x="7210151" y="5351832"/>
              <a:chExt cx="646876" cy="646876"/>
            </a:xfrm>
          </p:grpSpPr>
          <p:sp>
            <p:nvSpPr>
              <p:cNvPr id="186" name="Oval 185">
                <a:extLst>
                  <a:ext uri="{FF2B5EF4-FFF2-40B4-BE49-F238E27FC236}">
                    <a16:creationId xmlns:a16="http://schemas.microsoft.com/office/drawing/2014/main" id="{B0A1AD6F-744C-7543-B187-D452C6041A19}"/>
                  </a:ext>
                </a:extLst>
              </p:cNvPr>
              <p:cNvSpPr>
                <a:spLocks noChangeAspect="1"/>
              </p:cNvSpPr>
              <p:nvPr/>
            </p:nvSpPr>
            <p:spPr>
              <a:xfrm>
                <a:off x="7210151" y="5351832"/>
                <a:ext cx="646876" cy="6468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err="1">
                  <a:solidFill>
                    <a:schemeClr val="bg1"/>
                  </a:solidFill>
                </a:endParaRPr>
              </a:p>
            </p:txBody>
          </p:sp>
          <p:grpSp>
            <p:nvGrpSpPr>
              <p:cNvPr id="2" name="Group 1">
                <a:extLst>
                  <a:ext uri="{FF2B5EF4-FFF2-40B4-BE49-F238E27FC236}">
                    <a16:creationId xmlns:a16="http://schemas.microsoft.com/office/drawing/2014/main" id="{19A0B654-82C3-004D-B99F-E06001CCBD76}"/>
                  </a:ext>
                </a:extLst>
              </p:cNvPr>
              <p:cNvGrpSpPr/>
              <p:nvPr/>
            </p:nvGrpSpPr>
            <p:grpSpPr>
              <a:xfrm>
                <a:off x="7361090" y="5527171"/>
                <a:ext cx="344999" cy="283408"/>
                <a:chOff x="7368810" y="5527171"/>
                <a:chExt cx="344999" cy="283408"/>
              </a:xfrm>
            </p:grpSpPr>
            <p:sp>
              <p:nvSpPr>
                <p:cNvPr id="189" name="Freeform 330">
                  <a:extLst>
                    <a:ext uri="{FF2B5EF4-FFF2-40B4-BE49-F238E27FC236}">
                      <a16:creationId xmlns:a16="http://schemas.microsoft.com/office/drawing/2014/main" id="{B3533FC9-0EC7-334E-A780-2151DFE10EF9}"/>
                    </a:ext>
                  </a:extLst>
                </p:cNvPr>
                <p:cNvSpPr>
                  <a:spLocks/>
                </p:cNvSpPr>
                <p:nvPr/>
              </p:nvSpPr>
              <p:spPr bwMode="auto">
                <a:xfrm>
                  <a:off x="7436312" y="5565679"/>
                  <a:ext cx="119635" cy="76341"/>
                </a:xfrm>
                <a:custGeom>
                  <a:avLst/>
                  <a:gdLst>
                    <a:gd name="T0" fmla="*/ 50 w 1016"/>
                    <a:gd name="T1" fmla="*/ 371 h 648"/>
                    <a:gd name="T2" fmla="*/ 845 w 1016"/>
                    <a:gd name="T3" fmla="*/ 371 h 648"/>
                    <a:gd name="T4" fmla="*/ 654 w 1016"/>
                    <a:gd name="T5" fmla="*/ 562 h 648"/>
                    <a:gd name="T6" fmla="*/ 654 w 1016"/>
                    <a:gd name="T7" fmla="*/ 633 h 648"/>
                    <a:gd name="T8" fmla="*/ 690 w 1016"/>
                    <a:gd name="T9" fmla="*/ 648 h 648"/>
                    <a:gd name="T10" fmla="*/ 725 w 1016"/>
                    <a:gd name="T11" fmla="*/ 633 h 648"/>
                    <a:gd name="T12" fmla="*/ 1001 w 1016"/>
                    <a:gd name="T13" fmla="*/ 357 h 648"/>
                    <a:gd name="T14" fmla="*/ 1016 w 1016"/>
                    <a:gd name="T15" fmla="*/ 321 h 648"/>
                    <a:gd name="T16" fmla="*/ 1001 w 1016"/>
                    <a:gd name="T17" fmla="*/ 286 h 648"/>
                    <a:gd name="T18" fmla="*/ 735 w 1016"/>
                    <a:gd name="T19" fmla="*/ 20 h 648"/>
                    <a:gd name="T20" fmla="*/ 665 w 1016"/>
                    <a:gd name="T21" fmla="*/ 20 h 648"/>
                    <a:gd name="T22" fmla="*/ 665 w 1016"/>
                    <a:gd name="T23" fmla="*/ 91 h 648"/>
                    <a:gd name="T24" fmla="*/ 845 w 1016"/>
                    <a:gd name="T25" fmla="*/ 271 h 648"/>
                    <a:gd name="T26" fmla="*/ 50 w 1016"/>
                    <a:gd name="T27" fmla="*/ 271 h 648"/>
                    <a:gd name="T28" fmla="*/ 0 w 1016"/>
                    <a:gd name="T29" fmla="*/ 321 h 648"/>
                    <a:gd name="T30" fmla="*/ 50 w 1016"/>
                    <a:gd name="T31" fmla="*/ 371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16" h="648">
                      <a:moveTo>
                        <a:pt x="50" y="371"/>
                      </a:moveTo>
                      <a:cubicBezTo>
                        <a:pt x="845" y="371"/>
                        <a:pt x="845" y="371"/>
                        <a:pt x="845" y="371"/>
                      </a:cubicBezTo>
                      <a:cubicBezTo>
                        <a:pt x="654" y="562"/>
                        <a:pt x="654" y="562"/>
                        <a:pt x="654" y="562"/>
                      </a:cubicBezTo>
                      <a:cubicBezTo>
                        <a:pt x="635" y="582"/>
                        <a:pt x="635" y="613"/>
                        <a:pt x="654" y="633"/>
                      </a:cubicBezTo>
                      <a:cubicBezTo>
                        <a:pt x="664" y="643"/>
                        <a:pt x="677" y="648"/>
                        <a:pt x="690" y="648"/>
                      </a:cubicBezTo>
                      <a:cubicBezTo>
                        <a:pt x="703" y="648"/>
                        <a:pt x="715" y="643"/>
                        <a:pt x="725" y="633"/>
                      </a:cubicBezTo>
                      <a:cubicBezTo>
                        <a:pt x="1001" y="357"/>
                        <a:pt x="1001" y="357"/>
                        <a:pt x="1001" y="357"/>
                      </a:cubicBezTo>
                      <a:cubicBezTo>
                        <a:pt x="1011" y="347"/>
                        <a:pt x="1016" y="335"/>
                        <a:pt x="1016" y="321"/>
                      </a:cubicBezTo>
                      <a:cubicBezTo>
                        <a:pt x="1016" y="308"/>
                        <a:pt x="1011" y="295"/>
                        <a:pt x="1001" y="286"/>
                      </a:cubicBezTo>
                      <a:cubicBezTo>
                        <a:pt x="735" y="20"/>
                        <a:pt x="735" y="20"/>
                        <a:pt x="735" y="20"/>
                      </a:cubicBezTo>
                      <a:cubicBezTo>
                        <a:pt x="716" y="0"/>
                        <a:pt x="684" y="0"/>
                        <a:pt x="665" y="20"/>
                      </a:cubicBezTo>
                      <a:cubicBezTo>
                        <a:pt x="645" y="39"/>
                        <a:pt x="645" y="71"/>
                        <a:pt x="665" y="91"/>
                      </a:cubicBezTo>
                      <a:cubicBezTo>
                        <a:pt x="845" y="271"/>
                        <a:pt x="845" y="271"/>
                        <a:pt x="845" y="271"/>
                      </a:cubicBezTo>
                      <a:cubicBezTo>
                        <a:pt x="50" y="271"/>
                        <a:pt x="50" y="271"/>
                        <a:pt x="50" y="271"/>
                      </a:cubicBezTo>
                      <a:cubicBezTo>
                        <a:pt x="23" y="271"/>
                        <a:pt x="0" y="294"/>
                        <a:pt x="0" y="321"/>
                      </a:cubicBezTo>
                      <a:cubicBezTo>
                        <a:pt x="0" y="349"/>
                        <a:pt x="23" y="371"/>
                        <a:pt x="50" y="371"/>
                      </a:cubicBezTo>
                      <a:close/>
                    </a:path>
                  </a:pathLst>
                </a:cu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solidFill>
                      <a:srgbClr val="000000"/>
                    </a:solidFill>
                  </a:endParaRPr>
                </a:p>
              </p:txBody>
            </p:sp>
            <p:sp>
              <p:nvSpPr>
                <p:cNvPr id="190" name="Freeform 331">
                  <a:extLst>
                    <a:ext uri="{FF2B5EF4-FFF2-40B4-BE49-F238E27FC236}">
                      <a16:creationId xmlns:a16="http://schemas.microsoft.com/office/drawing/2014/main" id="{B2BBF53E-E54D-7D4F-B7D6-3269180B5603}"/>
                    </a:ext>
                  </a:extLst>
                </p:cNvPr>
                <p:cNvSpPr>
                  <a:spLocks noEditPoints="1"/>
                </p:cNvSpPr>
                <p:nvPr/>
              </p:nvSpPr>
              <p:spPr bwMode="auto">
                <a:xfrm>
                  <a:off x="7368810" y="5527171"/>
                  <a:ext cx="344999" cy="283408"/>
                </a:xfrm>
                <a:custGeom>
                  <a:avLst/>
                  <a:gdLst>
                    <a:gd name="T0" fmla="*/ 2307 w 2517"/>
                    <a:gd name="T1" fmla="*/ 0 h 2064"/>
                    <a:gd name="T2" fmla="*/ 210 w 2517"/>
                    <a:gd name="T3" fmla="*/ 0 h 2064"/>
                    <a:gd name="T4" fmla="*/ 0 w 2517"/>
                    <a:gd name="T5" fmla="*/ 210 h 2064"/>
                    <a:gd name="T6" fmla="*/ 0 w 2517"/>
                    <a:gd name="T7" fmla="*/ 1854 h 2064"/>
                    <a:gd name="T8" fmla="*/ 210 w 2517"/>
                    <a:gd name="T9" fmla="*/ 2064 h 2064"/>
                    <a:gd name="T10" fmla="*/ 2307 w 2517"/>
                    <a:gd name="T11" fmla="*/ 2064 h 2064"/>
                    <a:gd name="T12" fmla="*/ 2517 w 2517"/>
                    <a:gd name="T13" fmla="*/ 1854 h 2064"/>
                    <a:gd name="T14" fmla="*/ 2517 w 2517"/>
                    <a:gd name="T15" fmla="*/ 210 h 2064"/>
                    <a:gd name="T16" fmla="*/ 2307 w 2517"/>
                    <a:gd name="T17" fmla="*/ 0 h 2064"/>
                    <a:gd name="T18" fmla="*/ 210 w 2517"/>
                    <a:gd name="T19" fmla="*/ 100 h 2064"/>
                    <a:gd name="T20" fmla="*/ 2307 w 2517"/>
                    <a:gd name="T21" fmla="*/ 100 h 2064"/>
                    <a:gd name="T22" fmla="*/ 2417 w 2517"/>
                    <a:gd name="T23" fmla="*/ 210 h 2064"/>
                    <a:gd name="T24" fmla="*/ 2417 w 2517"/>
                    <a:gd name="T25" fmla="*/ 1073 h 2064"/>
                    <a:gd name="T26" fmla="*/ 100 w 2517"/>
                    <a:gd name="T27" fmla="*/ 1073 h 2064"/>
                    <a:gd name="T28" fmla="*/ 100 w 2517"/>
                    <a:gd name="T29" fmla="*/ 210 h 2064"/>
                    <a:gd name="T30" fmla="*/ 210 w 2517"/>
                    <a:gd name="T31" fmla="*/ 100 h 2064"/>
                    <a:gd name="T32" fmla="*/ 2307 w 2517"/>
                    <a:gd name="T33" fmla="*/ 1964 h 2064"/>
                    <a:gd name="T34" fmla="*/ 210 w 2517"/>
                    <a:gd name="T35" fmla="*/ 1964 h 2064"/>
                    <a:gd name="T36" fmla="*/ 100 w 2517"/>
                    <a:gd name="T37" fmla="*/ 1854 h 2064"/>
                    <a:gd name="T38" fmla="*/ 100 w 2517"/>
                    <a:gd name="T39" fmla="*/ 1173 h 2064"/>
                    <a:gd name="T40" fmla="*/ 2417 w 2517"/>
                    <a:gd name="T41" fmla="*/ 1173 h 2064"/>
                    <a:gd name="T42" fmla="*/ 2417 w 2517"/>
                    <a:gd name="T43" fmla="*/ 1854 h 2064"/>
                    <a:gd name="T44" fmla="*/ 2307 w 2517"/>
                    <a:gd name="T45" fmla="*/ 1964 h 2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17" h="2064">
                      <a:moveTo>
                        <a:pt x="2307" y="0"/>
                      </a:moveTo>
                      <a:cubicBezTo>
                        <a:pt x="210" y="0"/>
                        <a:pt x="210" y="0"/>
                        <a:pt x="210" y="0"/>
                      </a:cubicBezTo>
                      <a:cubicBezTo>
                        <a:pt x="94" y="0"/>
                        <a:pt x="0" y="95"/>
                        <a:pt x="0" y="210"/>
                      </a:cubicBezTo>
                      <a:cubicBezTo>
                        <a:pt x="0" y="1854"/>
                        <a:pt x="0" y="1854"/>
                        <a:pt x="0" y="1854"/>
                      </a:cubicBezTo>
                      <a:cubicBezTo>
                        <a:pt x="0" y="1969"/>
                        <a:pt x="94" y="2064"/>
                        <a:pt x="210" y="2064"/>
                      </a:cubicBezTo>
                      <a:cubicBezTo>
                        <a:pt x="2307" y="2064"/>
                        <a:pt x="2307" y="2064"/>
                        <a:pt x="2307" y="2064"/>
                      </a:cubicBezTo>
                      <a:cubicBezTo>
                        <a:pt x="2423" y="2064"/>
                        <a:pt x="2517" y="1969"/>
                        <a:pt x="2517" y="1854"/>
                      </a:cubicBezTo>
                      <a:cubicBezTo>
                        <a:pt x="2517" y="210"/>
                        <a:pt x="2517" y="210"/>
                        <a:pt x="2517" y="210"/>
                      </a:cubicBezTo>
                      <a:cubicBezTo>
                        <a:pt x="2517" y="95"/>
                        <a:pt x="2423" y="0"/>
                        <a:pt x="2307" y="0"/>
                      </a:cubicBezTo>
                      <a:close/>
                      <a:moveTo>
                        <a:pt x="210" y="100"/>
                      </a:moveTo>
                      <a:cubicBezTo>
                        <a:pt x="2307" y="100"/>
                        <a:pt x="2307" y="100"/>
                        <a:pt x="2307" y="100"/>
                      </a:cubicBezTo>
                      <a:cubicBezTo>
                        <a:pt x="2367" y="100"/>
                        <a:pt x="2417" y="150"/>
                        <a:pt x="2417" y="210"/>
                      </a:cubicBezTo>
                      <a:cubicBezTo>
                        <a:pt x="2417" y="1073"/>
                        <a:pt x="2417" y="1073"/>
                        <a:pt x="2417" y="1073"/>
                      </a:cubicBezTo>
                      <a:cubicBezTo>
                        <a:pt x="100" y="1073"/>
                        <a:pt x="100" y="1073"/>
                        <a:pt x="100" y="1073"/>
                      </a:cubicBezTo>
                      <a:cubicBezTo>
                        <a:pt x="100" y="210"/>
                        <a:pt x="100" y="210"/>
                        <a:pt x="100" y="210"/>
                      </a:cubicBezTo>
                      <a:cubicBezTo>
                        <a:pt x="100" y="150"/>
                        <a:pt x="149" y="100"/>
                        <a:pt x="210" y="100"/>
                      </a:cubicBezTo>
                      <a:close/>
                      <a:moveTo>
                        <a:pt x="2307" y="1964"/>
                      </a:moveTo>
                      <a:cubicBezTo>
                        <a:pt x="210" y="1964"/>
                        <a:pt x="210" y="1964"/>
                        <a:pt x="210" y="1964"/>
                      </a:cubicBezTo>
                      <a:cubicBezTo>
                        <a:pt x="149" y="1964"/>
                        <a:pt x="100" y="1914"/>
                        <a:pt x="100" y="1854"/>
                      </a:cubicBezTo>
                      <a:cubicBezTo>
                        <a:pt x="100" y="1173"/>
                        <a:pt x="100" y="1173"/>
                        <a:pt x="100" y="1173"/>
                      </a:cubicBezTo>
                      <a:cubicBezTo>
                        <a:pt x="2417" y="1173"/>
                        <a:pt x="2417" y="1173"/>
                        <a:pt x="2417" y="1173"/>
                      </a:cubicBezTo>
                      <a:cubicBezTo>
                        <a:pt x="2417" y="1854"/>
                        <a:pt x="2417" y="1854"/>
                        <a:pt x="2417" y="1854"/>
                      </a:cubicBezTo>
                      <a:cubicBezTo>
                        <a:pt x="2417" y="1914"/>
                        <a:pt x="2367" y="1964"/>
                        <a:pt x="2307" y="1964"/>
                      </a:cubicBezTo>
                      <a:close/>
                    </a:path>
                  </a:pathLst>
                </a:cu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solidFill>
                      <a:srgbClr val="000000"/>
                    </a:solidFill>
                  </a:endParaRPr>
                </a:p>
              </p:txBody>
            </p:sp>
            <p:sp>
              <p:nvSpPr>
                <p:cNvPr id="191" name="Freeform 332">
                  <a:extLst>
                    <a:ext uri="{FF2B5EF4-FFF2-40B4-BE49-F238E27FC236}">
                      <a16:creationId xmlns:a16="http://schemas.microsoft.com/office/drawing/2014/main" id="{4D1D6B42-EBDD-AB4D-8725-0C0245BDE9D8}"/>
                    </a:ext>
                  </a:extLst>
                </p:cNvPr>
                <p:cNvSpPr>
                  <a:spLocks/>
                </p:cNvSpPr>
                <p:nvPr/>
              </p:nvSpPr>
              <p:spPr bwMode="auto">
                <a:xfrm>
                  <a:off x="7420661" y="5711212"/>
                  <a:ext cx="138720" cy="11766"/>
                </a:xfrm>
                <a:custGeom>
                  <a:avLst/>
                  <a:gdLst>
                    <a:gd name="T0" fmla="*/ 1128 w 1178"/>
                    <a:gd name="T1" fmla="*/ 0 h 100"/>
                    <a:gd name="T2" fmla="*/ 50 w 1178"/>
                    <a:gd name="T3" fmla="*/ 0 h 100"/>
                    <a:gd name="T4" fmla="*/ 0 w 1178"/>
                    <a:gd name="T5" fmla="*/ 50 h 100"/>
                    <a:gd name="T6" fmla="*/ 50 w 1178"/>
                    <a:gd name="T7" fmla="*/ 100 h 100"/>
                    <a:gd name="T8" fmla="*/ 1128 w 1178"/>
                    <a:gd name="T9" fmla="*/ 100 h 100"/>
                    <a:gd name="T10" fmla="*/ 1178 w 1178"/>
                    <a:gd name="T11" fmla="*/ 50 h 100"/>
                    <a:gd name="T12" fmla="*/ 1128 w 1178"/>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78" h="100">
                      <a:moveTo>
                        <a:pt x="1128" y="0"/>
                      </a:moveTo>
                      <a:cubicBezTo>
                        <a:pt x="50" y="0"/>
                        <a:pt x="50" y="0"/>
                        <a:pt x="50" y="0"/>
                      </a:cubicBezTo>
                      <a:cubicBezTo>
                        <a:pt x="23" y="0"/>
                        <a:pt x="0" y="23"/>
                        <a:pt x="0" y="50"/>
                      </a:cubicBezTo>
                      <a:cubicBezTo>
                        <a:pt x="0" y="78"/>
                        <a:pt x="23" y="100"/>
                        <a:pt x="50" y="100"/>
                      </a:cubicBezTo>
                      <a:cubicBezTo>
                        <a:pt x="1128" y="100"/>
                        <a:pt x="1128" y="100"/>
                        <a:pt x="1128" y="100"/>
                      </a:cubicBezTo>
                      <a:cubicBezTo>
                        <a:pt x="1155" y="100"/>
                        <a:pt x="1178" y="78"/>
                        <a:pt x="1178" y="50"/>
                      </a:cubicBezTo>
                      <a:cubicBezTo>
                        <a:pt x="1178" y="23"/>
                        <a:pt x="1155" y="0"/>
                        <a:pt x="1128" y="0"/>
                      </a:cubicBezTo>
                      <a:close/>
                    </a:path>
                  </a:pathLst>
                </a:cu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solidFill>
                      <a:srgbClr val="000000"/>
                    </a:solidFill>
                  </a:endParaRPr>
                </a:p>
              </p:txBody>
            </p:sp>
          </p:grpSp>
        </p:grpSp>
        <p:sp>
          <p:nvSpPr>
            <p:cNvPr id="208" name="TextBox 207">
              <a:extLst>
                <a:ext uri="{FF2B5EF4-FFF2-40B4-BE49-F238E27FC236}">
                  <a16:creationId xmlns:a16="http://schemas.microsoft.com/office/drawing/2014/main" id="{44CCCD26-FD4F-4348-A067-6ED840C3BE6C}"/>
                </a:ext>
              </a:extLst>
            </p:cNvPr>
            <p:cNvSpPr txBox="1"/>
            <p:nvPr/>
          </p:nvSpPr>
          <p:spPr>
            <a:xfrm>
              <a:off x="7040278" y="6022128"/>
              <a:ext cx="1223083" cy="276999"/>
            </a:xfrm>
            <a:prstGeom prst="rect">
              <a:avLst/>
            </a:prstGeom>
            <a:noFill/>
          </p:spPr>
          <p:txBody>
            <a:bodyPr wrap="square" lIns="0" tIns="0" rIns="0" bIns="0" rtlCol="0">
              <a:spAutoFit/>
            </a:bodyPr>
            <a:lstStyle/>
            <a:p>
              <a:pPr algn="ctr"/>
              <a:r>
                <a:rPr lang="en-US" sz="900" dirty="0">
                  <a:solidFill>
                    <a:schemeClr val="bg1"/>
                  </a:solidFill>
                </a:rPr>
                <a:t>Splunk</a:t>
              </a:r>
              <a:br>
                <a:rPr lang="en-US" sz="900" dirty="0">
                  <a:solidFill>
                    <a:schemeClr val="bg1"/>
                  </a:solidFill>
                </a:rPr>
              </a:br>
              <a:r>
                <a:rPr lang="en-US" sz="900" dirty="0">
                  <a:solidFill>
                    <a:schemeClr val="bg1"/>
                  </a:solidFill>
                </a:rPr>
                <a:t>Forwarders</a:t>
              </a:r>
              <a:endParaRPr lang="en-US" dirty="0">
                <a:solidFill>
                  <a:schemeClr val="bg1"/>
                </a:solidFill>
              </a:endParaRPr>
            </a:p>
          </p:txBody>
        </p:sp>
      </p:grpSp>
      <p:grpSp>
        <p:nvGrpSpPr>
          <p:cNvPr id="16" name="Group 15">
            <a:extLst>
              <a:ext uri="{FF2B5EF4-FFF2-40B4-BE49-F238E27FC236}">
                <a16:creationId xmlns:a16="http://schemas.microsoft.com/office/drawing/2014/main" id="{74592EC1-0986-1048-8BF0-1C6A081F90DA}"/>
              </a:ext>
            </a:extLst>
          </p:cNvPr>
          <p:cNvGrpSpPr/>
          <p:nvPr/>
        </p:nvGrpSpPr>
        <p:grpSpPr>
          <a:xfrm>
            <a:off x="6722361" y="5608780"/>
            <a:ext cx="1041699" cy="622368"/>
            <a:chOff x="6263546" y="5612993"/>
            <a:chExt cx="1041699" cy="622368"/>
          </a:xfrm>
        </p:grpSpPr>
        <p:sp>
          <p:nvSpPr>
            <p:cNvPr id="209" name="TextBox 208">
              <a:extLst>
                <a:ext uri="{FF2B5EF4-FFF2-40B4-BE49-F238E27FC236}">
                  <a16:creationId xmlns:a16="http://schemas.microsoft.com/office/drawing/2014/main" id="{CA322DCF-D472-284D-A6F7-874DE051F07C}"/>
                </a:ext>
              </a:extLst>
            </p:cNvPr>
            <p:cNvSpPr txBox="1"/>
            <p:nvPr/>
          </p:nvSpPr>
          <p:spPr>
            <a:xfrm>
              <a:off x="6263546" y="6096862"/>
              <a:ext cx="1041699" cy="138499"/>
            </a:xfrm>
            <a:prstGeom prst="rect">
              <a:avLst/>
            </a:prstGeom>
            <a:noFill/>
          </p:spPr>
          <p:txBody>
            <a:bodyPr wrap="square" lIns="0" tIns="0" rIns="0" bIns="0" rtlCol="0">
              <a:spAutoFit/>
            </a:bodyPr>
            <a:lstStyle/>
            <a:p>
              <a:pPr algn="ctr"/>
              <a:r>
                <a:rPr lang="en-US" sz="900" dirty="0">
                  <a:solidFill>
                    <a:schemeClr val="bg1"/>
                  </a:solidFill>
                </a:rPr>
                <a:t>Cloud Services</a:t>
              </a:r>
              <a:endParaRPr lang="en-US" dirty="0">
                <a:solidFill>
                  <a:schemeClr val="bg1"/>
                </a:solidFill>
              </a:endParaRPr>
            </a:p>
          </p:txBody>
        </p:sp>
        <p:sp>
          <p:nvSpPr>
            <p:cNvPr id="212" name="Freeform 160">
              <a:extLst>
                <a:ext uri="{FF2B5EF4-FFF2-40B4-BE49-F238E27FC236}">
                  <a16:creationId xmlns:a16="http://schemas.microsoft.com/office/drawing/2014/main" id="{6B3E7350-0848-594A-BB3A-41E2253EB4FB}"/>
                </a:ext>
              </a:extLst>
            </p:cNvPr>
            <p:cNvSpPr>
              <a:spLocks noEditPoints="1"/>
            </p:cNvSpPr>
            <p:nvPr/>
          </p:nvSpPr>
          <p:spPr bwMode="auto">
            <a:xfrm>
              <a:off x="6567014" y="5612993"/>
              <a:ext cx="434762" cy="290983"/>
            </a:xfrm>
            <a:custGeom>
              <a:avLst/>
              <a:gdLst>
                <a:gd name="T0" fmla="*/ 730 w 888"/>
                <a:gd name="T1" fmla="*/ 247 h 560"/>
                <a:gd name="T2" fmla="*/ 716 w 888"/>
                <a:gd name="T3" fmla="*/ 248 h 560"/>
                <a:gd name="T4" fmla="*/ 502 w 888"/>
                <a:gd name="T5" fmla="*/ 25 h 560"/>
                <a:gd name="T6" fmla="*/ 210 w 888"/>
                <a:gd name="T7" fmla="*/ 149 h 560"/>
                <a:gd name="T8" fmla="*/ 63 w 888"/>
                <a:gd name="T9" fmla="*/ 207 h 560"/>
                <a:gd name="T10" fmla="*/ 0 w 888"/>
                <a:gd name="T11" fmla="*/ 354 h 560"/>
                <a:gd name="T12" fmla="*/ 191 w 888"/>
                <a:gd name="T13" fmla="*/ 559 h 560"/>
                <a:gd name="T14" fmla="*/ 546 w 888"/>
                <a:gd name="T15" fmla="*/ 560 h 560"/>
                <a:gd name="T16" fmla="*/ 730 w 888"/>
                <a:gd name="T17" fmla="*/ 560 h 560"/>
                <a:gd name="T18" fmla="*/ 888 w 888"/>
                <a:gd name="T19" fmla="*/ 404 h 560"/>
                <a:gd name="T20" fmla="*/ 730 w 888"/>
                <a:gd name="T21" fmla="*/ 247 h 560"/>
                <a:gd name="T22" fmla="*/ 730 w 888"/>
                <a:gd name="T23" fmla="*/ 528 h 560"/>
                <a:gd name="T24" fmla="*/ 546 w 888"/>
                <a:gd name="T25" fmla="*/ 528 h 560"/>
                <a:gd name="T26" fmla="*/ 191 w 888"/>
                <a:gd name="T27" fmla="*/ 527 h 560"/>
                <a:gd name="T28" fmla="*/ 32 w 888"/>
                <a:gd name="T29" fmla="*/ 354 h 560"/>
                <a:gd name="T30" fmla="*/ 85 w 888"/>
                <a:gd name="T31" fmla="*/ 230 h 560"/>
                <a:gd name="T32" fmla="*/ 210 w 888"/>
                <a:gd name="T33" fmla="*/ 181 h 560"/>
                <a:gd name="T34" fmla="*/ 228 w 888"/>
                <a:gd name="T35" fmla="*/ 181 h 560"/>
                <a:gd name="T36" fmla="*/ 237 w 888"/>
                <a:gd name="T37" fmla="*/ 165 h 560"/>
                <a:gd name="T38" fmla="*/ 442 w 888"/>
                <a:gd name="T39" fmla="*/ 51 h 560"/>
                <a:gd name="T40" fmla="*/ 496 w 888"/>
                <a:gd name="T41" fmla="*/ 56 h 560"/>
                <a:gd name="T42" fmla="*/ 684 w 888"/>
                <a:gd name="T43" fmla="*/ 253 h 560"/>
                <a:gd name="T44" fmla="*/ 689 w 888"/>
                <a:gd name="T45" fmla="*/ 283 h 560"/>
                <a:gd name="T46" fmla="*/ 719 w 888"/>
                <a:gd name="T47" fmla="*/ 280 h 560"/>
                <a:gd name="T48" fmla="*/ 730 w 888"/>
                <a:gd name="T49" fmla="*/ 279 h 560"/>
                <a:gd name="T50" fmla="*/ 856 w 888"/>
                <a:gd name="T51" fmla="*/ 404 h 560"/>
                <a:gd name="T52" fmla="*/ 730 w 888"/>
                <a:gd name="T53" fmla="*/ 528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88" h="560">
                  <a:moveTo>
                    <a:pt x="730" y="247"/>
                  </a:moveTo>
                  <a:cubicBezTo>
                    <a:pt x="725" y="247"/>
                    <a:pt x="721" y="247"/>
                    <a:pt x="716" y="248"/>
                  </a:cubicBezTo>
                  <a:cubicBezTo>
                    <a:pt x="699" y="136"/>
                    <a:pt x="616" y="49"/>
                    <a:pt x="502" y="25"/>
                  </a:cubicBezTo>
                  <a:cubicBezTo>
                    <a:pt x="386" y="0"/>
                    <a:pt x="272" y="49"/>
                    <a:pt x="210" y="149"/>
                  </a:cubicBezTo>
                  <a:cubicBezTo>
                    <a:pt x="154" y="149"/>
                    <a:pt x="103" y="169"/>
                    <a:pt x="63" y="207"/>
                  </a:cubicBezTo>
                  <a:cubicBezTo>
                    <a:pt x="23" y="246"/>
                    <a:pt x="0" y="298"/>
                    <a:pt x="0" y="354"/>
                  </a:cubicBezTo>
                  <a:cubicBezTo>
                    <a:pt x="0" y="462"/>
                    <a:pt x="83" y="550"/>
                    <a:pt x="191" y="559"/>
                  </a:cubicBezTo>
                  <a:cubicBezTo>
                    <a:pt x="546" y="560"/>
                    <a:pt x="546" y="560"/>
                    <a:pt x="546" y="560"/>
                  </a:cubicBezTo>
                  <a:cubicBezTo>
                    <a:pt x="730" y="560"/>
                    <a:pt x="730" y="560"/>
                    <a:pt x="730" y="560"/>
                  </a:cubicBezTo>
                  <a:cubicBezTo>
                    <a:pt x="817" y="560"/>
                    <a:pt x="888" y="490"/>
                    <a:pt x="888" y="404"/>
                  </a:cubicBezTo>
                  <a:cubicBezTo>
                    <a:pt x="888" y="317"/>
                    <a:pt x="817" y="247"/>
                    <a:pt x="730" y="247"/>
                  </a:cubicBezTo>
                  <a:close/>
                  <a:moveTo>
                    <a:pt x="730" y="528"/>
                  </a:moveTo>
                  <a:cubicBezTo>
                    <a:pt x="546" y="528"/>
                    <a:pt x="546" y="528"/>
                    <a:pt x="546" y="528"/>
                  </a:cubicBezTo>
                  <a:cubicBezTo>
                    <a:pt x="191" y="527"/>
                    <a:pt x="191" y="527"/>
                    <a:pt x="191" y="527"/>
                  </a:cubicBezTo>
                  <a:cubicBezTo>
                    <a:pt x="102" y="520"/>
                    <a:pt x="32" y="445"/>
                    <a:pt x="32" y="354"/>
                  </a:cubicBezTo>
                  <a:cubicBezTo>
                    <a:pt x="32" y="307"/>
                    <a:pt x="51" y="263"/>
                    <a:pt x="85" y="230"/>
                  </a:cubicBezTo>
                  <a:cubicBezTo>
                    <a:pt x="119" y="198"/>
                    <a:pt x="162" y="181"/>
                    <a:pt x="210" y="181"/>
                  </a:cubicBezTo>
                  <a:cubicBezTo>
                    <a:pt x="228" y="181"/>
                    <a:pt x="228" y="181"/>
                    <a:pt x="228" y="181"/>
                  </a:cubicBezTo>
                  <a:cubicBezTo>
                    <a:pt x="237" y="165"/>
                    <a:pt x="237" y="165"/>
                    <a:pt x="237" y="165"/>
                  </a:cubicBezTo>
                  <a:cubicBezTo>
                    <a:pt x="282" y="93"/>
                    <a:pt x="358" y="51"/>
                    <a:pt x="442" y="51"/>
                  </a:cubicBezTo>
                  <a:cubicBezTo>
                    <a:pt x="460" y="51"/>
                    <a:pt x="478" y="52"/>
                    <a:pt x="496" y="56"/>
                  </a:cubicBezTo>
                  <a:cubicBezTo>
                    <a:pt x="597" y="78"/>
                    <a:pt x="669" y="153"/>
                    <a:pt x="684" y="253"/>
                  </a:cubicBezTo>
                  <a:cubicBezTo>
                    <a:pt x="689" y="283"/>
                    <a:pt x="689" y="283"/>
                    <a:pt x="689" y="283"/>
                  </a:cubicBezTo>
                  <a:cubicBezTo>
                    <a:pt x="719" y="280"/>
                    <a:pt x="719" y="280"/>
                    <a:pt x="719" y="280"/>
                  </a:cubicBezTo>
                  <a:cubicBezTo>
                    <a:pt x="723" y="279"/>
                    <a:pt x="726" y="279"/>
                    <a:pt x="730" y="279"/>
                  </a:cubicBezTo>
                  <a:cubicBezTo>
                    <a:pt x="799" y="279"/>
                    <a:pt x="856" y="335"/>
                    <a:pt x="856" y="404"/>
                  </a:cubicBezTo>
                  <a:cubicBezTo>
                    <a:pt x="856" y="472"/>
                    <a:pt x="799" y="528"/>
                    <a:pt x="730" y="528"/>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50">
                <a:solidFill>
                  <a:srgbClr val="000000"/>
                </a:solidFill>
              </a:endParaRPr>
            </a:p>
          </p:txBody>
        </p:sp>
      </p:grpSp>
      <p:grpSp>
        <p:nvGrpSpPr>
          <p:cNvPr id="10" name="Group 9">
            <a:extLst>
              <a:ext uri="{FF2B5EF4-FFF2-40B4-BE49-F238E27FC236}">
                <a16:creationId xmlns:a16="http://schemas.microsoft.com/office/drawing/2014/main" id="{7E0FEE5E-6C59-E94D-8D73-953F53348A2F}"/>
              </a:ext>
            </a:extLst>
          </p:cNvPr>
          <p:cNvGrpSpPr/>
          <p:nvPr/>
        </p:nvGrpSpPr>
        <p:grpSpPr>
          <a:xfrm>
            <a:off x="1893277" y="5540217"/>
            <a:ext cx="1041699" cy="690931"/>
            <a:chOff x="2051443" y="5544430"/>
            <a:chExt cx="1041699" cy="690931"/>
          </a:xfrm>
        </p:grpSpPr>
        <p:sp>
          <p:nvSpPr>
            <p:cNvPr id="193" name="TextBox 192">
              <a:extLst>
                <a:ext uri="{FF2B5EF4-FFF2-40B4-BE49-F238E27FC236}">
                  <a16:creationId xmlns:a16="http://schemas.microsoft.com/office/drawing/2014/main" id="{F4D28BCF-03D5-AA4C-8E5F-DA92354A82B6}"/>
                </a:ext>
              </a:extLst>
            </p:cNvPr>
            <p:cNvSpPr txBox="1"/>
            <p:nvPr/>
          </p:nvSpPr>
          <p:spPr>
            <a:xfrm>
              <a:off x="2051443" y="6096862"/>
              <a:ext cx="1041699" cy="138499"/>
            </a:xfrm>
            <a:prstGeom prst="rect">
              <a:avLst/>
            </a:prstGeom>
            <a:noFill/>
          </p:spPr>
          <p:txBody>
            <a:bodyPr wrap="square" lIns="0" tIns="0" rIns="0" bIns="0" rtlCol="0">
              <a:spAutoFit/>
            </a:bodyPr>
            <a:lstStyle/>
            <a:p>
              <a:pPr algn="ctr"/>
              <a:r>
                <a:rPr lang="en-US" sz="900" dirty="0">
                  <a:solidFill>
                    <a:schemeClr val="bg1"/>
                  </a:solidFill>
                </a:rPr>
                <a:t>API</a:t>
              </a:r>
              <a:endParaRPr lang="en-US" dirty="0">
                <a:solidFill>
                  <a:schemeClr val="bg1"/>
                </a:solidFill>
              </a:endParaRPr>
            </a:p>
          </p:txBody>
        </p:sp>
        <p:grpSp>
          <p:nvGrpSpPr>
            <p:cNvPr id="213" name="Group 212">
              <a:extLst>
                <a:ext uri="{FF2B5EF4-FFF2-40B4-BE49-F238E27FC236}">
                  <a16:creationId xmlns:a16="http://schemas.microsoft.com/office/drawing/2014/main" id="{773FE262-1A31-3549-9135-B5571EB08439}"/>
                </a:ext>
              </a:extLst>
            </p:cNvPr>
            <p:cNvGrpSpPr>
              <a:grpSpLocks noChangeAspect="1"/>
            </p:cNvGrpSpPr>
            <p:nvPr/>
          </p:nvGrpSpPr>
          <p:grpSpPr>
            <a:xfrm>
              <a:off x="2340152" y="5544430"/>
              <a:ext cx="464281" cy="468963"/>
              <a:chOff x="742849" y="3227566"/>
              <a:chExt cx="547690" cy="571571"/>
            </a:xfrm>
            <a:solidFill>
              <a:schemeClr val="bg1"/>
            </a:solidFill>
          </p:grpSpPr>
          <p:sp>
            <p:nvSpPr>
              <p:cNvPr id="214" name="Freeform 279">
                <a:extLst>
                  <a:ext uri="{FF2B5EF4-FFF2-40B4-BE49-F238E27FC236}">
                    <a16:creationId xmlns:a16="http://schemas.microsoft.com/office/drawing/2014/main" id="{DD3FDC6F-5F65-CA40-83F8-9FCA7141F190}"/>
                  </a:ext>
                </a:extLst>
              </p:cNvPr>
              <p:cNvSpPr>
                <a:spLocks noEditPoints="1"/>
              </p:cNvSpPr>
              <p:nvPr/>
            </p:nvSpPr>
            <p:spPr bwMode="auto">
              <a:xfrm>
                <a:off x="742849" y="3227566"/>
                <a:ext cx="364175" cy="364175"/>
              </a:xfrm>
              <a:custGeom>
                <a:avLst/>
                <a:gdLst>
                  <a:gd name="T0" fmla="*/ 506 w 594"/>
                  <a:gd name="T1" fmla="*/ 415 h 594"/>
                  <a:gd name="T2" fmla="*/ 594 w 594"/>
                  <a:gd name="T3" fmla="*/ 337 h 594"/>
                  <a:gd name="T4" fmla="*/ 526 w 594"/>
                  <a:gd name="T5" fmla="*/ 232 h 594"/>
                  <a:gd name="T6" fmla="*/ 533 w 594"/>
                  <a:gd name="T7" fmla="*/ 113 h 594"/>
                  <a:gd name="T8" fmla="*/ 411 w 594"/>
                  <a:gd name="T9" fmla="*/ 90 h 594"/>
                  <a:gd name="T10" fmla="*/ 336 w 594"/>
                  <a:gd name="T11" fmla="*/ 0 h 594"/>
                  <a:gd name="T12" fmla="*/ 229 w 594"/>
                  <a:gd name="T13" fmla="*/ 72 h 594"/>
                  <a:gd name="T14" fmla="*/ 114 w 594"/>
                  <a:gd name="T15" fmla="*/ 60 h 594"/>
                  <a:gd name="T16" fmla="*/ 90 w 594"/>
                  <a:gd name="T17" fmla="*/ 186 h 594"/>
                  <a:gd name="T18" fmla="*/ 0 w 594"/>
                  <a:gd name="T19" fmla="*/ 258 h 594"/>
                  <a:gd name="T20" fmla="*/ 70 w 594"/>
                  <a:gd name="T21" fmla="*/ 364 h 594"/>
                  <a:gd name="T22" fmla="*/ 59 w 594"/>
                  <a:gd name="T23" fmla="*/ 480 h 594"/>
                  <a:gd name="T24" fmla="*/ 181 w 594"/>
                  <a:gd name="T25" fmla="*/ 506 h 594"/>
                  <a:gd name="T26" fmla="*/ 257 w 594"/>
                  <a:gd name="T27" fmla="*/ 594 h 594"/>
                  <a:gd name="T28" fmla="*/ 361 w 594"/>
                  <a:gd name="T29" fmla="*/ 529 h 594"/>
                  <a:gd name="T30" fmla="*/ 479 w 594"/>
                  <a:gd name="T31" fmla="*/ 535 h 594"/>
                  <a:gd name="T32" fmla="*/ 409 w 594"/>
                  <a:gd name="T33" fmla="*/ 480 h 594"/>
                  <a:gd name="T34" fmla="*/ 354 w 594"/>
                  <a:gd name="T35" fmla="*/ 503 h 594"/>
                  <a:gd name="T36" fmla="*/ 315 w 594"/>
                  <a:gd name="T37" fmla="*/ 568 h 594"/>
                  <a:gd name="T38" fmla="*/ 246 w 594"/>
                  <a:gd name="T39" fmla="*/ 505 h 594"/>
                  <a:gd name="T40" fmla="*/ 194 w 594"/>
                  <a:gd name="T41" fmla="*/ 483 h 594"/>
                  <a:gd name="T42" fmla="*/ 118 w 594"/>
                  <a:gd name="T43" fmla="*/ 502 h 594"/>
                  <a:gd name="T44" fmla="*/ 115 w 594"/>
                  <a:gd name="T45" fmla="*/ 406 h 594"/>
                  <a:gd name="T46" fmla="*/ 95 w 594"/>
                  <a:gd name="T47" fmla="*/ 357 h 594"/>
                  <a:gd name="T48" fmla="*/ 26 w 594"/>
                  <a:gd name="T49" fmla="*/ 316 h 594"/>
                  <a:gd name="T50" fmla="*/ 94 w 594"/>
                  <a:gd name="T51" fmla="*/ 245 h 594"/>
                  <a:gd name="T52" fmla="*/ 113 w 594"/>
                  <a:gd name="T53" fmla="*/ 199 h 594"/>
                  <a:gd name="T54" fmla="*/ 92 w 594"/>
                  <a:gd name="T55" fmla="*/ 119 h 594"/>
                  <a:gd name="T56" fmla="*/ 191 w 594"/>
                  <a:gd name="T57" fmla="*/ 117 h 594"/>
                  <a:gd name="T58" fmla="*/ 237 w 594"/>
                  <a:gd name="T59" fmla="*/ 97 h 594"/>
                  <a:gd name="T60" fmla="*/ 278 w 594"/>
                  <a:gd name="T61" fmla="*/ 27 h 594"/>
                  <a:gd name="T62" fmla="*/ 349 w 594"/>
                  <a:gd name="T63" fmla="*/ 94 h 594"/>
                  <a:gd name="T64" fmla="*/ 398 w 594"/>
                  <a:gd name="T65" fmla="*/ 113 h 594"/>
                  <a:gd name="T66" fmla="*/ 474 w 594"/>
                  <a:gd name="T67" fmla="*/ 92 h 594"/>
                  <a:gd name="T68" fmla="*/ 479 w 594"/>
                  <a:gd name="T69" fmla="*/ 189 h 594"/>
                  <a:gd name="T70" fmla="*/ 501 w 594"/>
                  <a:gd name="T71" fmla="*/ 240 h 594"/>
                  <a:gd name="T72" fmla="*/ 567 w 594"/>
                  <a:gd name="T73" fmla="*/ 279 h 594"/>
                  <a:gd name="T74" fmla="*/ 505 w 594"/>
                  <a:gd name="T75" fmla="*/ 347 h 594"/>
                  <a:gd name="T76" fmla="*/ 483 w 594"/>
                  <a:gd name="T77" fmla="*/ 403 h 594"/>
                  <a:gd name="T78" fmla="*/ 501 w 594"/>
                  <a:gd name="T79" fmla="*/ 476 h 594"/>
                  <a:gd name="T80" fmla="*/ 409 w 594"/>
                  <a:gd name="T81" fmla="*/ 480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94" h="594">
                    <a:moveTo>
                      <a:pt x="532" y="482"/>
                    </a:moveTo>
                    <a:cubicBezTo>
                      <a:pt x="506" y="415"/>
                      <a:pt x="506" y="415"/>
                      <a:pt x="506" y="415"/>
                    </a:cubicBezTo>
                    <a:cubicBezTo>
                      <a:pt x="514" y="400"/>
                      <a:pt x="521" y="383"/>
                      <a:pt x="526" y="366"/>
                    </a:cubicBezTo>
                    <a:cubicBezTo>
                      <a:pt x="594" y="337"/>
                      <a:pt x="594" y="337"/>
                      <a:pt x="594" y="337"/>
                    </a:cubicBezTo>
                    <a:cubicBezTo>
                      <a:pt x="594" y="262"/>
                      <a:pt x="594" y="262"/>
                      <a:pt x="594" y="262"/>
                    </a:cubicBezTo>
                    <a:cubicBezTo>
                      <a:pt x="526" y="232"/>
                      <a:pt x="526" y="232"/>
                      <a:pt x="526" y="232"/>
                    </a:cubicBezTo>
                    <a:cubicBezTo>
                      <a:pt x="522" y="217"/>
                      <a:pt x="515" y="201"/>
                      <a:pt x="507" y="187"/>
                    </a:cubicBezTo>
                    <a:cubicBezTo>
                      <a:pt x="533" y="113"/>
                      <a:pt x="533" y="113"/>
                      <a:pt x="533" y="113"/>
                    </a:cubicBezTo>
                    <a:cubicBezTo>
                      <a:pt x="479" y="62"/>
                      <a:pt x="479" y="62"/>
                      <a:pt x="479" y="62"/>
                    </a:cubicBezTo>
                    <a:cubicBezTo>
                      <a:pt x="411" y="90"/>
                      <a:pt x="411" y="90"/>
                      <a:pt x="411" y="90"/>
                    </a:cubicBezTo>
                    <a:cubicBezTo>
                      <a:pt x="397" y="83"/>
                      <a:pt x="383" y="77"/>
                      <a:pt x="368" y="72"/>
                    </a:cubicBezTo>
                    <a:cubicBezTo>
                      <a:pt x="336" y="0"/>
                      <a:pt x="336" y="0"/>
                      <a:pt x="336" y="0"/>
                    </a:cubicBezTo>
                    <a:cubicBezTo>
                      <a:pt x="261" y="0"/>
                      <a:pt x="261" y="0"/>
                      <a:pt x="261" y="0"/>
                    </a:cubicBezTo>
                    <a:cubicBezTo>
                      <a:pt x="229" y="72"/>
                      <a:pt x="229" y="72"/>
                      <a:pt x="229" y="72"/>
                    </a:cubicBezTo>
                    <a:cubicBezTo>
                      <a:pt x="216" y="77"/>
                      <a:pt x="202" y="82"/>
                      <a:pt x="189" y="89"/>
                    </a:cubicBezTo>
                    <a:cubicBezTo>
                      <a:pt x="114" y="60"/>
                      <a:pt x="114" y="60"/>
                      <a:pt x="114" y="60"/>
                    </a:cubicBezTo>
                    <a:cubicBezTo>
                      <a:pt x="62" y="112"/>
                      <a:pt x="62" y="112"/>
                      <a:pt x="62" y="112"/>
                    </a:cubicBezTo>
                    <a:cubicBezTo>
                      <a:pt x="90" y="186"/>
                      <a:pt x="90" y="186"/>
                      <a:pt x="90" y="186"/>
                    </a:cubicBezTo>
                    <a:cubicBezTo>
                      <a:pt x="83" y="199"/>
                      <a:pt x="77" y="212"/>
                      <a:pt x="73" y="226"/>
                    </a:cubicBezTo>
                    <a:cubicBezTo>
                      <a:pt x="0" y="258"/>
                      <a:pt x="0" y="258"/>
                      <a:pt x="0" y="258"/>
                    </a:cubicBezTo>
                    <a:cubicBezTo>
                      <a:pt x="0" y="333"/>
                      <a:pt x="0" y="333"/>
                      <a:pt x="0" y="333"/>
                    </a:cubicBezTo>
                    <a:cubicBezTo>
                      <a:pt x="70" y="364"/>
                      <a:pt x="70" y="364"/>
                      <a:pt x="70" y="364"/>
                    </a:cubicBezTo>
                    <a:cubicBezTo>
                      <a:pt x="74" y="379"/>
                      <a:pt x="80" y="393"/>
                      <a:pt x="87" y="407"/>
                    </a:cubicBezTo>
                    <a:cubicBezTo>
                      <a:pt x="59" y="480"/>
                      <a:pt x="59" y="480"/>
                      <a:pt x="59" y="480"/>
                    </a:cubicBezTo>
                    <a:cubicBezTo>
                      <a:pt x="112" y="532"/>
                      <a:pt x="112" y="532"/>
                      <a:pt x="112" y="532"/>
                    </a:cubicBezTo>
                    <a:cubicBezTo>
                      <a:pt x="181" y="506"/>
                      <a:pt x="181" y="506"/>
                      <a:pt x="181" y="506"/>
                    </a:cubicBezTo>
                    <a:cubicBezTo>
                      <a:pt x="195" y="514"/>
                      <a:pt x="211" y="521"/>
                      <a:pt x="227" y="526"/>
                    </a:cubicBezTo>
                    <a:cubicBezTo>
                      <a:pt x="257" y="594"/>
                      <a:pt x="257" y="594"/>
                      <a:pt x="257" y="594"/>
                    </a:cubicBezTo>
                    <a:cubicBezTo>
                      <a:pt x="332" y="594"/>
                      <a:pt x="332" y="594"/>
                      <a:pt x="332" y="594"/>
                    </a:cubicBezTo>
                    <a:cubicBezTo>
                      <a:pt x="361" y="529"/>
                      <a:pt x="361" y="529"/>
                      <a:pt x="361" y="529"/>
                    </a:cubicBezTo>
                    <a:cubicBezTo>
                      <a:pt x="378" y="524"/>
                      <a:pt x="395" y="517"/>
                      <a:pt x="411" y="509"/>
                    </a:cubicBezTo>
                    <a:cubicBezTo>
                      <a:pt x="479" y="535"/>
                      <a:pt x="479" y="535"/>
                      <a:pt x="479" y="535"/>
                    </a:cubicBezTo>
                    <a:lnTo>
                      <a:pt x="532" y="482"/>
                    </a:lnTo>
                    <a:close/>
                    <a:moveTo>
                      <a:pt x="409" y="480"/>
                    </a:moveTo>
                    <a:cubicBezTo>
                      <a:pt x="398" y="486"/>
                      <a:pt x="398" y="486"/>
                      <a:pt x="398" y="486"/>
                    </a:cubicBezTo>
                    <a:cubicBezTo>
                      <a:pt x="384" y="493"/>
                      <a:pt x="369" y="499"/>
                      <a:pt x="354" y="503"/>
                    </a:cubicBezTo>
                    <a:cubicBezTo>
                      <a:pt x="342" y="507"/>
                      <a:pt x="342" y="507"/>
                      <a:pt x="342" y="507"/>
                    </a:cubicBezTo>
                    <a:cubicBezTo>
                      <a:pt x="315" y="568"/>
                      <a:pt x="315" y="568"/>
                      <a:pt x="315" y="568"/>
                    </a:cubicBezTo>
                    <a:cubicBezTo>
                      <a:pt x="274" y="568"/>
                      <a:pt x="274" y="568"/>
                      <a:pt x="274" y="568"/>
                    </a:cubicBezTo>
                    <a:cubicBezTo>
                      <a:pt x="246" y="505"/>
                      <a:pt x="246" y="505"/>
                      <a:pt x="246" y="505"/>
                    </a:cubicBezTo>
                    <a:cubicBezTo>
                      <a:pt x="235" y="501"/>
                      <a:pt x="235" y="501"/>
                      <a:pt x="235" y="501"/>
                    </a:cubicBezTo>
                    <a:cubicBezTo>
                      <a:pt x="221" y="497"/>
                      <a:pt x="207" y="490"/>
                      <a:pt x="194" y="483"/>
                    </a:cubicBezTo>
                    <a:cubicBezTo>
                      <a:pt x="183" y="477"/>
                      <a:pt x="183" y="477"/>
                      <a:pt x="183" y="477"/>
                    </a:cubicBezTo>
                    <a:cubicBezTo>
                      <a:pt x="118" y="502"/>
                      <a:pt x="118" y="502"/>
                      <a:pt x="118" y="502"/>
                    </a:cubicBezTo>
                    <a:cubicBezTo>
                      <a:pt x="89" y="473"/>
                      <a:pt x="89" y="473"/>
                      <a:pt x="89" y="473"/>
                    </a:cubicBezTo>
                    <a:cubicBezTo>
                      <a:pt x="115" y="406"/>
                      <a:pt x="115" y="406"/>
                      <a:pt x="115" y="406"/>
                    </a:cubicBezTo>
                    <a:cubicBezTo>
                      <a:pt x="110" y="395"/>
                      <a:pt x="110" y="395"/>
                      <a:pt x="110" y="395"/>
                    </a:cubicBezTo>
                    <a:cubicBezTo>
                      <a:pt x="104" y="383"/>
                      <a:pt x="99" y="370"/>
                      <a:pt x="95" y="357"/>
                    </a:cubicBezTo>
                    <a:cubicBezTo>
                      <a:pt x="92" y="345"/>
                      <a:pt x="92" y="345"/>
                      <a:pt x="92" y="345"/>
                    </a:cubicBezTo>
                    <a:cubicBezTo>
                      <a:pt x="26" y="316"/>
                      <a:pt x="26" y="316"/>
                      <a:pt x="26" y="316"/>
                    </a:cubicBezTo>
                    <a:cubicBezTo>
                      <a:pt x="26" y="275"/>
                      <a:pt x="26" y="275"/>
                      <a:pt x="26" y="275"/>
                    </a:cubicBezTo>
                    <a:cubicBezTo>
                      <a:pt x="94" y="245"/>
                      <a:pt x="94" y="245"/>
                      <a:pt x="94" y="245"/>
                    </a:cubicBezTo>
                    <a:cubicBezTo>
                      <a:pt x="98" y="234"/>
                      <a:pt x="98" y="234"/>
                      <a:pt x="98" y="234"/>
                    </a:cubicBezTo>
                    <a:cubicBezTo>
                      <a:pt x="102" y="222"/>
                      <a:pt x="107" y="210"/>
                      <a:pt x="113" y="199"/>
                    </a:cubicBezTo>
                    <a:cubicBezTo>
                      <a:pt x="119" y="188"/>
                      <a:pt x="119" y="188"/>
                      <a:pt x="119" y="188"/>
                    </a:cubicBezTo>
                    <a:cubicBezTo>
                      <a:pt x="92" y="119"/>
                      <a:pt x="92" y="119"/>
                      <a:pt x="92" y="119"/>
                    </a:cubicBezTo>
                    <a:cubicBezTo>
                      <a:pt x="121" y="90"/>
                      <a:pt x="121" y="90"/>
                      <a:pt x="121" y="90"/>
                    </a:cubicBezTo>
                    <a:cubicBezTo>
                      <a:pt x="191" y="117"/>
                      <a:pt x="191" y="117"/>
                      <a:pt x="191" y="117"/>
                    </a:cubicBezTo>
                    <a:cubicBezTo>
                      <a:pt x="201" y="112"/>
                      <a:pt x="201" y="112"/>
                      <a:pt x="201" y="112"/>
                    </a:cubicBezTo>
                    <a:cubicBezTo>
                      <a:pt x="213" y="106"/>
                      <a:pt x="225" y="101"/>
                      <a:pt x="237" y="97"/>
                    </a:cubicBezTo>
                    <a:cubicBezTo>
                      <a:pt x="248" y="94"/>
                      <a:pt x="248" y="94"/>
                      <a:pt x="248" y="94"/>
                    </a:cubicBezTo>
                    <a:cubicBezTo>
                      <a:pt x="278" y="27"/>
                      <a:pt x="278" y="27"/>
                      <a:pt x="278" y="27"/>
                    </a:cubicBezTo>
                    <a:cubicBezTo>
                      <a:pt x="319" y="27"/>
                      <a:pt x="319" y="27"/>
                      <a:pt x="319" y="27"/>
                    </a:cubicBezTo>
                    <a:cubicBezTo>
                      <a:pt x="349" y="94"/>
                      <a:pt x="349" y="94"/>
                      <a:pt x="349" y="94"/>
                    </a:cubicBezTo>
                    <a:cubicBezTo>
                      <a:pt x="360" y="97"/>
                      <a:pt x="360" y="97"/>
                      <a:pt x="360" y="97"/>
                    </a:cubicBezTo>
                    <a:cubicBezTo>
                      <a:pt x="373" y="101"/>
                      <a:pt x="386" y="107"/>
                      <a:pt x="398" y="113"/>
                    </a:cubicBezTo>
                    <a:cubicBezTo>
                      <a:pt x="409" y="119"/>
                      <a:pt x="409" y="119"/>
                      <a:pt x="409" y="119"/>
                    </a:cubicBezTo>
                    <a:cubicBezTo>
                      <a:pt x="474" y="92"/>
                      <a:pt x="474" y="92"/>
                      <a:pt x="474" y="92"/>
                    </a:cubicBezTo>
                    <a:cubicBezTo>
                      <a:pt x="503" y="120"/>
                      <a:pt x="503" y="120"/>
                      <a:pt x="503" y="120"/>
                    </a:cubicBezTo>
                    <a:cubicBezTo>
                      <a:pt x="479" y="189"/>
                      <a:pt x="479" y="189"/>
                      <a:pt x="479" y="189"/>
                    </a:cubicBezTo>
                    <a:cubicBezTo>
                      <a:pt x="485" y="199"/>
                      <a:pt x="485" y="199"/>
                      <a:pt x="485" y="199"/>
                    </a:cubicBezTo>
                    <a:cubicBezTo>
                      <a:pt x="491" y="212"/>
                      <a:pt x="497" y="226"/>
                      <a:pt x="501" y="240"/>
                    </a:cubicBezTo>
                    <a:cubicBezTo>
                      <a:pt x="505" y="251"/>
                      <a:pt x="505" y="251"/>
                      <a:pt x="505" y="251"/>
                    </a:cubicBezTo>
                    <a:cubicBezTo>
                      <a:pt x="567" y="279"/>
                      <a:pt x="567" y="279"/>
                      <a:pt x="567" y="279"/>
                    </a:cubicBezTo>
                    <a:cubicBezTo>
                      <a:pt x="567" y="320"/>
                      <a:pt x="567" y="320"/>
                      <a:pt x="567" y="320"/>
                    </a:cubicBezTo>
                    <a:cubicBezTo>
                      <a:pt x="505" y="347"/>
                      <a:pt x="505" y="347"/>
                      <a:pt x="505" y="347"/>
                    </a:cubicBezTo>
                    <a:cubicBezTo>
                      <a:pt x="501" y="359"/>
                      <a:pt x="501" y="359"/>
                      <a:pt x="501" y="359"/>
                    </a:cubicBezTo>
                    <a:cubicBezTo>
                      <a:pt x="497" y="374"/>
                      <a:pt x="491" y="389"/>
                      <a:pt x="483" y="403"/>
                    </a:cubicBezTo>
                    <a:cubicBezTo>
                      <a:pt x="477" y="413"/>
                      <a:pt x="477" y="413"/>
                      <a:pt x="477" y="413"/>
                    </a:cubicBezTo>
                    <a:cubicBezTo>
                      <a:pt x="501" y="476"/>
                      <a:pt x="501" y="476"/>
                      <a:pt x="501" y="476"/>
                    </a:cubicBezTo>
                    <a:cubicBezTo>
                      <a:pt x="472" y="505"/>
                      <a:pt x="472" y="505"/>
                      <a:pt x="472" y="505"/>
                    </a:cubicBezTo>
                    <a:lnTo>
                      <a:pt x="409" y="4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50">
                  <a:solidFill>
                    <a:srgbClr val="000000"/>
                  </a:solidFill>
                </a:endParaRPr>
              </a:p>
            </p:txBody>
          </p:sp>
          <p:sp>
            <p:nvSpPr>
              <p:cNvPr id="215" name="Freeform 280">
                <a:extLst>
                  <a:ext uri="{FF2B5EF4-FFF2-40B4-BE49-F238E27FC236}">
                    <a16:creationId xmlns:a16="http://schemas.microsoft.com/office/drawing/2014/main" id="{893EEBF0-7A6B-3A44-9F8F-C6391CCD3475}"/>
                  </a:ext>
                </a:extLst>
              </p:cNvPr>
              <p:cNvSpPr>
                <a:spLocks noEditPoints="1"/>
              </p:cNvSpPr>
              <p:nvPr/>
            </p:nvSpPr>
            <p:spPr bwMode="auto">
              <a:xfrm>
                <a:off x="1006571" y="3515169"/>
                <a:ext cx="283968" cy="283968"/>
              </a:xfrm>
              <a:custGeom>
                <a:avLst/>
                <a:gdLst>
                  <a:gd name="T0" fmla="*/ 463 w 463"/>
                  <a:gd name="T1" fmla="*/ 197 h 463"/>
                  <a:gd name="T2" fmla="*/ 389 w 463"/>
                  <a:gd name="T3" fmla="*/ 135 h 463"/>
                  <a:gd name="T4" fmla="*/ 373 w 463"/>
                  <a:gd name="T5" fmla="*/ 45 h 463"/>
                  <a:gd name="T6" fmla="*/ 273 w 463"/>
                  <a:gd name="T7" fmla="*/ 53 h 463"/>
                  <a:gd name="T8" fmla="*/ 200 w 463"/>
                  <a:gd name="T9" fmla="*/ 0 h 463"/>
                  <a:gd name="T10" fmla="*/ 134 w 463"/>
                  <a:gd name="T11" fmla="*/ 76 h 463"/>
                  <a:gd name="T12" fmla="*/ 45 w 463"/>
                  <a:gd name="T13" fmla="*/ 90 h 463"/>
                  <a:gd name="T14" fmla="*/ 52 w 463"/>
                  <a:gd name="T15" fmla="*/ 189 h 463"/>
                  <a:gd name="T16" fmla="*/ 0 w 463"/>
                  <a:gd name="T17" fmla="*/ 263 h 463"/>
                  <a:gd name="T18" fmla="*/ 72 w 463"/>
                  <a:gd name="T19" fmla="*/ 328 h 463"/>
                  <a:gd name="T20" fmla="*/ 90 w 463"/>
                  <a:gd name="T21" fmla="*/ 418 h 463"/>
                  <a:gd name="T22" fmla="*/ 186 w 463"/>
                  <a:gd name="T23" fmla="*/ 413 h 463"/>
                  <a:gd name="T24" fmla="*/ 263 w 463"/>
                  <a:gd name="T25" fmla="*/ 463 h 463"/>
                  <a:gd name="T26" fmla="*/ 328 w 463"/>
                  <a:gd name="T27" fmla="*/ 392 h 463"/>
                  <a:gd name="T28" fmla="*/ 418 w 463"/>
                  <a:gd name="T29" fmla="*/ 372 h 463"/>
                  <a:gd name="T30" fmla="*/ 412 w 463"/>
                  <a:gd name="T31" fmla="*/ 276 h 463"/>
                  <a:gd name="T32" fmla="*/ 416 w 463"/>
                  <a:gd name="T33" fmla="*/ 324 h 463"/>
                  <a:gd name="T34" fmla="*/ 351 w 463"/>
                  <a:gd name="T35" fmla="*/ 340 h 463"/>
                  <a:gd name="T36" fmla="*/ 314 w 463"/>
                  <a:gd name="T37" fmla="*/ 370 h 463"/>
                  <a:gd name="T38" fmla="*/ 296 w 463"/>
                  <a:gd name="T39" fmla="*/ 427 h 463"/>
                  <a:gd name="T40" fmla="*/ 240 w 463"/>
                  <a:gd name="T41" fmla="*/ 393 h 463"/>
                  <a:gd name="T42" fmla="*/ 192 w 463"/>
                  <a:gd name="T43" fmla="*/ 388 h 463"/>
                  <a:gd name="T44" fmla="*/ 139 w 463"/>
                  <a:gd name="T45" fmla="*/ 415 h 463"/>
                  <a:gd name="T46" fmla="*/ 123 w 463"/>
                  <a:gd name="T47" fmla="*/ 350 h 463"/>
                  <a:gd name="T48" fmla="*/ 95 w 463"/>
                  <a:gd name="T49" fmla="*/ 315 h 463"/>
                  <a:gd name="T50" fmla="*/ 36 w 463"/>
                  <a:gd name="T51" fmla="*/ 296 h 463"/>
                  <a:gd name="T52" fmla="*/ 72 w 463"/>
                  <a:gd name="T53" fmla="*/ 237 h 463"/>
                  <a:gd name="T54" fmla="*/ 77 w 463"/>
                  <a:gd name="T55" fmla="*/ 195 h 463"/>
                  <a:gd name="T56" fmla="*/ 47 w 463"/>
                  <a:gd name="T57" fmla="*/ 139 h 463"/>
                  <a:gd name="T58" fmla="*/ 116 w 463"/>
                  <a:gd name="T59" fmla="*/ 123 h 463"/>
                  <a:gd name="T60" fmla="*/ 148 w 463"/>
                  <a:gd name="T61" fmla="*/ 98 h 463"/>
                  <a:gd name="T62" fmla="*/ 167 w 463"/>
                  <a:gd name="T63" fmla="*/ 36 h 463"/>
                  <a:gd name="T64" fmla="*/ 227 w 463"/>
                  <a:gd name="T65" fmla="*/ 74 h 463"/>
                  <a:gd name="T66" fmla="*/ 267 w 463"/>
                  <a:gd name="T67" fmla="*/ 78 h 463"/>
                  <a:gd name="T68" fmla="*/ 324 w 463"/>
                  <a:gd name="T69" fmla="*/ 47 h 463"/>
                  <a:gd name="T70" fmla="*/ 339 w 463"/>
                  <a:gd name="T71" fmla="*/ 115 h 463"/>
                  <a:gd name="T72" fmla="*/ 367 w 463"/>
                  <a:gd name="T73" fmla="*/ 149 h 463"/>
                  <a:gd name="T74" fmla="*/ 426 w 463"/>
                  <a:gd name="T75" fmla="*/ 166 h 463"/>
                  <a:gd name="T76" fmla="*/ 391 w 463"/>
                  <a:gd name="T77" fmla="*/ 226 h 463"/>
                  <a:gd name="T78" fmla="*/ 387 w 463"/>
                  <a:gd name="T79" fmla="*/ 270 h 463"/>
                  <a:gd name="T80" fmla="*/ 416 w 463"/>
                  <a:gd name="T81" fmla="*/ 324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63" h="463">
                    <a:moveTo>
                      <a:pt x="417" y="238"/>
                    </a:moveTo>
                    <a:cubicBezTo>
                      <a:pt x="463" y="197"/>
                      <a:pt x="463" y="197"/>
                      <a:pt x="463" y="197"/>
                    </a:cubicBezTo>
                    <a:cubicBezTo>
                      <a:pt x="446" y="142"/>
                      <a:pt x="446" y="142"/>
                      <a:pt x="446" y="142"/>
                    </a:cubicBezTo>
                    <a:cubicBezTo>
                      <a:pt x="389" y="135"/>
                      <a:pt x="389" y="135"/>
                      <a:pt x="389" y="135"/>
                    </a:cubicBezTo>
                    <a:cubicBezTo>
                      <a:pt x="382" y="124"/>
                      <a:pt x="375" y="115"/>
                      <a:pt x="367" y="106"/>
                    </a:cubicBezTo>
                    <a:cubicBezTo>
                      <a:pt x="373" y="45"/>
                      <a:pt x="373" y="45"/>
                      <a:pt x="373" y="45"/>
                    </a:cubicBezTo>
                    <a:cubicBezTo>
                      <a:pt x="322" y="16"/>
                      <a:pt x="322" y="16"/>
                      <a:pt x="322" y="16"/>
                    </a:cubicBezTo>
                    <a:cubicBezTo>
                      <a:pt x="273" y="53"/>
                      <a:pt x="273" y="53"/>
                      <a:pt x="273" y="53"/>
                    </a:cubicBezTo>
                    <a:cubicBezTo>
                      <a:pt x="262" y="50"/>
                      <a:pt x="251" y="49"/>
                      <a:pt x="239" y="48"/>
                    </a:cubicBezTo>
                    <a:cubicBezTo>
                      <a:pt x="200" y="0"/>
                      <a:pt x="200" y="0"/>
                      <a:pt x="200" y="0"/>
                    </a:cubicBezTo>
                    <a:cubicBezTo>
                      <a:pt x="143" y="15"/>
                      <a:pt x="143" y="15"/>
                      <a:pt x="143" y="15"/>
                    </a:cubicBezTo>
                    <a:cubicBezTo>
                      <a:pt x="134" y="76"/>
                      <a:pt x="134" y="76"/>
                      <a:pt x="134" y="76"/>
                    </a:cubicBezTo>
                    <a:cubicBezTo>
                      <a:pt x="125" y="82"/>
                      <a:pt x="116" y="89"/>
                      <a:pt x="107" y="96"/>
                    </a:cubicBezTo>
                    <a:cubicBezTo>
                      <a:pt x="45" y="90"/>
                      <a:pt x="45" y="90"/>
                      <a:pt x="45" y="90"/>
                    </a:cubicBezTo>
                    <a:cubicBezTo>
                      <a:pt x="16" y="141"/>
                      <a:pt x="16" y="141"/>
                      <a:pt x="16" y="141"/>
                    </a:cubicBezTo>
                    <a:cubicBezTo>
                      <a:pt x="52" y="189"/>
                      <a:pt x="52" y="189"/>
                      <a:pt x="52" y="189"/>
                    </a:cubicBezTo>
                    <a:cubicBezTo>
                      <a:pt x="49" y="201"/>
                      <a:pt x="47" y="213"/>
                      <a:pt x="47" y="225"/>
                    </a:cubicBezTo>
                    <a:cubicBezTo>
                      <a:pt x="0" y="263"/>
                      <a:pt x="0" y="263"/>
                      <a:pt x="0" y="263"/>
                    </a:cubicBezTo>
                    <a:cubicBezTo>
                      <a:pt x="15" y="319"/>
                      <a:pt x="15" y="319"/>
                      <a:pt x="15" y="319"/>
                    </a:cubicBezTo>
                    <a:cubicBezTo>
                      <a:pt x="72" y="328"/>
                      <a:pt x="72" y="328"/>
                      <a:pt x="72" y="328"/>
                    </a:cubicBezTo>
                    <a:cubicBezTo>
                      <a:pt x="79" y="339"/>
                      <a:pt x="87" y="350"/>
                      <a:pt x="96" y="359"/>
                    </a:cubicBezTo>
                    <a:cubicBezTo>
                      <a:pt x="90" y="418"/>
                      <a:pt x="90" y="418"/>
                      <a:pt x="90" y="418"/>
                    </a:cubicBezTo>
                    <a:cubicBezTo>
                      <a:pt x="141" y="446"/>
                      <a:pt x="141" y="446"/>
                      <a:pt x="141" y="446"/>
                    </a:cubicBezTo>
                    <a:cubicBezTo>
                      <a:pt x="186" y="413"/>
                      <a:pt x="186" y="413"/>
                      <a:pt x="186" y="413"/>
                    </a:cubicBezTo>
                    <a:cubicBezTo>
                      <a:pt x="199" y="416"/>
                      <a:pt x="213" y="418"/>
                      <a:pt x="227" y="419"/>
                    </a:cubicBezTo>
                    <a:cubicBezTo>
                      <a:pt x="263" y="463"/>
                      <a:pt x="263" y="463"/>
                      <a:pt x="263" y="463"/>
                    </a:cubicBezTo>
                    <a:cubicBezTo>
                      <a:pt x="319" y="447"/>
                      <a:pt x="319" y="447"/>
                      <a:pt x="319" y="447"/>
                    </a:cubicBezTo>
                    <a:cubicBezTo>
                      <a:pt x="328" y="392"/>
                      <a:pt x="328" y="392"/>
                      <a:pt x="328" y="392"/>
                    </a:cubicBezTo>
                    <a:cubicBezTo>
                      <a:pt x="340" y="385"/>
                      <a:pt x="351" y="376"/>
                      <a:pt x="361" y="367"/>
                    </a:cubicBezTo>
                    <a:cubicBezTo>
                      <a:pt x="418" y="372"/>
                      <a:pt x="418" y="372"/>
                      <a:pt x="418" y="372"/>
                    </a:cubicBezTo>
                    <a:cubicBezTo>
                      <a:pt x="447" y="322"/>
                      <a:pt x="447" y="322"/>
                      <a:pt x="447" y="322"/>
                    </a:cubicBezTo>
                    <a:cubicBezTo>
                      <a:pt x="412" y="276"/>
                      <a:pt x="412" y="276"/>
                      <a:pt x="412" y="276"/>
                    </a:cubicBezTo>
                    <a:cubicBezTo>
                      <a:pt x="415" y="263"/>
                      <a:pt x="417" y="250"/>
                      <a:pt x="417" y="238"/>
                    </a:cubicBezTo>
                    <a:close/>
                    <a:moveTo>
                      <a:pt x="416" y="324"/>
                    </a:moveTo>
                    <a:cubicBezTo>
                      <a:pt x="404" y="345"/>
                      <a:pt x="404" y="345"/>
                      <a:pt x="404" y="345"/>
                    </a:cubicBezTo>
                    <a:cubicBezTo>
                      <a:pt x="351" y="340"/>
                      <a:pt x="351" y="340"/>
                      <a:pt x="351" y="340"/>
                    </a:cubicBezTo>
                    <a:cubicBezTo>
                      <a:pt x="343" y="348"/>
                      <a:pt x="343" y="348"/>
                      <a:pt x="343" y="348"/>
                    </a:cubicBezTo>
                    <a:cubicBezTo>
                      <a:pt x="334" y="356"/>
                      <a:pt x="325" y="363"/>
                      <a:pt x="314" y="370"/>
                    </a:cubicBezTo>
                    <a:cubicBezTo>
                      <a:pt x="304" y="376"/>
                      <a:pt x="304" y="376"/>
                      <a:pt x="304" y="376"/>
                    </a:cubicBezTo>
                    <a:cubicBezTo>
                      <a:pt x="296" y="427"/>
                      <a:pt x="296" y="427"/>
                      <a:pt x="296" y="427"/>
                    </a:cubicBezTo>
                    <a:cubicBezTo>
                      <a:pt x="273" y="433"/>
                      <a:pt x="273" y="433"/>
                      <a:pt x="273" y="433"/>
                    </a:cubicBezTo>
                    <a:cubicBezTo>
                      <a:pt x="240" y="393"/>
                      <a:pt x="240" y="393"/>
                      <a:pt x="240" y="393"/>
                    </a:cubicBezTo>
                    <a:cubicBezTo>
                      <a:pt x="228" y="393"/>
                      <a:pt x="228" y="393"/>
                      <a:pt x="228" y="393"/>
                    </a:cubicBezTo>
                    <a:cubicBezTo>
                      <a:pt x="216" y="392"/>
                      <a:pt x="204" y="391"/>
                      <a:pt x="192" y="388"/>
                    </a:cubicBezTo>
                    <a:cubicBezTo>
                      <a:pt x="181" y="385"/>
                      <a:pt x="181" y="385"/>
                      <a:pt x="181" y="385"/>
                    </a:cubicBezTo>
                    <a:cubicBezTo>
                      <a:pt x="139" y="415"/>
                      <a:pt x="139" y="415"/>
                      <a:pt x="139" y="415"/>
                    </a:cubicBezTo>
                    <a:cubicBezTo>
                      <a:pt x="118" y="403"/>
                      <a:pt x="118" y="403"/>
                      <a:pt x="118" y="403"/>
                    </a:cubicBezTo>
                    <a:cubicBezTo>
                      <a:pt x="123" y="350"/>
                      <a:pt x="123" y="350"/>
                      <a:pt x="123" y="350"/>
                    </a:cubicBezTo>
                    <a:cubicBezTo>
                      <a:pt x="115" y="342"/>
                      <a:pt x="115" y="342"/>
                      <a:pt x="115" y="342"/>
                    </a:cubicBezTo>
                    <a:cubicBezTo>
                      <a:pt x="107" y="333"/>
                      <a:pt x="101" y="324"/>
                      <a:pt x="95" y="315"/>
                    </a:cubicBezTo>
                    <a:cubicBezTo>
                      <a:pt x="89" y="304"/>
                      <a:pt x="89" y="304"/>
                      <a:pt x="89" y="304"/>
                    </a:cubicBezTo>
                    <a:cubicBezTo>
                      <a:pt x="36" y="296"/>
                      <a:pt x="36" y="296"/>
                      <a:pt x="36" y="296"/>
                    </a:cubicBezTo>
                    <a:cubicBezTo>
                      <a:pt x="29" y="273"/>
                      <a:pt x="29" y="273"/>
                      <a:pt x="29" y="273"/>
                    </a:cubicBezTo>
                    <a:cubicBezTo>
                      <a:pt x="72" y="237"/>
                      <a:pt x="72" y="237"/>
                      <a:pt x="72" y="237"/>
                    </a:cubicBezTo>
                    <a:cubicBezTo>
                      <a:pt x="73" y="226"/>
                      <a:pt x="73" y="226"/>
                      <a:pt x="73" y="226"/>
                    </a:cubicBezTo>
                    <a:cubicBezTo>
                      <a:pt x="73" y="216"/>
                      <a:pt x="75" y="205"/>
                      <a:pt x="77" y="195"/>
                    </a:cubicBezTo>
                    <a:cubicBezTo>
                      <a:pt x="80" y="183"/>
                      <a:pt x="80" y="183"/>
                      <a:pt x="80" y="183"/>
                    </a:cubicBezTo>
                    <a:cubicBezTo>
                      <a:pt x="47" y="139"/>
                      <a:pt x="47" y="139"/>
                      <a:pt x="47" y="139"/>
                    </a:cubicBezTo>
                    <a:cubicBezTo>
                      <a:pt x="59" y="118"/>
                      <a:pt x="59" y="118"/>
                      <a:pt x="59" y="118"/>
                    </a:cubicBezTo>
                    <a:cubicBezTo>
                      <a:pt x="116" y="123"/>
                      <a:pt x="116" y="123"/>
                      <a:pt x="116" y="123"/>
                    </a:cubicBezTo>
                    <a:cubicBezTo>
                      <a:pt x="125" y="115"/>
                      <a:pt x="125" y="115"/>
                      <a:pt x="125" y="115"/>
                    </a:cubicBezTo>
                    <a:cubicBezTo>
                      <a:pt x="132" y="109"/>
                      <a:pt x="140" y="103"/>
                      <a:pt x="148" y="98"/>
                    </a:cubicBezTo>
                    <a:cubicBezTo>
                      <a:pt x="158" y="92"/>
                      <a:pt x="158" y="92"/>
                      <a:pt x="158" y="92"/>
                    </a:cubicBezTo>
                    <a:cubicBezTo>
                      <a:pt x="167" y="36"/>
                      <a:pt x="167" y="36"/>
                      <a:pt x="167" y="36"/>
                    </a:cubicBezTo>
                    <a:cubicBezTo>
                      <a:pt x="190" y="29"/>
                      <a:pt x="190" y="29"/>
                      <a:pt x="190" y="29"/>
                    </a:cubicBezTo>
                    <a:cubicBezTo>
                      <a:pt x="227" y="74"/>
                      <a:pt x="227" y="74"/>
                      <a:pt x="227" y="74"/>
                    </a:cubicBezTo>
                    <a:cubicBezTo>
                      <a:pt x="238" y="74"/>
                      <a:pt x="238" y="74"/>
                      <a:pt x="238" y="74"/>
                    </a:cubicBezTo>
                    <a:cubicBezTo>
                      <a:pt x="248" y="75"/>
                      <a:pt x="258" y="76"/>
                      <a:pt x="267" y="78"/>
                    </a:cubicBezTo>
                    <a:cubicBezTo>
                      <a:pt x="279" y="81"/>
                      <a:pt x="279" y="81"/>
                      <a:pt x="279" y="81"/>
                    </a:cubicBezTo>
                    <a:cubicBezTo>
                      <a:pt x="324" y="47"/>
                      <a:pt x="324" y="47"/>
                      <a:pt x="324" y="47"/>
                    </a:cubicBezTo>
                    <a:cubicBezTo>
                      <a:pt x="345" y="59"/>
                      <a:pt x="345" y="59"/>
                      <a:pt x="345" y="59"/>
                    </a:cubicBezTo>
                    <a:cubicBezTo>
                      <a:pt x="339" y="115"/>
                      <a:pt x="339" y="115"/>
                      <a:pt x="339" y="115"/>
                    </a:cubicBezTo>
                    <a:cubicBezTo>
                      <a:pt x="348" y="124"/>
                      <a:pt x="348" y="124"/>
                      <a:pt x="348" y="124"/>
                    </a:cubicBezTo>
                    <a:cubicBezTo>
                      <a:pt x="355" y="131"/>
                      <a:pt x="361" y="140"/>
                      <a:pt x="367" y="149"/>
                    </a:cubicBezTo>
                    <a:cubicBezTo>
                      <a:pt x="373" y="159"/>
                      <a:pt x="373" y="159"/>
                      <a:pt x="373" y="159"/>
                    </a:cubicBezTo>
                    <a:cubicBezTo>
                      <a:pt x="426" y="166"/>
                      <a:pt x="426" y="166"/>
                      <a:pt x="426" y="166"/>
                    </a:cubicBezTo>
                    <a:cubicBezTo>
                      <a:pt x="434" y="189"/>
                      <a:pt x="434" y="189"/>
                      <a:pt x="434" y="189"/>
                    </a:cubicBezTo>
                    <a:cubicBezTo>
                      <a:pt x="391" y="226"/>
                      <a:pt x="391" y="226"/>
                      <a:pt x="391" y="226"/>
                    </a:cubicBezTo>
                    <a:cubicBezTo>
                      <a:pt x="391" y="237"/>
                      <a:pt x="391" y="237"/>
                      <a:pt x="391" y="237"/>
                    </a:cubicBezTo>
                    <a:cubicBezTo>
                      <a:pt x="391" y="248"/>
                      <a:pt x="390" y="259"/>
                      <a:pt x="387" y="270"/>
                    </a:cubicBezTo>
                    <a:cubicBezTo>
                      <a:pt x="384" y="281"/>
                      <a:pt x="384" y="281"/>
                      <a:pt x="384" y="281"/>
                    </a:cubicBezTo>
                    <a:lnTo>
                      <a:pt x="416" y="32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50">
                  <a:solidFill>
                    <a:srgbClr val="000000"/>
                  </a:solidFill>
                </a:endParaRPr>
              </a:p>
            </p:txBody>
          </p:sp>
          <p:sp>
            <p:nvSpPr>
              <p:cNvPr id="216" name="Freeform 281">
                <a:extLst>
                  <a:ext uri="{FF2B5EF4-FFF2-40B4-BE49-F238E27FC236}">
                    <a16:creationId xmlns:a16="http://schemas.microsoft.com/office/drawing/2014/main" id="{1E4ABADE-A9CA-754A-A828-9087161DDD98}"/>
                  </a:ext>
                </a:extLst>
              </p:cNvPr>
              <p:cNvSpPr>
                <a:spLocks noEditPoints="1"/>
              </p:cNvSpPr>
              <p:nvPr/>
            </p:nvSpPr>
            <p:spPr bwMode="auto">
              <a:xfrm>
                <a:off x="846417" y="3331653"/>
                <a:ext cx="156520" cy="156520"/>
              </a:xfrm>
              <a:custGeom>
                <a:avLst/>
                <a:gdLst>
                  <a:gd name="T0" fmla="*/ 128 w 255"/>
                  <a:gd name="T1" fmla="*/ 0 h 255"/>
                  <a:gd name="T2" fmla="*/ 0 w 255"/>
                  <a:gd name="T3" fmla="*/ 127 h 255"/>
                  <a:gd name="T4" fmla="*/ 128 w 255"/>
                  <a:gd name="T5" fmla="*/ 255 h 255"/>
                  <a:gd name="T6" fmla="*/ 255 w 255"/>
                  <a:gd name="T7" fmla="*/ 127 h 255"/>
                  <a:gd name="T8" fmla="*/ 128 w 255"/>
                  <a:gd name="T9" fmla="*/ 0 h 255"/>
                  <a:gd name="T10" fmla="*/ 128 w 255"/>
                  <a:gd name="T11" fmla="*/ 228 h 255"/>
                  <a:gd name="T12" fmla="*/ 26 w 255"/>
                  <a:gd name="T13" fmla="*/ 127 h 255"/>
                  <a:gd name="T14" fmla="*/ 128 w 255"/>
                  <a:gd name="T15" fmla="*/ 26 h 255"/>
                  <a:gd name="T16" fmla="*/ 229 w 255"/>
                  <a:gd name="T17" fmla="*/ 127 h 255"/>
                  <a:gd name="T18" fmla="*/ 128 w 255"/>
                  <a:gd name="T19" fmla="*/ 228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5" h="255">
                    <a:moveTo>
                      <a:pt x="128" y="0"/>
                    </a:moveTo>
                    <a:cubicBezTo>
                      <a:pt x="57" y="0"/>
                      <a:pt x="0" y="57"/>
                      <a:pt x="0" y="127"/>
                    </a:cubicBezTo>
                    <a:cubicBezTo>
                      <a:pt x="0" y="198"/>
                      <a:pt x="57" y="255"/>
                      <a:pt x="128" y="255"/>
                    </a:cubicBezTo>
                    <a:cubicBezTo>
                      <a:pt x="198" y="255"/>
                      <a:pt x="255" y="198"/>
                      <a:pt x="255" y="127"/>
                    </a:cubicBezTo>
                    <a:cubicBezTo>
                      <a:pt x="255" y="57"/>
                      <a:pt x="198" y="0"/>
                      <a:pt x="128" y="0"/>
                    </a:cubicBezTo>
                    <a:close/>
                    <a:moveTo>
                      <a:pt x="128" y="228"/>
                    </a:moveTo>
                    <a:cubicBezTo>
                      <a:pt x="72" y="228"/>
                      <a:pt x="26" y="183"/>
                      <a:pt x="26" y="127"/>
                    </a:cubicBezTo>
                    <a:cubicBezTo>
                      <a:pt x="26" y="72"/>
                      <a:pt x="72" y="26"/>
                      <a:pt x="128" y="26"/>
                    </a:cubicBezTo>
                    <a:cubicBezTo>
                      <a:pt x="183" y="26"/>
                      <a:pt x="229" y="72"/>
                      <a:pt x="229" y="127"/>
                    </a:cubicBezTo>
                    <a:cubicBezTo>
                      <a:pt x="229" y="183"/>
                      <a:pt x="183" y="228"/>
                      <a:pt x="128" y="228"/>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50">
                  <a:solidFill>
                    <a:srgbClr val="000000"/>
                  </a:solidFill>
                </a:endParaRPr>
              </a:p>
            </p:txBody>
          </p:sp>
          <p:sp>
            <p:nvSpPr>
              <p:cNvPr id="217" name="Freeform 282">
                <a:extLst>
                  <a:ext uri="{FF2B5EF4-FFF2-40B4-BE49-F238E27FC236}">
                    <a16:creationId xmlns:a16="http://schemas.microsoft.com/office/drawing/2014/main" id="{AD9893BD-F958-5544-9E91-5BBDE3CDB05B}"/>
                  </a:ext>
                </a:extLst>
              </p:cNvPr>
              <p:cNvSpPr>
                <a:spLocks noEditPoints="1"/>
              </p:cNvSpPr>
              <p:nvPr/>
            </p:nvSpPr>
            <p:spPr bwMode="auto">
              <a:xfrm>
                <a:off x="1092488" y="3600307"/>
                <a:ext cx="112134" cy="112912"/>
              </a:xfrm>
              <a:custGeom>
                <a:avLst/>
                <a:gdLst>
                  <a:gd name="T0" fmla="*/ 92 w 183"/>
                  <a:gd name="T1" fmla="*/ 0 h 184"/>
                  <a:gd name="T2" fmla="*/ 0 w 183"/>
                  <a:gd name="T3" fmla="*/ 92 h 184"/>
                  <a:gd name="T4" fmla="*/ 92 w 183"/>
                  <a:gd name="T5" fmla="*/ 184 h 184"/>
                  <a:gd name="T6" fmla="*/ 183 w 183"/>
                  <a:gd name="T7" fmla="*/ 92 h 184"/>
                  <a:gd name="T8" fmla="*/ 92 w 183"/>
                  <a:gd name="T9" fmla="*/ 0 h 184"/>
                  <a:gd name="T10" fmla="*/ 92 w 183"/>
                  <a:gd name="T11" fmla="*/ 158 h 184"/>
                  <a:gd name="T12" fmla="*/ 26 w 183"/>
                  <a:gd name="T13" fmla="*/ 92 h 184"/>
                  <a:gd name="T14" fmla="*/ 92 w 183"/>
                  <a:gd name="T15" fmla="*/ 26 h 184"/>
                  <a:gd name="T16" fmla="*/ 157 w 183"/>
                  <a:gd name="T17" fmla="*/ 92 h 184"/>
                  <a:gd name="T18" fmla="*/ 92 w 183"/>
                  <a:gd name="T19" fmla="*/ 15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3" h="184">
                    <a:moveTo>
                      <a:pt x="92" y="0"/>
                    </a:moveTo>
                    <a:cubicBezTo>
                      <a:pt x="41" y="0"/>
                      <a:pt x="0" y="41"/>
                      <a:pt x="0" y="92"/>
                    </a:cubicBezTo>
                    <a:cubicBezTo>
                      <a:pt x="0" y="143"/>
                      <a:pt x="41" y="184"/>
                      <a:pt x="92" y="184"/>
                    </a:cubicBezTo>
                    <a:cubicBezTo>
                      <a:pt x="142" y="184"/>
                      <a:pt x="183" y="143"/>
                      <a:pt x="183" y="92"/>
                    </a:cubicBezTo>
                    <a:cubicBezTo>
                      <a:pt x="183" y="41"/>
                      <a:pt x="142" y="0"/>
                      <a:pt x="92" y="0"/>
                    </a:cubicBezTo>
                    <a:close/>
                    <a:moveTo>
                      <a:pt x="92" y="158"/>
                    </a:moveTo>
                    <a:cubicBezTo>
                      <a:pt x="55" y="158"/>
                      <a:pt x="26" y="128"/>
                      <a:pt x="26" y="92"/>
                    </a:cubicBezTo>
                    <a:cubicBezTo>
                      <a:pt x="26" y="56"/>
                      <a:pt x="55" y="26"/>
                      <a:pt x="92" y="26"/>
                    </a:cubicBezTo>
                    <a:cubicBezTo>
                      <a:pt x="128" y="26"/>
                      <a:pt x="157" y="56"/>
                      <a:pt x="157" y="92"/>
                    </a:cubicBezTo>
                    <a:cubicBezTo>
                      <a:pt x="157" y="128"/>
                      <a:pt x="128" y="158"/>
                      <a:pt x="92" y="158"/>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50">
                  <a:solidFill>
                    <a:srgbClr val="000000"/>
                  </a:solidFill>
                </a:endParaRPr>
              </a:p>
            </p:txBody>
          </p:sp>
        </p:grpSp>
      </p:grpSp>
      <p:grpSp>
        <p:nvGrpSpPr>
          <p:cNvPr id="11" name="Group 10">
            <a:extLst>
              <a:ext uri="{FF2B5EF4-FFF2-40B4-BE49-F238E27FC236}">
                <a16:creationId xmlns:a16="http://schemas.microsoft.com/office/drawing/2014/main" id="{3FABCC25-1559-2A44-ACC3-2E5E551597D5}"/>
              </a:ext>
            </a:extLst>
          </p:cNvPr>
          <p:cNvGrpSpPr/>
          <p:nvPr/>
        </p:nvGrpSpPr>
        <p:grpSpPr>
          <a:xfrm>
            <a:off x="2915360" y="5457887"/>
            <a:ext cx="1041699" cy="773261"/>
            <a:chOff x="2870188" y="5462100"/>
            <a:chExt cx="1041699" cy="773261"/>
          </a:xfrm>
        </p:grpSpPr>
        <p:sp>
          <p:nvSpPr>
            <p:cNvPr id="196" name="TextBox 195">
              <a:extLst>
                <a:ext uri="{FF2B5EF4-FFF2-40B4-BE49-F238E27FC236}">
                  <a16:creationId xmlns:a16="http://schemas.microsoft.com/office/drawing/2014/main" id="{AAC721D0-74CF-C545-9FD8-C87292262A1A}"/>
                </a:ext>
              </a:extLst>
            </p:cNvPr>
            <p:cNvSpPr txBox="1"/>
            <p:nvPr/>
          </p:nvSpPr>
          <p:spPr>
            <a:xfrm>
              <a:off x="2870188" y="6096862"/>
              <a:ext cx="1041699" cy="138499"/>
            </a:xfrm>
            <a:prstGeom prst="rect">
              <a:avLst/>
            </a:prstGeom>
            <a:noFill/>
          </p:spPr>
          <p:txBody>
            <a:bodyPr wrap="square" lIns="0" tIns="0" rIns="0" bIns="0" rtlCol="0">
              <a:spAutoFit/>
            </a:bodyPr>
            <a:lstStyle/>
            <a:p>
              <a:pPr algn="ctr"/>
              <a:r>
                <a:rPr lang="en-US" sz="900" dirty="0">
                  <a:solidFill>
                    <a:schemeClr val="bg1"/>
                  </a:solidFill>
                </a:rPr>
                <a:t>SDKs</a:t>
              </a:r>
              <a:endParaRPr lang="en-US" dirty="0">
                <a:solidFill>
                  <a:schemeClr val="bg1"/>
                </a:solidFill>
              </a:endParaRPr>
            </a:p>
          </p:txBody>
        </p:sp>
        <p:pic>
          <p:nvPicPr>
            <p:cNvPr id="129" name="Picture 128" descr="A picture containing table&#10;&#10;Description automatically generated">
              <a:extLst>
                <a:ext uri="{FF2B5EF4-FFF2-40B4-BE49-F238E27FC236}">
                  <a16:creationId xmlns:a16="http://schemas.microsoft.com/office/drawing/2014/main" id="{E47E15D5-B654-ED43-9FC5-8C44254E3F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28825" y="5462100"/>
              <a:ext cx="708602" cy="708602"/>
            </a:xfrm>
            <a:prstGeom prst="rect">
              <a:avLst/>
            </a:prstGeom>
          </p:spPr>
        </p:pic>
      </p:grpSp>
      <p:sp>
        <p:nvSpPr>
          <p:cNvPr id="131" name="Rectangle 130">
            <a:extLst>
              <a:ext uri="{FF2B5EF4-FFF2-40B4-BE49-F238E27FC236}">
                <a16:creationId xmlns:a16="http://schemas.microsoft.com/office/drawing/2014/main" id="{EA561FDC-E4AD-6246-872D-AF7CE834DBC0}"/>
              </a:ext>
            </a:extLst>
          </p:cNvPr>
          <p:cNvSpPr/>
          <p:nvPr/>
        </p:nvSpPr>
        <p:spPr>
          <a:xfrm>
            <a:off x="464403" y="4854491"/>
            <a:ext cx="8479969" cy="338554"/>
          </a:xfrm>
          <a:prstGeom prst="rect">
            <a:avLst/>
          </a:prstGeom>
        </p:spPr>
        <p:txBody>
          <a:bodyPr wrap="square">
            <a:spAutoFit/>
          </a:bodyPr>
          <a:lstStyle/>
          <a:p>
            <a:pPr algn="ctr"/>
            <a:r>
              <a:rPr lang="en-US" sz="1600" dirty="0">
                <a:solidFill>
                  <a:schemeClr val="bg1"/>
                </a:solidFill>
              </a:rPr>
              <a:t>Collect data using a variety of data collection methods, such as </a:t>
            </a:r>
            <a:r>
              <a:rPr lang="en-US" sz="1600" b="1" dirty="0">
                <a:solidFill>
                  <a:schemeClr val="bg1"/>
                </a:solidFill>
              </a:rPr>
              <a:t>Splunk Forwarders</a:t>
            </a:r>
          </a:p>
        </p:txBody>
      </p:sp>
      <p:sp>
        <p:nvSpPr>
          <p:cNvPr id="132" name="Rectangle 131">
            <a:extLst>
              <a:ext uri="{FF2B5EF4-FFF2-40B4-BE49-F238E27FC236}">
                <a16:creationId xmlns:a16="http://schemas.microsoft.com/office/drawing/2014/main" id="{39B5314A-4CAE-6640-B358-5F3864D64FD4}"/>
              </a:ext>
            </a:extLst>
          </p:cNvPr>
          <p:cNvSpPr/>
          <p:nvPr/>
        </p:nvSpPr>
        <p:spPr>
          <a:xfrm>
            <a:off x="2435425" y="3051569"/>
            <a:ext cx="4834978" cy="338554"/>
          </a:xfrm>
          <a:prstGeom prst="rect">
            <a:avLst/>
          </a:prstGeom>
        </p:spPr>
        <p:txBody>
          <a:bodyPr wrap="none">
            <a:spAutoFit/>
          </a:bodyPr>
          <a:lstStyle/>
          <a:p>
            <a:pPr algn="ctr"/>
            <a:r>
              <a:rPr lang="en-US" sz="1600" dirty="0">
                <a:solidFill>
                  <a:schemeClr val="bg1"/>
                </a:solidFill>
              </a:rPr>
              <a:t>Auto load-balanced forwarding to </a:t>
            </a:r>
            <a:r>
              <a:rPr lang="en-US" sz="1600" b="1" dirty="0">
                <a:solidFill>
                  <a:schemeClr val="bg1"/>
                </a:solidFill>
              </a:rPr>
              <a:t>Splunk Indexers</a:t>
            </a:r>
          </a:p>
        </p:txBody>
      </p:sp>
      <p:grpSp>
        <p:nvGrpSpPr>
          <p:cNvPr id="172" name="Group 171">
            <a:extLst>
              <a:ext uri="{FF2B5EF4-FFF2-40B4-BE49-F238E27FC236}">
                <a16:creationId xmlns:a16="http://schemas.microsoft.com/office/drawing/2014/main" id="{4D36E81B-196D-F540-8D71-0D61ADF35B7F}"/>
              </a:ext>
            </a:extLst>
          </p:cNvPr>
          <p:cNvGrpSpPr>
            <a:grpSpLocks noChangeAspect="1"/>
          </p:cNvGrpSpPr>
          <p:nvPr/>
        </p:nvGrpSpPr>
        <p:grpSpPr>
          <a:xfrm>
            <a:off x="3690495" y="1917258"/>
            <a:ext cx="647320" cy="646350"/>
            <a:chOff x="7671561" y="1017611"/>
            <a:chExt cx="511200" cy="510434"/>
          </a:xfrm>
          <a:effectLst>
            <a:outerShdw blurRad="50800" dist="38100" dir="2700000" algn="tl" rotWithShape="0">
              <a:prstClr val="black">
                <a:alpha val="40000"/>
              </a:prstClr>
            </a:outerShdw>
          </a:effectLst>
        </p:grpSpPr>
        <p:sp>
          <p:nvSpPr>
            <p:cNvPr id="175" name="Oval 174">
              <a:extLst>
                <a:ext uri="{FF2B5EF4-FFF2-40B4-BE49-F238E27FC236}">
                  <a16:creationId xmlns:a16="http://schemas.microsoft.com/office/drawing/2014/main" id="{12A89608-ED52-9444-91E1-3A4955915C7E}"/>
                </a:ext>
              </a:extLst>
            </p:cNvPr>
            <p:cNvSpPr/>
            <p:nvPr/>
          </p:nvSpPr>
          <p:spPr>
            <a:xfrm>
              <a:off x="7671561" y="1017611"/>
              <a:ext cx="511200" cy="5104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err="1">
                <a:solidFill>
                  <a:schemeClr val="bg1"/>
                </a:solidFill>
              </a:endParaRPr>
            </a:p>
          </p:txBody>
        </p:sp>
        <p:grpSp>
          <p:nvGrpSpPr>
            <p:cNvPr id="176" name="Group 175">
              <a:extLst>
                <a:ext uri="{FF2B5EF4-FFF2-40B4-BE49-F238E27FC236}">
                  <a16:creationId xmlns:a16="http://schemas.microsoft.com/office/drawing/2014/main" id="{A526C285-F209-1643-87F1-7614C8262407}"/>
                </a:ext>
              </a:extLst>
            </p:cNvPr>
            <p:cNvGrpSpPr>
              <a:grpSpLocks noChangeAspect="1"/>
            </p:cNvGrpSpPr>
            <p:nvPr/>
          </p:nvGrpSpPr>
          <p:grpSpPr>
            <a:xfrm>
              <a:off x="7797822" y="1157881"/>
              <a:ext cx="259927" cy="213136"/>
              <a:chOff x="6363863" y="2807081"/>
              <a:chExt cx="684998" cy="561688"/>
            </a:xfrm>
            <a:solidFill>
              <a:schemeClr val="bg1"/>
            </a:solidFill>
          </p:grpSpPr>
          <p:sp>
            <p:nvSpPr>
              <p:cNvPr id="178" name="Freeform: Shape 29">
                <a:extLst>
                  <a:ext uri="{FF2B5EF4-FFF2-40B4-BE49-F238E27FC236}">
                    <a16:creationId xmlns:a16="http://schemas.microsoft.com/office/drawing/2014/main" id="{83BAED6C-D1C6-6A43-B717-08B76E1822CC}"/>
                  </a:ext>
                </a:extLst>
              </p:cNvPr>
              <p:cNvSpPr/>
              <p:nvPr/>
            </p:nvSpPr>
            <p:spPr>
              <a:xfrm>
                <a:off x="6363863" y="2807081"/>
                <a:ext cx="684455" cy="561688"/>
              </a:xfrm>
              <a:custGeom>
                <a:avLst/>
                <a:gdLst>
                  <a:gd name="connsiteX0" fmla="*/ 627472 w 684455"/>
                  <a:gd name="connsiteY0" fmla="*/ 561199 h 561688"/>
                  <a:gd name="connsiteX1" fmla="*/ 57853 w 684455"/>
                  <a:gd name="connsiteY1" fmla="*/ 561199 h 561688"/>
                  <a:gd name="connsiteX2" fmla="*/ 815 w 684455"/>
                  <a:gd name="connsiteY2" fmla="*/ 504161 h 561688"/>
                  <a:gd name="connsiteX3" fmla="*/ 815 w 684455"/>
                  <a:gd name="connsiteY3" fmla="*/ 57853 h 561688"/>
                  <a:gd name="connsiteX4" fmla="*/ 57853 w 684455"/>
                  <a:gd name="connsiteY4" fmla="*/ 815 h 561688"/>
                  <a:gd name="connsiteX5" fmla="*/ 627472 w 684455"/>
                  <a:gd name="connsiteY5" fmla="*/ 815 h 561688"/>
                  <a:gd name="connsiteX6" fmla="*/ 684510 w 684455"/>
                  <a:gd name="connsiteY6" fmla="*/ 57853 h 561688"/>
                  <a:gd name="connsiteX7" fmla="*/ 684510 w 684455"/>
                  <a:gd name="connsiteY7" fmla="*/ 504161 h 561688"/>
                  <a:gd name="connsiteX8" fmla="*/ 627472 w 684455"/>
                  <a:gd name="connsiteY8" fmla="*/ 561199 h 561688"/>
                  <a:gd name="connsiteX9" fmla="*/ 57962 w 684455"/>
                  <a:gd name="connsiteY9" fmla="*/ 27976 h 561688"/>
                  <a:gd name="connsiteX10" fmla="*/ 28085 w 684455"/>
                  <a:gd name="connsiteY10" fmla="*/ 57853 h 561688"/>
                  <a:gd name="connsiteX11" fmla="*/ 28085 w 684455"/>
                  <a:gd name="connsiteY11" fmla="*/ 504161 h 561688"/>
                  <a:gd name="connsiteX12" fmla="*/ 57962 w 684455"/>
                  <a:gd name="connsiteY12" fmla="*/ 534038 h 561688"/>
                  <a:gd name="connsiteX13" fmla="*/ 627581 w 684455"/>
                  <a:gd name="connsiteY13" fmla="*/ 534038 h 561688"/>
                  <a:gd name="connsiteX14" fmla="*/ 657458 w 684455"/>
                  <a:gd name="connsiteY14" fmla="*/ 504161 h 561688"/>
                  <a:gd name="connsiteX15" fmla="*/ 657458 w 684455"/>
                  <a:gd name="connsiteY15" fmla="*/ 57853 h 561688"/>
                  <a:gd name="connsiteX16" fmla="*/ 627581 w 684455"/>
                  <a:gd name="connsiteY16" fmla="*/ 27976 h 561688"/>
                  <a:gd name="connsiteX17" fmla="*/ 57962 w 684455"/>
                  <a:gd name="connsiteY17" fmla="*/ 27976 h 561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84455" h="561688">
                    <a:moveTo>
                      <a:pt x="627472" y="561199"/>
                    </a:moveTo>
                    <a:lnTo>
                      <a:pt x="57853" y="561199"/>
                    </a:lnTo>
                    <a:cubicBezTo>
                      <a:pt x="26455" y="561199"/>
                      <a:pt x="815" y="535559"/>
                      <a:pt x="815" y="504161"/>
                    </a:cubicBezTo>
                    <a:lnTo>
                      <a:pt x="815" y="57853"/>
                    </a:lnTo>
                    <a:cubicBezTo>
                      <a:pt x="815" y="26455"/>
                      <a:pt x="26455" y="815"/>
                      <a:pt x="57853" y="815"/>
                    </a:cubicBezTo>
                    <a:lnTo>
                      <a:pt x="627472" y="815"/>
                    </a:lnTo>
                    <a:cubicBezTo>
                      <a:pt x="658870" y="815"/>
                      <a:pt x="684510" y="26455"/>
                      <a:pt x="684510" y="57853"/>
                    </a:cubicBezTo>
                    <a:lnTo>
                      <a:pt x="684510" y="504161"/>
                    </a:lnTo>
                    <a:cubicBezTo>
                      <a:pt x="684510" y="535668"/>
                      <a:pt x="658979" y="561199"/>
                      <a:pt x="627472" y="561199"/>
                    </a:cubicBezTo>
                    <a:close/>
                    <a:moveTo>
                      <a:pt x="57962" y="27976"/>
                    </a:moveTo>
                    <a:cubicBezTo>
                      <a:pt x="41448" y="27976"/>
                      <a:pt x="28085" y="41339"/>
                      <a:pt x="28085" y="57853"/>
                    </a:cubicBezTo>
                    <a:lnTo>
                      <a:pt x="28085" y="504161"/>
                    </a:lnTo>
                    <a:cubicBezTo>
                      <a:pt x="28085" y="520675"/>
                      <a:pt x="41448" y="534038"/>
                      <a:pt x="57962" y="534038"/>
                    </a:cubicBezTo>
                    <a:lnTo>
                      <a:pt x="627581" y="534038"/>
                    </a:lnTo>
                    <a:cubicBezTo>
                      <a:pt x="644095" y="534038"/>
                      <a:pt x="657458" y="520675"/>
                      <a:pt x="657458" y="504161"/>
                    </a:cubicBezTo>
                    <a:lnTo>
                      <a:pt x="657458" y="57853"/>
                    </a:lnTo>
                    <a:cubicBezTo>
                      <a:pt x="657458" y="41339"/>
                      <a:pt x="644095" y="27976"/>
                      <a:pt x="627581" y="27976"/>
                    </a:cubicBezTo>
                    <a:lnTo>
                      <a:pt x="57962" y="27976"/>
                    </a:lnTo>
                    <a:close/>
                  </a:path>
                </a:pathLst>
              </a:custGeom>
              <a:solidFill>
                <a:schemeClr val="accent6"/>
              </a:solidFill>
              <a:ln w="9525" cap="flat">
                <a:noFill/>
                <a:prstDash val="solid"/>
                <a:miter/>
              </a:ln>
            </p:spPr>
            <p:txBody>
              <a:bodyPr rtlCol="0" anchor="ctr"/>
              <a:lstStyle/>
              <a:p>
                <a:endParaRPr lang="en-US" sz="900" dirty="0"/>
              </a:p>
            </p:txBody>
          </p:sp>
          <p:sp>
            <p:nvSpPr>
              <p:cNvPr id="210" name="Freeform: Shape 30">
                <a:extLst>
                  <a:ext uri="{FF2B5EF4-FFF2-40B4-BE49-F238E27FC236}">
                    <a16:creationId xmlns:a16="http://schemas.microsoft.com/office/drawing/2014/main" id="{80BAEB63-553D-8042-AECF-DDDCD20B4E20}"/>
                  </a:ext>
                </a:extLst>
              </p:cNvPr>
              <p:cNvSpPr/>
              <p:nvPr/>
            </p:nvSpPr>
            <p:spPr>
              <a:xfrm>
                <a:off x="6367665" y="3098463"/>
                <a:ext cx="681196" cy="28248"/>
              </a:xfrm>
              <a:custGeom>
                <a:avLst/>
                <a:gdLst>
                  <a:gd name="connsiteX0" fmla="*/ 667127 w 681196"/>
                  <a:gd name="connsiteY0" fmla="*/ 27976 h 28247"/>
                  <a:gd name="connsiteX1" fmla="*/ 14395 w 681196"/>
                  <a:gd name="connsiteY1" fmla="*/ 27976 h 28247"/>
                  <a:gd name="connsiteX2" fmla="*/ 815 w 681196"/>
                  <a:gd name="connsiteY2" fmla="*/ 14395 h 28247"/>
                  <a:gd name="connsiteX3" fmla="*/ 14395 w 681196"/>
                  <a:gd name="connsiteY3" fmla="*/ 815 h 28247"/>
                  <a:gd name="connsiteX4" fmla="*/ 667127 w 681196"/>
                  <a:gd name="connsiteY4" fmla="*/ 815 h 28247"/>
                  <a:gd name="connsiteX5" fmla="*/ 680708 w 681196"/>
                  <a:gd name="connsiteY5" fmla="*/ 14395 h 28247"/>
                  <a:gd name="connsiteX6" fmla="*/ 667127 w 681196"/>
                  <a:gd name="connsiteY6" fmla="*/ 27976 h 28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1196" h="28247">
                    <a:moveTo>
                      <a:pt x="667127" y="27976"/>
                    </a:moveTo>
                    <a:lnTo>
                      <a:pt x="14395" y="27976"/>
                    </a:lnTo>
                    <a:cubicBezTo>
                      <a:pt x="6899" y="27976"/>
                      <a:pt x="815" y="21892"/>
                      <a:pt x="815" y="14395"/>
                    </a:cubicBezTo>
                    <a:cubicBezTo>
                      <a:pt x="815" y="6899"/>
                      <a:pt x="6899" y="815"/>
                      <a:pt x="14395" y="815"/>
                    </a:cubicBezTo>
                    <a:lnTo>
                      <a:pt x="667127" y="815"/>
                    </a:lnTo>
                    <a:cubicBezTo>
                      <a:pt x="674624" y="815"/>
                      <a:pt x="680708" y="6899"/>
                      <a:pt x="680708" y="14395"/>
                    </a:cubicBezTo>
                    <a:cubicBezTo>
                      <a:pt x="680708" y="21892"/>
                      <a:pt x="674732" y="27976"/>
                      <a:pt x="667127" y="27976"/>
                    </a:cubicBezTo>
                    <a:close/>
                  </a:path>
                </a:pathLst>
              </a:custGeom>
              <a:solidFill>
                <a:schemeClr val="accent6"/>
              </a:solidFill>
              <a:ln w="9525" cap="flat">
                <a:noFill/>
                <a:prstDash val="solid"/>
                <a:miter/>
              </a:ln>
            </p:spPr>
            <p:txBody>
              <a:bodyPr rtlCol="0" anchor="ctr"/>
              <a:lstStyle/>
              <a:p>
                <a:endParaRPr lang="en-US" sz="900" dirty="0"/>
              </a:p>
            </p:txBody>
          </p:sp>
          <p:sp>
            <p:nvSpPr>
              <p:cNvPr id="211" name="Freeform: Shape 31">
                <a:extLst>
                  <a:ext uri="{FF2B5EF4-FFF2-40B4-BE49-F238E27FC236}">
                    <a16:creationId xmlns:a16="http://schemas.microsoft.com/office/drawing/2014/main" id="{3440F464-03D9-B146-A167-907E2A3EC927}"/>
                  </a:ext>
                </a:extLst>
              </p:cNvPr>
              <p:cNvSpPr/>
              <p:nvPr/>
            </p:nvSpPr>
            <p:spPr>
              <a:xfrm>
                <a:off x="6438288" y="3212324"/>
                <a:ext cx="320500" cy="28248"/>
              </a:xfrm>
              <a:custGeom>
                <a:avLst/>
                <a:gdLst>
                  <a:gd name="connsiteX0" fmla="*/ 306973 w 320499"/>
                  <a:gd name="connsiteY0" fmla="*/ 27976 h 28247"/>
                  <a:gd name="connsiteX1" fmla="*/ 14395 w 320499"/>
                  <a:gd name="connsiteY1" fmla="*/ 27976 h 28247"/>
                  <a:gd name="connsiteX2" fmla="*/ 815 w 320499"/>
                  <a:gd name="connsiteY2" fmla="*/ 14395 h 28247"/>
                  <a:gd name="connsiteX3" fmla="*/ 14395 w 320499"/>
                  <a:gd name="connsiteY3" fmla="*/ 815 h 28247"/>
                  <a:gd name="connsiteX4" fmla="*/ 306973 w 320499"/>
                  <a:gd name="connsiteY4" fmla="*/ 815 h 28247"/>
                  <a:gd name="connsiteX5" fmla="*/ 320554 w 320499"/>
                  <a:gd name="connsiteY5" fmla="*/ 14395 h 28247"/>
                  <a:gd name="connsiteX6" fmla="*/ 306973 w 320499"/>
                  <a:gd name="connsiteY6" fmla="*/ 27976 h 28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0499" h="28247">
                    <a:moveTo>
                      <a:pt x="306973" y="27976"/>
                    </a:moveTo>
                    <a:lnTo>
                      <a:pt x="14395" y="27976"/>
                    </a:lnTo>
                    <a:cubicBezTo>
                      <a:pt x="6899" y="27976"/>
                      <a:pt x="815" y="21892"/>
                      <a:pt x="815" y="14395"/>
                    </a:cubicBezTo>
                    <a:cubicBezTo>
                      <a:pt x="815" y="6899"/>
                      <a:pt x="6899" y="815"/>
                      <a:pt x="14395" y="815"/>
                    </a:cubicBezTo>
                    <a:lnTo>
                      <a:pt x="306973" y="815"/>
                    </a:lnTo>
                    <a:cubicBezTo>
                      <a:pt x="314470" y="815"/>
                      <a:pt x="320554" y="6899"/>
                      <a:pt x="320554" y="14395"/>
                    </a:cubicBezTo>
                    <a:cubicBezTo>
                      <a:pt x="320554" y="21892"/>
                      <a:pt x="314470" y="27976"/>
                      <a:pt x="306973" y="27976"/>
                    </a:cubicBezTo>
                    <a:close/>
                  </a:path>
                </a:pathLst>
              </a:custGeom>
              <a:solidFill>
                <a:schemeClr val="accent6"/>
              </a:solidFill>
              <a:ln w="9525" cap="flat">
                <a:noFill/>
                <a:prstDash val="solid"/>
                <a:miter/>
              </a:ln>
            </p:spPr>
            <p:txBody>
              <a:bodyPr rtlCol="0" anchor="ctr"/>
              <a:lstStyle/>
              <a:p>
                <a:endParaRPr lang="en-US" sz="900" dirty="0"/>
              </a:p>
            </p:txBody>
          </p:sp>
          <p:sp>
            <p:nvSpPr>
              <p:cNvPr id="218" name="Freeform: Shape 32">
                <a:extLst>
                  <a:ext uri="{FF2B5EF4-FFF2-40B4-BE49-F238E27FC236}">
                    <a16:creationId xmlns:a16="http://schemas.microsoft.com/office/drawing/2014/main" id="{B5648E1D-E9F9-ED4A-8472-6725B7616CAD}"/>
                  </a:ext>
                </a:extLst>
              </p:cNvPr>
              <p:cNvSpPr/>
              <p:nvPr/>
            </p:nvSpPr>
            <p:spPr>
              <a:xfrm>
                <a:off x="6437083" y="2868790"/>
                <a:ext cx="169483" cy="169483"/>
              </a:xfrm>
              <a:custGeom>
                <a:avLst/>
                <a:gdLst>
                  <a:gd name="connsiteX0" fmla="*/ 85231 w 169484"/>
                  <a:gd name="connsiteY0" fmla="*/ 169647 h 169484"/>
                  <a:gd name="connsiteX1" fmla="*/ 815 w 169484"/>
                  <a:gd name="connsiteY1" fmla="*/ 85231 h 169484"/>
                  <a:gd name="connsiteX2" fmla="*/ 85231 w 169484"/>
                  <a:gd name="connsiteY2" fmla="*/ 815 h 169484"/>
                  <a:gd name="connsiteX3" fmla="*/ 169647 w 169484"/>
                  <a:gd name="connsiteY3" fmla="*/ 85231 h 169484"/>
                  <a:gd name="connsiteX4" fmla="*/ 85231 w 169484"/>
                  <a:gd name="connsiteY4" fmla="*/ 169647 h 169484"/>
                  <a:gd name="connsiteX5" fmla="*/ 85231 w 169484"/>
                  <a:gd name="connsiteY5" fmla="*/ 27976 h 169484"/>
                  <a:gd name="connsiteX6" fmla="*/ 27976 w 169484"/>
                  <a:gd name="connsiteY6" fmla="*/ 85231 h 169484"/>
                  <a:gd name="connsiteX7" fmla="*/ 85231 w 169484"/>
                  <a:gd name="connsiteY7" fmla="*/ 142486 h 169484"/>
                  <a:gd name="connsiteX8" fmla="*/ 142486 w 169484"/>
                  <a:gd name="connsiteY8" fmla="*/ 85231 h 169484"/>
                  <a:gd name="connsiteX9" fmla="*/ 85231 w 169484"/>
                  <a:gd name="connsiteY9" fmla="*/ 27976 h 169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9484" h="169484">
                    <a:moveTo>
                      <a:pt x="85231" y="169647"/>
                    </a:moveTo>
                    <a:cubicBezTo>
                      <a:pt x="38731" y="169647"/>
                      <a:pt x="815" y="131839"/>
                      <a:pt x="815" y="85231"/>
                    </a:cubicBezTo>
                    <a:cubicBezTo>
                      <a:pt x="815" y="38623"/>
                      <a:pt x="38623" y="815"/>
                      <a:pt x="85231" y="815"/>
                    </a:cubicBezTo>
                    <a:cubicBezTo>
                      <a:pt x="131839" y="815"/>
                      <a:pt x="169647" y="38623"/>
                      <a:pt x="169647" y="85231"/>
                    </a:cubicBezTo>
                    <a:cubicBezTo>
                      <a:pt x="169647" y="131839"/>
                      <a:pt x="131731" y="169647"/>
                      <a:pt x="85231" y="169647"/>
                    </a:cubicBezTo>
                    <a:close/>
                    <a:moveTo>
                      <a:pt x="85231" y="27976"/>
                    </a:moveTo>
                    <a:cubicBezTo>
                      <a:pt x="53615" y="27976"/>
                      <a:pt x="27976" y="53616"/>
                      <a:pt x="27976" y="85231"/>
                    </a:cubicBezTo>
                    <a:cubicBezTo>
                      <a:pt x="27976" y="116846"/>
                      <a:pt x="53615" y="142486"/>
                      <a:pt x="85231" y="142486"/>
                    </a:cubicBezTo>
                    <a:cubicBezTo>
                      <a:pt x="116846" y="142486"/>
                      <a:pt x="142486" y="116846"/>
                      <a:pt x="142486" y="85231"/>
                    </a:cubicBezTo>
                    <a:cubicBezTo>
                      <a:pt x="142486" y="53616"/>
                      <a:pt x="116737" y="27976"/>
                      <a:pt x="85231" y="27976"/>
                    </a:cubicBezTo>
                    <a:close/>
                  </a:path>
                </a:pathLst>
              </a:custGeom>
              <a:solidFill>
                <a:schemeClr val="accent6"/>
              </a:solidFill>
              <a:ln w="9525" cap="flat">
                <a:noFill/>
                <a:prstDash val="solid"/>
                <a:miter/>
              </a:ln>
            </p:spPr>
            <p:txBody>
              <a:bodyPr rtlCol="0" anchor="ctr"/>
              <a:lstStyle/>
              <a:p>
                <a:endParaRPr lang="en-US" sz="900" dirty="0"/>
              </a:p>
            </p:txBody>
          </p:sp>
          <p:sp>
            <p:nvSpPr>
              <p:cNvPr id="219" name="Freeform: Shape 33">
                <a:extLst>
                  <a:ext uri="{FF2B5EF4-FFF2-40B4-BE49-F238E27FC236}">
                    <a16:creationId xmlns:a16="http://schemas.microsoft.com/office/drawing/2014/main" id="{11F36999-1CB9-5346-A971-2851A7012CC6}"/>
                  </a:ext>
                </a:extLst>
              </p:cNvPr>
              <p:cNvSpPr/>
              <p:nvPr/>
            </p:nvSpPr>
            <p:spPr>
              <a:xfrm>
                <a:off x="6558362" y="2989305"/>
                <a:ext cx="80396" cy="80396"/>
              </a:xfrm>
              <a:custGeom>
                <a:avLst/>
                <a:gdLst>
                  <a:gd name="connsiteX0" fmla="*/ 66952 w 80396"/>
                  <a:gd name="connsiteY0" fmla="*/ 80641 h 80396"/>
                  <a:gd name="connsiteX1" fmla="*/ 57391 w 80396"/>
                  <a:gd name="connsiteY1" fmla="*/ 76621 h 80396"/>
                  <a:gd name="connsiteX2" fmla="*/ 4807 w 80396"/>
                  <a:gd name="connsiteY2" fmla="*/ 24038 h 80396"/>
                  <a:gd name="connsiteX3" fmla="*/ 4807 w 80396"/>
                  <a:gd name="connsiteY3" fmla="*/ 4807 h 80396"/>
                  <a:gd name="connsiteX4" fmla="*/ 24038 w 80396"/>
                  <a:gd name="connsiteY4" fmla="*/ 4807 h 80396"/>
                  <a:gd name="connsiteX5" fmla="*/ 76621 w 80396"/>
                  <a:gd name="connsiteY5" fmla="*/ 57391 h 80396"/>
                  <a:gd name="connsiteX6" fmla="*/ 76621 w 80396"/>
                  <a:gd name="connsiteY6" fmla="*/ 76621 h 80396"/>
                  <a:gd name="connsiteX7" fmla="*/ 66952 w 80396"/>
                  <a:gd name="connsiteY7" fmla="*/ 80641 h 80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6" h="80396">
                    <a:moveTo>
                      <a:pt x="66952" y="80641"/>
                    </a:moveTo>
                    <a:cubicBezTo>
                      <a:pt x="63475" y="80641"/>
                      <a:pt x="59998" y="79337"/>
                      <a:pt x="57391" y="76621"/>
                    </a:cubicBezTo>
                    <a:lnTo>
                      <a:pt x="4807" y="24038"/>
                    </a:lnTo>
                    <a:cubicBezTo>
                      <a:pt x="-516" y="18714"/>
                      <a:pt x="-516" y="10131"/>
                      <a:pt x="4807" y="4807"/>
                    </a:cubicBezTo>
                    <a:cubicBezTo>
                      <a:pt x="10131" y="-516"/>
                      <a:pt x="18714" y="-516"/>
                      <a:pt x="24038" y="4807"/>
                    </a:cubicBezTo>
                    <a:lnTo>
                      <a:pt x="76621" y="57391"/>
                    </a:lnTo>
                    <a:cubicBezTo>
                      <a:pt x="81944" y="62715"/>
                      <a:pt x="81944" y="71298"/>
                      <a:pt x="76621" y="76621"/>
                    </a:cubicBezTo>
                    <a:cubicBezTo>
                      <a:pt x="73905" y="79228"/>
                      <a:pt x="70428" y="80641"/>
                      <a:pt x="66952" y="80641"/>
                    </a:cubicBezTo>
                    <a:close/>
                  </a:path>
                </a:pathLst>
              </a:custGeom>
              <a:solidFill>
                <a:schemeClr val="accent6"/>
              </a:solidFill>
              <a:ln w="9525" cap="flat">
                <a:noFill/>
                <a:prstDash val="solid"/>
                <a:miter/>
              </a:ln>
            </p:spPr>
            <p:txBody>
              <a:bodyPr rtlCol="0" anchor="ctr"/>
              <a:lstStyle/>
              <a:p>
                <a:endParaRPr lang="en-US" sz="900" dirty="0"/>
              </a:p>
            </p:txBody>
          </p:sp>
        </p:grpSp>
      </p:grpSp>
      <p:sp>
        <p:nvSpPr>
          <p:cNvPr id="133" name="Rectangle 132">
            <a:extLst>
              <a:ext uri="{FF2B5EF4-FFF2-40B4-BE49-F238E27FC236}">
                <a16:creationId xmlns:a16="http://schemas.microsoft.com/office/drawing/2014/main" id="{6AFE555D-23F3-DE44-9501-80BE4D69B4E2}"/>
              </a:ext>
            </a:extLst>
          </p:cNvPr>
          <p:cNvSpPr/>
          <p:nvPr/>
        </p:nvSpPr>
        <p:spPr>
          <a:xfrm>
            <a:off x="2553133" y="1490936"/>
            <a:ext cx="4342343" cy="338554"/>
          </a:xfrm>
          <a:prstGeom prst="rect">
            <a:avLst/>
          </a:prstGeom>
        </p:spPr>
        <p:txBody>
          <a:bodyPr wrap="none">
            <a:spAutoFit/>
          </a:bodyPr>
          <a:lstStyle/>
          <a:p>
            <a:pPr algn="ctr"/>
            <a:r>
              <a:rPr lang="en-US" sz="1600" dirty="0">
                <a:solidFill>
                  <a:schemeClr val="bg1"/>
                </a:solidFill>
              </a:rPr>
              <a:t>Offload search load to </a:t>
            </a:r>
            <a:r>
              <a:rPr lang="en-US" sz="1600" b="1" dirty="0">
                <a:solidFill>
                  <a:schemeClr val="bg1"/>
                </a:solidFill>
              </a:rPr>
              <a:t>Splunk Search Heads</a:t>
            </a:r>
          </a:p>
        </p:txBody>
      </p:sp>
      <p:grpSp>
        <p:nvGrpSpPr>
          <p:cNvPr id="13" name="Group 12">
            <a:extLst>
              <a:ext uri="{FF2B5EF4-FFF2-40B4-BE49-F238E27FC236}">
                <a16:creationId xmlns:a16="http://schemas.microsoft.com/office/drawing/2014/main" id="{5F808DAC-A0C2-884F-A21F-B5508D3D9527}"/>
              </a:ext>
            </a:extLst>
          </p:cNvPr>
          <p:cNvGrpSpPr/>
          <p:nvPr/>
        </p:nvGrpSpPr>
        <p:grpSpPr>
          <a:xfrm>
            <a:off x="4828041" y="5575378"/>
            <a:ext cx="1041699" cy="655770"/>
            <a:chOff x="4582466" y="5579591"/>
            <a:chExt cx="1041699" cy="655770"/>
          </a:xfrm>
        </p:grpSpPr>
        <p:sp>
          <p:nvSpPr>
            <p:cNvPr id="200" name="TextBox 199">
              <a:extLst>
                <a:ext uri="{FF2B5EF4-FFF2-40B4-BE49-F238E27FC236}">
                  <a16:creationId xmlns:a16="http://schemas.microsoft.com/office/drawing/2014/main" id="{37630991-1E4A-C948-BE43-E4086E9C6105}"/>
                </a:ext>
              </a:extLst>
            </p:cNvPr>
            <p:cNvSpPr txBox="1"/>
            <p:nvPr/>
          </p:nvSpPr>
          <p:spPr>
            <a:xfrm>
              <a:off x="4582466" y="6096862"/>
              <a:ext cx="1041699" cy="138499"/>
            </a:xfrm>
            <a:prstGeom prst="rect">
              <a:avLst/>
            </a:prstGeom>
            <a:noFill/>
          </p:spPr>
          <p:txBody>
            <a:bodyPr wrap="square" lIns="0" tIns="0" rIns="0" bIns="0" rtlCol="0">
              <a:spAutoFit/>
            </a:bodyPr>
            <a:lstStyle/>
            <a:p>
              <a:pPr algn="ctr"/>
              <a:r>
                <a:rPr lang="en-US" sz="900" dirty="0">
                  <a:solidFill>
                    <a:schemeClr val="bg1"/>
                  </a:solidFill>
                </a:rPr>
                <a:t>TCP/UDP</a:t>
              </a:r>
              <a:endParaRPr lang="en-US" dirty="0">
                <a:solidFill>
                  <a:schemeClr val="bg1"/>
                </a:solidFill>
              </a:endParaRPr>
            </a:p>
          </p:txBody>
        </p:sp>
        <p:grpSp>
          <p:nvGrpSpPr>
            <p:cNvPr id="282" name="Group 281">
              <a:extLst>
                <a:ext uri="{FF2B5EF4-FFF2-40B4-BE49-F238E27FC236}">
                  <a16:creationId xmlns:a16="http://schemas.microsoft.com/office/drawing/2014/main" id="{CC3FAF10-84D9-314A-9E52-76A3F92DD5B0}"/>
                </a:ext>
              </a:extLst>
            </p:cNvPr>
            <p:cNvGrpSpPr>
              <a:grpSpLocks/>
            </p:cNvGrpSpPr>
            <p:nvPr/>
          </p:nvGrpSpPr>
          <p:grpSpPr bwMode="auto">
            <a:xfrm>
              <a:off x="4945706" y="5579591"/>
              <a:ext cx="315219" cy="345422"/>
              <a:chOff x="1394" y="52"/>
              <a:chExt cx="3611" cy="3957"/>
            </a:xfrm>
            <a:solidFill>
              <a:srgbClr val="FFFFFF"/>
            </a:solidFill>
          </p:grpSpPr>
          <p:sp>
            <p:nvSpPr>
              <p:cNvPr id="283" name="Freeform 282">
                <a:extLst>
                  <a:ext uri="{FF2B5EF4-FFF2-40B4-BE49-F238E27FC236}">
                    <a16:creationId xmlns:a16="http://schemas.microsoft.com/office/drawing/2014/main" id="{71FF3B0A-A5B9-684E-AF11-27E4A7F0A632}"/>
                  </a:ext>
                </a:extLst>
              </p:cNvPr>
              <p:cNvSpPr>
                <a:spLocks noChangeArrowheads="1"/>
              </p:cNvSpPr>
              <p:nvPr/>
            </p:nvSpPr>
            <p:spPr bwMode="auto">
              <a:xfrm>
                <a:off x="2459" y="52"/>
                <a:ext cx="1481" cy="1088"/>
              </a:xfrm>
              <a:custGeom>
                <a:avLst/>
                <a:gdLst>
                  <a:gd name="T0" fmla="*/ 5869 w 6536"/>
                  <a:gd name="T1" fmla="*/ 4802 h 4803"/>
                  <a:gd name="T2" fmla="*/ 666 w 6536"/>
                  <a:gd name="T3" fmla="*/ 4802 h 4803"/>
                  <a:gd name="T4" fmla="*/ 0 w 6536"/>
                  <a:gd name="T5" fmla="*/ 4136 h 4803"/>
                  <a:gd name="T6" fmla="*/ 0 w 6536"/>
                  <a:gd name="T7" fmla="*/ 666 h 4803"/>
                  <a:gd name="T8" fmla="*/ 666 w 6536"/>
                  <a:gd name="T9" fmla="*/ 0 h 4803"/>
                  <a:gd name="T10" fmla="*/ 5869 w 6536"/>
                  <a:gd name="T11" fmla="*/ 0 h 4803"/>
                  <a:gd name="T12" fmla="*/ 6535 w 6536"/>
                  <a:gd name="T13" fmla="*/ 666 h 4803"/>
                  <a:gd name="T14" fmla="*/ 6535 w 6536"/>
                  <a:gd name="T15" fmla="*/ 4136 h 4803"/>
                  <a:gd name="T16" fmla="*/ 5869 w 6536"/>
                  <a:gd name="T17" fmla="*/ 4802 h 4803"/>
                  <a:gd name="T18" fmla="*/ 664 w 6536"/>
                  <a:gd name="T19" fmla="*/ 512 h 4803"/>
                  <a:gd name="T20" fmla="*/ 510 w 6536"/>
                  <a:gd name="T21" fmla="*/ 666 h 4803"/>
                  <a:gd name="T22" fmla="*/ 510 w 6536"/>
                  <a:gd name="T23" fmla="*/ 4136 h 4803"/>
                  <a:gd name="T24" fmla="*/ 664 w 6536"/>
                  <a:gd name="T25" fmla="*/ 4290 h 4803"/>
                  <a:gd name="T26" fmla="*/ 5867 w 6536"/>
                  <a:gd name="T27" fmla="*/ 4290 h 4803"/>
                  <a:gd name="T28" fmla="*/ 6020 w 6536"/>
                  <a:gd name="T29" fmla="*/ 4136 h 4803"/>
                  <a:gd name="T30" fmla="*/ 6020 w 6536"/>
                  <a:gd name="T31" fmla="*/ 666 h 4803"/>
                  <a:gd name="T32" fmla="*/ 5867 w 6536"/>
                  <a:gd name="T33" fmla="*/ 512 h 4803"/>
                  <a:gd name="T34" fmla="*/ 664 w 6536"/>
                  <a:gd name="T35" fmla="*/ 512 h 48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536" h="4803">
                    <a:moveTo>
                      <a:pt x="5869" y="4802"/>
                    </a:moveTo>
                    <a:lnTo>
                      <a:pt x="666" y="4802"/>
                    </a:lnTo>
                    <a:cubicBezTo>
                      <a:pt x="299" y="4802"/>
                      <a:pt x="0" y="4503"/>
                      <a:pt x="0" y="4136"/>
                    </a:cubicBezTo>
                    <a:lnTo>
                      <a:pt x="0" y="666"/>
                    </a:lnTo>
                    <a:cubicBezTo>
                      <a:pt x="0" y="299"/>
                      <a:pt x="299" y="0"/>
                      <a:pt x="666" y="0"/>
                    </a:cubicBezTo>
                    <a:lnTo>
                      <a:pt x="5869" y="0"/>
                    </a:lnTo>
                    <a:cubicBezTo>
                      <a:pt x="6236" y="0"/>
                      <a:pt x="6535" y="299"/>
                      <a:pt x="6535" y="666"/>
                    </a:cubicBezTo>
                    <a:lnTo>
                      <a:pt x="6535" y="4136"/>
                    </a:lnTo>
                    <a:cubicBezTo>
                      <a:pt x="6535" y="4503"/>
                      <a:pt x="6236" y="4802"/>
                      <a:pt x="5869" y="4802"/>
                    </a:cubicBezTo>
                    <a:close/>
                    <a:moveTo>
                      <a:pt x="664" y="512"/>
                    </a:moveTo>
                    <a:cubicBezTo>
                      <a:pt x="580" y="512"/>
                      <a:pt x="510" y="582"/>
                      <a:pt x="510" y="666"/>
                    </a:cubicBezTo>
                    <a:lnTo>
                      <a:pt x="510" y="4136"/>
                    </a:lnTo>
                    <a:cubicBezTo>
                      <a:pt x="510" y="4220"/>
                      <a:pt x="580" y="4290"/>
                      <a:pt x="664" y="4290"/>
                    </a:cubicBezTo>
                    <a:lnTo>
                      <a:pt x="5867" y="4290"/>
                    </a:lnTo>
                    <a:cubicBezTo>
                      <a:pt x="5951" y="4290"/>
                      <a:pt x="6020" y="4220"/>
                      <a:pt x="6020" y="4136"/>
                    </a:cubicBezTo>
                    <a:lnTo>
                      <a:pt x="6020" y="666"/>
                    </a:lnTo>
                    <a:cubicBezTo>
                      <a:pt x="6020" y="582"/>
                      <a:pt x="5951" y="512"/>
                      <a:pt x="5867" y="512"/>
                    </a:cubicBezTo>
                    <a:lnTo>
                      <a:pt x="664" y="512"/>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600"/>
              </a:p>
            </p:txBody>
          </p:sp>
          <p:sp>
            <p:nvSpPr>
              <p:cNvPr id="284" name="Freeform 283">
                <a:extLst>
                  <a:ext uri="{FF2B5EF4-FFF2-40B4-BE49-F238E27FC236}">
                    <a16:creationId xmlns:a16="http://schemas.microsoft.com/office/drawing/2014/main" id="{8234A04D-E2A6-7D4D-8B58-19713B13C730}"/>
                  </a:ext>
                </a:extLst>
              </p:cNvPr>
              <p:cNvSpPr>
                <a:spLocks noChangeArrowheads="1"/>
              </p:cNvSpPr>
              <p:nvPr/>
            </p:nvSpPr>
            <p:spPr bwMode="auto">
              <a:xfrm>
                <a:off x="1679" y="1967"/>
                <a:ext cx="1090" cy="809"/>
              </a:xfrm>
              <a:custGeom>
                <a:avLst/>
                <a:gdLst>
                  <a:gd name="T0" fmla="*/ 4144 w 4811"/>
                  <a:gd name="T1" fmla="*/ 3572 h 3573"/>
                  <a:gd name="T2" fmla="*/ 665 w 4811"/>
                  <a:gd name="T3" fmla="*/ 3572 h 3573"/>
                  <a:gd name="T4" fmla="*/ 0 w 4811"/>
                  <a:gd name="T5" fmla="*/ 2906 h 3573"/>
                  <a:gd name="T6" fmla="*/ 0 w 4811"/>
                  <a:gd name="T7" fmla="*/ 664 h 3573"/>
                  <a:gd name="T8" fmla="*/ 665 w 4811"/>
                  <a:gd name="T9" fmla="*/ 0 h 3573"/>
                  <a:gd name="T10" fmla="*/ 4144 w 4811"/>
                  <a:gd name="T11" fmla="*/ 0 h 3573"/>
                  <a:gd name="T12" fmla="*/ 4810 w 4811"/>
                  <a:gd name="T13" fmla="*/ 664 h 3573"/>
                  <a:gd name="T14" fmla="*/ 4810 w 4811"/>
                  <a:gd name="T15" fmla="*/ 2906 h 3573"/>
                  <a:gd name="T16" fmla="*/ 4144 w 4811"/>
                  <a:gd name="T17" fmla="*/ 3572 h 3573"/>
                  <a:gd name="T18" fmla="*/ 665 w 4811"/>
                  <a:gd name="T19" fmla="*/ 511 h 3573"/>
                  <a:gd name="T20" fmla="*/ 512 w 4811"/>
                  <a:gd name="T21" fmla="*/ 664 h 3573"/>
                  <a:gd name="T22" fmla="*/ 512 w 4811"/>
                  <a:gd name="T23" fmla="*/ 2906 h 3573"/>
                  <a:gd name="T24" fmla="*/ 665 w 4811"/>
                  <a:gd name="T25" fmla="*/ 3059 h 3573"/>
                  <a:gd name="T26" fmla="*/ 4144 w 4811"/>
                  <a:gd name="T27" fmla="*/ 3059 h 3573"/>
                  <a:gd name="T28" fmla="*/ 4298 w 4811"/>
                  <a:gd name="T29" fmla="*/ 2906 h 3573"/>
                  <a:gd name="T30" fmla="*/ 4298 w 4811"/>
                  <a:gd name="T31" fmla="*/ 664 h 3573"/>
                  <a:gd name="T32" fmla="*/ 4144 w 4811"/>
                  <a:gd name="T33" fmla="*/ 511 h 3573"/>
                  <a:gd name="T34" fmla="*/ 665 w 4811"/>
                  <a:gd name="T35" fmla="*/ 511 h 3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11" h="3573">
                    <a:moveTo>
                      <a:pt x="4144" y="3572"/>
                    </a:moveTo>
                    <a:lnTo>
                      <a:pt x="665" y="3572"/>
                    </a:lnTo>
                    <a:cubicBezTo>
                      <a:pt x="299" y="3572"/>
                      <a:pt x="0" y="3272"/>
                      <a:pt x="0" y="2906"/>
                    </a:cubicBezTo>
                    <a:lnTo>
                      <a:pt x="0" y="664"/>
                    </a:lnTo>
                    <a:cubicBezTo>
                      <a:pt x="0" y="299"/>
                      <a:pt x="299" y="0"/>
                      <a:pt x="665" y="0"/>
                    </a:cubicBezTo>
                    <a:lnTo>
                      <a:pt x="4144" y="0"/>
                    </a:lnTo>
                    <a:cubicBezTo>
                      <a:pt x="4511" y="0"/>
                      <a:pt x="4810" y="299"/>
                      <a:pt x="4810" y="664"/>
                    </a:cubicBezTo>
                    <a:lnTo>
                      <a:pt x="4810" y="2906"/>
                    </a:lnTo>
                    <a:cubicBezTo>
                      <a:pt x="4810" y="3272"/>
                      <a:pt x="4511" y="3572"/>
                      <a:pt x="4144" y="3572"/>
                    </a:cubicBezTo>
                    <a:close/>
                    <a:moveTo>
                      <a:pt x="665" y="511"/>
                    </a:moveTo>
                    <a:cubicBezTo>
                      <a:pt x="581" y="511"/>
                      <a:pt x="512" y="580"/>
                      <a:pt x="512" y="664"/>
                    </a:cubicBezTo>
                    <a:lnTo>
                      <a:pt x="512" y="2906"/>
                    </a:lnTo>
                    <a:cubicBezTo>
                      <a:pt x="512" y="2990"/>
                      <a:pt x="581" y="3059"/>
                      <a:pt x="665" y="3059"/>
                    </a:cubicBezTo>
                    <a:lnTo>
                      <a:pt x="4144" y="3059"/>
                    </a:lnTo>
                    <a:cubicBezTo>
                      <a:pt x="4228" y="3059"/>
                      <a:pt x="4298" y="2990"/>
                      <a:pt x="4298" y="2906"/>
                    </a:cubicBezTo>
                    <a:lnTo>
                      <a:pt x="4298" y="664"/>
                    </a:lnTo>
                    <a:cubicBezTo>
                      <a:pt x="4298" y="580"/>
                      <a:pt x="4228" y="511"/>
                      <a:pt x="4144" y="511"/>
                    </a:cubicBezTo>
                    <a:lnTo>
                      <a:pt x="665" y="51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600"/>
              </a:p>
            </p:txBody>
          </p:sp>
          <p:sp>
            <p:nvSpPr>
              <p:cNvPr id="285" name="Freeform 284">
                <a:extLst>
                  <a:ext uri="{FF2B5EF4-FFF2-40B4-BE49-F238E27FC236}">
                    <a16:creationId xmlns:a16="http://schemas.microsoft.com/office/drawing/2014/main" id="{88A6692A-D0F7-9048-BAC5-C5682852DE93}"/>
                  </a:ext>
                </a:extLst>
              </p:cNvPr>
              <p:cNvSpPr>
                <a:spLocks noChangeArrowheads="1"/>
              </p:cNvSpPr>
              <p:nvPr/>
            </p:nvSpPr>
            <p:spPr bwMode="auto">
              <a:xfrm>
                <a:off x="3630" y="1967"/>
                <a:ext cx="1090" cy="809"/>
              </a:xfrm>
              <a:custGeom>
                <a:avLst/>
                <a:gdLst>
                  <a:gd name="T0" fmla="*/ 4145 w 4811"/>
                  <a:gd name="T1" fmla="*/ 3572 h 3573"/>
                  <a:gd name="T2" fmla="*/ 666 w 4811"/>
                  <a:gd name="T3" fmla="*/ 3572 h 3573"/>
                  <a:gd name="T4" fmla="*/ 0 w 4811"/>
                  <a:gd name="T5" fmla="*/ 2906 h 3573"/>
                  <a:gd name="T6" fmla="*/ 0 w 4811"/>
                  <a:gd name="T7" fmla="*/ 664 h 3573"/>
                  <a:gd name="T8" fmla="*/ 666 w 4811"/>
                  <a:gd name="T9" fmla="*/ 0 h 3573"/>
                  <a:gd name="T10" fmla="*/ 4145 w 4811"/>
                  <a:gd name="T11" fmla="*/ 0 h 3573"/>
                  <a:gd name="T12" fmla="*/ 4810 w 4811"/>
                  <a:gd name="T13" fmla="*/ 664 h 3573"/>
                  <a:gd name="T14" fmla="*/ 4810 w 4811"/>
                  <a:gd name="T15" fmla="*/ 2906 h 3573"/>
                  <a:gd name="T16" fmla="*/ 4145 w 4811"/>
                  <a:gd name="T17" fmla="*/ 3572 h 3573"/>
                  <a:gd name="T18" fmla="*/ 666 w 4811"/>
                  <a:gd name="T19" fmla="*/ 511 h 3573"/>
                  <a:gd name="T20" fmla="*/ 512 w 4811"/>
                  <a:gd name="T21" fmla="*/ 664 h 3573"/>
                  <a:gd name="T22" fmla="*/ 512 w 4811"/>
                  <a:gd name="T23" fmla="*/ 2906 h 3573"/>
                  <a:gd name="T24" fmla="*/ 666 w 4811"/>
                  <a:gd name="T25" fmla="*/ 3059 h 3573"/>
                  <a:gd name="T26" fmla="*/ 4145 w 4811"/>
                  <a:gd name="T27" fmla="*/ 3059 h 3573"/>
                  <a:gd name="T28" fmla="*/ 4298 w 4811"/>
                  <a:gd name="T29" fmla="*/ 2906 h 3573"/>
                  <a:gd name="T30" fmla="*/ 4298 w 4811"/>
                  <a:gd name="T31" fmla="*/ 664 h 3573"/>
                  <a:gd name="T32" fmla="*/ 4145 w 4811"/>
                  <a:gd name="T33" fmla="*/ 511 h 3573"/>
                  <a:gd name="T34" fmla="*/ 666 w 4811"/>
                  <a:gd name="T35" fmla="*/ 511 h 3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11" h="3573">
                    <a:moveTo>
                      <a:pt x="4145" y="3572"/>
                    </a:moveTo>
                    <a:lnTo>
                      <a:pt x="666" y="3572"/>
                    </a:lnTo>
                    <a:cubicBezTo>
                      <a:pt x="299" y="3572"/>
                      <a:pt x="0" y="3272"/>
                      <a:pt x="0" y="2906"/>
                    </a:cubicBezTo>
                    <a:lnTo>
                      <a:pt x="0" y="664"/>
                    </a:lnTo>
                    <a:cubicBezTo>
                      <a:pt x="0" y="299"/>
                      <a:pt x="299" y="0"/>
                      <a:pt x="666" y="0"/>
                    </a:cubicBezTo>
                    <a:lnTo>
                      <a:pt x="4145" y="0"/>
                    </a:lnTo>
                    <a:cubicBezTo>
                      <a:pt x="4511" y="0"/>
                      <a:pt x="4810" y="299"/>
                      <a:pt x="4810" y="664"/>
                    </a:cubicBezTo>
                    <a:lnTo>
                      <a:pt x="4810" y="2906"/>
                    </a:lnTo>
                    <a:cubicBezTo>
                      <a:pt x="4810" y="3272"/>
                      <a:pt x="4511" y="3572"/>
                      <a:pt x="4145" y="3572"/>
                    </a:cubicBezTo>
                    <a:close/>
                    <a:moveTo>
                      <a:pt x="666" y="511"/>
                    </a:moveTo>
                    <a:cubicBezTo>
                      <a:pt x="582" y="511"/>
                      <a:pt x="512" y="580"/>
                      <a:pt x="512" y="664"/>
                    </a:cubicBezTo>
                    <a:lnTo>
                      <a:pt x="512" y="2906"/>
                    </a:lnTo>
                    <a:cubicBezTo>
                      <a:pt x="512" y="2990"/>
                      <a:pt x="582" y="3059"/>
                      <a:pt x="666" y="3059"/>
                    </a:cubicBezTo>
                    <a:lnTo>
                      <a:pt x="4145" y="3059"/>
                    </a:lnTo>
                    <a:cubicBezTo>
                      <a:pt x="4229" y="3059"/>
                      <a:pt x="4298" y="2990"/>
                      <a:pt x="4298" y="2906"/>
                    </a:cubicBezTo>
                    <a:lnTo>
                      <a:pt x="4298" y="664"/>
                    </a:lnTo>
                    <a:cubicBezTo>
                      <a:pt x="4298" y="580"/>
                      <a:pt x="4229" y="511"/>
                      <a:pt x="4145" y="511"/>
                    </a:cubicBezTo>
                    <a:lnTo>
                      <a:pt x="666" y="51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600"/>
              </a:p>
            </p:txBody>
          </p:sp>
          <p:sp>
            <p:nvSpPr>
              <p:cNvPr id="286" name="Freeform 285">
                <a:extLst>
                  <a:ext uri="{FF2B5EF4-FFF2-40B4-BE49-F238E27FC236}">
                    <a16:creationId xmlns:a16="http://schemas.microsoft.com/office/drawing/2014/main" id="{AEA98C0C-395B-064A-BFDB-A14112360765}"/>
                  </a:ext>
                </a:extLst>
              </p:cNvPr>
              <p:cNvSpPr>
                <a:spLocks noChangeArrowheads="1"/>
              </p:cNvSpPr>
              <p:nvPr/>
            </p:nvSpPr>
            <p:spPr bwMode="auto">
              <a:xfrm>
                <a:off x="2166" y="1472"/>
                <a:ext cx="2066" cy="427"/>
              </a:xfrm>
              <a:custGeom>
                <a:avLst/>
                <a:gdLst>
                  <a:gd name="T0" fmla="*/ 256 w 9116"/>
                  <a:gd name="T1" fmla="*/ 1885 h 1886"/>
                  <a:gd name="T2" fmla="*/ 0 w 9116"/>
                  <a:gd name="T3" fmla="*/ 1628 h 1886"/>
                  <a:gd name="T4" fmla="*/ 0 w 9116"/>
                  <a:gd name="T5" fmla="*/ 256 h 1886"/>
                  <a:gd name="T6" fmla="*/ 256 w 9116"/>
                  <a:gd name="T7" fmla="*/ 0 h 1886"/>
                  <a:gd name="T8" fmla="*/ 8859 w 9116"/>
                  <a:gd name="T9" fmla="*/ 0 h 1886"/>
                  <a:gd name="T10" fmla="*/ 9115 w 9116"/>
                  <a:gd name="T11" fmla="*/ 256 h 1886"/>
                  <a:gd name="T12" fmla="*/ 9115 w 9116"/>
                  <a:gd name="T13" fmla="*/ 1620 h 1886"/>
                  <a:gd name="T14" fmla="*/ 8859 w 9116"/>
                  <a:gd name="T15" fmla="*/ 1876 h 1886"/>
                  <a:gd name="T16" fmla="*/ 8603 w 9116"/>
                  <a:gd name="T17" fmla="*/ 1620 h 1886"/>
                  <a:gd name="T18" fmla="*/ 8603 w 9116"/>
                  <a:gd name="T19" fmla="*/ 512 h 1886"/>
                  <a:gd name="T20" fmla="*/ 512 w 9116"/>
                  <a:gd name="T21" fmla="*/ 512 h 1886"/>
                  <a:gd name="T22" fmla="*/ 512 w 9116"/>
                  <a:gd name="T23" fmla="*/ 1628 h 1886"/>
                  <a:gd name="T24" fmla="*/ 256 w 9116"/>
                  <a:gd name="T25" fmla="*/ 1885 h 1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16" h="1886">
                    <a:moveTo>
                      <a:pt x="256" y="1885"/>
                    </a:moveTo>
                    <a:cubicBezTo>
                      <a:pt x="114" y="1885"/>
                      <a:pt x="0" y="1770"/>
                      <a:pt x="0" y="1628"/>
                    </a:cubicBezTo>
                    <a:lnTo>
                      <a:pt x="0" y="256"/>
                    </a:lnTo>
                    <a:cubicBezTo>
                      <a:pt x="0" y="114"/>
                      <a:pt x="114" y="0"/>
                      <a:pt x="256" y="0"/>
                    </a:cubicBezTo>
                    <a:lnTo>
                      <a:pt x="8859" y="0"/>
                    </a:lnTo>
                    <a:cubicBezTo>
                      <a:pt x="9001" y="0"/>
                      <a:pt x="9115" y="114"/>
                      <a:pt x="9115" y="256"/>
                    </a:cubicBezTo>
                    <a:lnTo>
                      <a:pt x="9115" y="1620"/>
                    </a:lnTo>
                    <a:cubicBezTo>
                      <a:pt x="9115" y="1762"/>
                      <a:pt x="9001" y="1876"/>
                      <a:pt x="8859" y="1876"/>
                    </a:cubicBezTo>
                    <a:cubicBezTo>
                      <a:pt x="8718" y="1876"/>
                      <a:pt x="8603" y="1762"/>
                      <a:pt x="8603" y="1620"/>
                    </a:cubicBezTo>
                    <a:lnTo>
                      <a:pt x="8603" y="512"/>
                    </a:lnTo>
                    <a:lnTo>
                      <a:pt x="512" y="512"/>
                    </a:lnTo>
                    <a:lnTo>
                      <a:pt x="512" y="1628"/>
                    </a:lnTo>
                    <a:cubicBezTo>
                      <a:pt x="512" y="1770"/>
                      <a:pt x="397" y="1885"/>
                      <a:pt x="256" y="188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600"/>
              </a:p>
            </p:txBody>
          </p:sp>
          <p:sp>
            <p:nvSpPr>
              <p:cNvPr id="287" name="Freeform 286">
                <a:extLst>
                  <a:ext uri="{FF2B5EF4-FFF2-40B4-BE49-F238E27FC236}">
                    <a16:creationId xmlns:a16="http://schemas.microsoft.com/office/drawing/2014/main" id="{FD16B268-D662-654B-B2C9-23A68445D85B}"/>
                  </a:ext>
                </a:extLst>
              </p:cNvPr>
              <p:cNvSpPr>
                <a:spLocks noChangeArrowheads="1"/>
              </p:cNvSpPr>
              <p:nvPr/>
            </p:nvSpPr>
            <p:spPr bwMode="auto">
              <a:xfrm>
                <a:off x="3142" y="1199"/>
                <a:ext cx="115" cy="389"/>
              </a:xfrm>
              <a:custGeom>
                <a:avLst/>
                <a:gdLst>
                  <a:gd name="T0" fmla="*/ 256 w 512"/>
                  <a:gd name="T1" fmla="*/ 1719 h 1720"/>
                  <a:gd name="T2" fmla="*/ 0 w 512"/>
                  <a:gd name="T3" fmla="*/ 1463 h 1720"/>
                  <a:gd name="T4" fmla="*/ 0 w 512"/>
                  <a:gd name="T5" fmla="*/ 256 h 1720"/>
                  <a:gd name="T6" fmla="*/ 256 w 512"/>
                  <a:gd name="T7" fmla="*/ 0 h 1720"/>
                  <a:gd name="T8" fmla="*/ 511 w 512"/>
                  <a:gd name="T9" fmla="*/ 256 h 1720"/>
                  <a:gd name="T10" fmla="*/ 511 w 512"/>
                  <a:gd name="T11" fmla="*/ 1463 h 1720"/>
                  <a:gd name="T12" fmla="*/ 256 w 512"/>
                  <a:gd name="T13" fmla="*/ 1719 h 1720"/>
                </a:gdLst>
                <a:ahLst/>
                <a:cxnLst>
                  <a:cxn ang="0">
                    <a:pos x="T0" y="T1"/>
                  </a:cxn>
                  <a:cxn ang="0">
                    <a:pos x="T2" y="T3"/>
                  </a:cxn>
                  <a:cxn ang="0">
                    <a:pos x="T4" y="T5"/>
                  </a:cxn>
                  <a:cxn ang="0">
                    <a:pos x="T6" y="T7"/>
                  </a:cxn>
                  <a:cxn ang="0">
                    <a:pos x="T8" y="T9"/>
                  </a:cxn>
                  <a:cxn ang="0">
                    <a:pos x="T10" y="T11"/>
                  </a:cxn>
                  <a:cxn ang="0">
                    <a:pos x="T12" y="T13"/>
                  </a:cxn>
                </a:cxnLst>
                <a:rect l="0" t="0" r="r" b="b"/>
                <a:pathLst>
                  <a:path w="512" h="1720">
                    <a:moveTo>
                      <a:pt x="256" y="1719"/>
                    </a:moveTo>
                    <a:cubicBezTo>
                      <a:pt x="115" y="1719"/>
                      <a:pt x="0" y="1604"/>
                      <a:pt x="0" y="1463"/>
                    </a:cubicBezTo>
                    <a:lnTo>
                      <a:pt x="0" y="256"/>
                    </a:lnTo>
                    <a:cubicBezTo>
                      <a:pt x="0" y="115"/>
                      <a:pt x="115" y="0"/>
                      <a:pt x="256" y="0"/>
                    </a:cubicBezTo>
                    <a:cubicBezTo>
                      <a:pt x="396" y="0"/>
                      <a:pt x="511" y="115"/>
                      <a:pt x="511" y="256"/>
                    </a:cubicBezTo>
                    <a:lnTo>
                      <a:pt x="511" y="1463"/>
                    </a:lnTo>
                    <a:cubicBezTo>
                      <a:pt x="511" y="1604"/>
                      <a:pt x="396" y="1719"/>
                      <a:pt x="256" y="1719"/>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600"/>
              </a:p>
            </p:txBody>
          </p:sp>
          <p:sp>
            <p:nvSpPr>
              <p:cNvPr id="288" name="Freeform 287">
                <a:extLst>
                  <a:ext uri="{FF2B5EF4-FFF2-40B4-BE49-F238E27FC236}">
                    <a16:creationId xmlns:a16="http://schemas.microsoft.com/office/drawing/2014/main" id="{3E3D1989-003A-6345-84EF-607D2FB78AD6}"/>
                  </a:ext>
                </a:extLst>
              </p:cNvPr>
              <p:cNvSpPr>
                <a:spLocks noChangeArrowheads="1"/>
              </p:cNvSpPr>
              <p:nvPr/>
            </p:nvSpPr>
            <p:spPr bwMode="auto">
              <a:xfrm>
                <a:off x="1394" y="3408"/>
                <a:ext cx="630" cy="600"/>
              </a:xfrm>
              <a:custGeom>
                <a:avLst/>
                <a:gdLst>
                  <a:gd name="T0" fmla="*/ 2116 w 2783"/>
                  <a:gd name="T1" fmla="*/ 2651 h 2652"/>
                  <a:gd name="T2" fmla="*/ 665 w 2783"/>
                  <a:gd name="T3" fmla="*/ 2651 h 2652"/>
                  <a:gd name="T4" fmla="*/ 0 w 2783"/>
                  <a:gd name="T5" fmla="*/ 1985 h 2652"/>
                  <a:gd name="T6" fmla="*/ 0 w 2783"/>
                  <a:gd name="T7" fmla="*/ 665 h 2652"/>
                  <a:gd name="T8" fmla="*/ 665 w 2783"/>
                  <a:gd name="T9" fmla="*/ 0 h 2652"/>
                  <a:gd name="T10" fmla="*/ 2116 w 2783"/>
                  <a:gd name="T11" fmla="*/ 0 h 2652"/>
                  <a:gd name="T12" fmla="*/ 2782 w 2783"/>
                  <a:gd name="T13" fmla="*/ 665 h 2652"/>
                  <a:gd name="T14" fmla="*/ 2782 w 2783"/>
                  <a:gd name="T15" fmla="*/ 1985 h 2652"/>
                  <a:gd name="T16" fmla="*/ 2116 w 2783"/>
                  <a:gd name="T17" fmla="*/ 2651 h 2652"/>
                  <a:gd name="T18" fmla="*/ 665 w 2783"/>
                  <a:gd name="T19" fmla="*/ 512 h 2652"/>
                  <a:gd name="T20" fmla="*/ 512 w 2783"/>
                  <a:gd name="T21" fmla="*/ 665 h 2652"/>
                  <a:gd name="T22" fmla="*/ 512 w 2783"/>
                  <a:gd name="T23" fmla="*/ 1985 h 2652"/>
                  <a:gd name="T24" fmla="*/ 665 w 2783"/>
                  <a:gd name="T25" fmla="*/ 2138 h 2652"/>
                  <a:gd name="T26" fmla="*/ 2116 w 2783"/>
                  <a:gd name="T27" fmla="*/ 2138 h 2652"/>
                  <a:gd name="T28" fmla="*/ 2270 w 2783"/>
                  <a:gd name="T29" fmla="*/ 1985 h 2652"/>
                  <a:gd name="T30" fmla="*/ 2270 w 2783"/>
                  <a:gd name="T31" fmla="*/ 665 h 2652"/>
                  <a:gd name="T32" fmla="*/ 2116 w 2783"/>
                  <a:gd name="T33" fmla="*/ 512 h 2652"/>
                  <a:gd name="T34" fmla="*/ 665 w 2783"/>
                  <a:gd name="T35" fmla="*/ 512 h 2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83" h="2652">
                    <a:moveTo>
                      <a:pt x="2116" y="2651"/>
                    </a:moveTo>
                    <a:lnTo>
                      <a:pt x="665" y="2651"/>
                    </a:lnTo>
                    <a:cubicBezTo>
                      <a:pt x="299" y="2651"/>
                      <a:pt x="0" y="2352"/>
                      <a:pt x="0" y="1985"/>
                    </a:cubicBezTo>
                    <a:lnTo>
                      <a:pt x="0" y="665"/>
                    </a:lnTo>
                    <a:cubicBezTo>
                      <a:pt x="0" y="299"/>
                      <a:pt x="299" y="0"/>
                      <a:pt x="665" y="0"/>
                    </a:cubicBezTo>
                    <a:lnTo>
                      <a:pt x="2116" y="0"/>
                    </a:lnTo>
                    <a:cubicBezTo>
                      <a:pt x="2483" y="0"/>
                      <a:pt x="2782" y="299"/>
                      <a:pt x="2782" y="665"/>
                    </a:cubicBezTo>
                    <a:lnTo>
                      <a:pt x="2782" y="1985"/>
                    </a:lnTo>
                    <a:cubicBezTo>
                      <a:pt x="2782" y="2354"/>
                      <a:pt x="2483" y="2651"/>
                      <a:pt x="2116" y="2651"/>
                    </a:cubicBezTo>
                    <a:close/>
                    <a:moveTo>
                      <a:pt x="665" y="512"/>
                    </a:moveTo>
                    <a:cubicBezTo>
                      <a:pt x="581" y="512"/>
                      <a:pt x="512" y="581"/>
                      <a:pt x="512" y="665"/>
                    </a:cubicBezTo>
                    <a:lnTo>
                      <a:pt x="512" y="1985"/>
                    </a:lnTo>
                    <a:cubicBezTo>
                      <a:pt x="512" y="2069"/>
                      <a:pt x="581" y="2138"/>
                      <a:pt x="665" y="2138"/>
                    </a:cubicBezTo>
                    <a:lnTo>
                      <a:pt x="2116" y="2138"/>
                    </a:lnTo>
                    <a:cubicBezTo>
                      <a:pt x="2200" y="2138"/>
                      <a:pt x="2270" y="2069"/>
                      <a:pt x="2270" y="1985"/>
                    </a:cubicBezTo>
                    <a:lnTo>
                      <a:pt x="2270" y="665"/>
                    </a:lnTo>
                    <a:cubicBezTo>
                      <a:pt x="2270" y="581"/>
                      <a:pt x="2200" y="512"/>
                      <a:pt x="2116" y="512"/>
                    </a:cubicBezTo>
                    <a:lnTo>
                      <a:pt x="665" y="512"/>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600"/>
              </a:p>
            </p:txBody>
          </p:sp>
          <p:sp>
            <p:nvSpPr>
              <p:cNvPr id="289" name="Freeform 288">
                <a:extLst>
                  <a:ext uri="{FF2B5EF4-FFF2-40B4-BE49-F238E27FC236}">
                    <a16:creationId xmlns:a16="http://schemas.microsoft.com/office/drawing/2014/main" id="{4CE51FD8-2190-D640-8824-687B6D7F50B4}"/>
                  </a:ext>
                </a:extLst>
              </p:cNvPr>
              <p:cNvSpPr>
                <a:spLocks noChangeArrowheads="1"/>
              </p:cNvSpPr>
              <p:nvPr/>
            </p:nvSpPr>
            <p:spPr bwMode="auto">
              <a:xfrm>
                <a:off x="2424" y="3408"/>
                <a:ext cx="630" cy="600"/>
              </a:xfrm>
              <a:custGeom>
                <a:avLst/>
                <a:gdLst>
                  <a:gd name="T0" fmla="*/ 2116 w 2783"/>
                  <a:gd name="T1" fmla="*/ 2651 h 2652"/>
                  <a:gd name="T2" fmla="*/ 665 w 2783"/>
                  <a:gd name="T3" fmla="*/ 2651 h 2652"/>
                  <a:gd name="T4" fmla="*/ 0 w 2783"/>
                  <a:gd name="T5" fmla="*/ 1985 h 2652"/>
                  <a:gd name="T6" fmla="*/ 0 w 2783"/>
                  <a:gd name="T7" fmla="*/ 665 h 2652"/>
                  <a:gd name="T8" fmla="*/ 665 w 2783"/>
                  <a:gd name="T9" fmla="*/ 0 h 2652"/>
                  <a:gd name="T10" fmla="*/ 2116 w 2783"/>
                  <a:gd name="T11" fmla="*/ 0 h 2652"/>
                  <a:gd name="T12" fmla="*/ 2782 w 2783"/>
                  <a:gd name="T13" fmla="*/ 665 h 2652"/>
                  <a:gd name="T14" fmla="*/ 2782 w 2783"/>
                  <a:gd name="T15" fmla="*/ 1985 h 2652"/>
                  <a:gd name="T16" fmla="*/ 2116 w 2783"/>
                  <a:gd name="T17" fmla="*/ 2651 h 2652"/>
                  <a:gd name="T18" fmla="*/ 665 w 2783"/>
                  <a:gd name="T19" fmla="*/ 512 h 2652"/>
                  <a:gd name="T20" fmla="*/ 512 w 2783"/>
                  <a:gd name="T21" fmla="*/ 665 h 2652"/>
                  <a:gd name="T22" fmla="*/ 512 w 2783"/>
                  <a:gd name="T23" fmla="*/ 1985 h 2652"/>
                  <a:gd name="T24" fmla="*/ 665 w 2783"/>
                  <a:gd name="T25" fmla="*/ 2138 h 2652"/>
                  <a:gd name="T26" fmla="*/ 2116 w 2783"/>
                  <a:gd name="T27" fmla="*/ 2138 h 2652"/>
                  <a:gd name="T28" fmla="*/ 2270 w 2783"/>
                  <a:gd name="T29" fmla="*/ 1985 h 2652"/>
                  <a:gd name="T30" fmla="*/ 2270 w 2783"/>
                  <a:gd name="T31" fmla="*/ 665 h 2652"/>
                  <a:gd name="T32" fmla="*/ 2116 w 2783"/>
                  <a:gd name="T33" fmla="*/ 512 h 2652"/>
                  <a:gd name="T34" fmla="*/ 665 w 2783"/>
                  <a:gd name="T35" fmla="*/ 512 h 2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83" h="2652">
                    <a:moveTo>
                      <a:pt x="2116" y="2651"/>
                    </a:moveTo>
                    <a:lnTo>
                      <a:pt x="665" y="2651"/>
                    </a:lnTo>
                    <a:cubicBezTo>
                      <a:pt x="299" y="2651"/>
                      <a:pt x="0" y="2352"/>
                      <a:pt x="0" y="1985"/>
                    </a:cubicBezTo>
                    <a:lnTo>
                      <a:pt x="0" y="665"/>
                    </a:lnTo>
                    <a:cubicBezTo>
                      <a:pt x="0" y="299"/>
                      <a:pt x="299" y="0"/>
                      <a:pt x="665" y="0"/>
                    </a:cubicBezTo>
                    <a:lnTo>
                      <a:pt x="2116" y="0"/>
                    </a:lnTo>
                    <a:cubicBezTo>
                      <a:pt x="2483" y="0"/>
                      <a:pt x="2782" y="299"/>
                      <a:pt x="2782" y="665"/>
                    </a:cubicBezTo>
                    <a:lnTo>
                      <a:pt x="2782" y="1985"/>
                    </a:lnTo>
                    <a:cubicBezTo>
                      <a:pt x="2782" y="2354"/>
                      <a:pt x="2483" y="2651"/>
                      <a:pt x="2116" y="2651"/>
                    </a:cubicBezTo>
                    <a:close/>
                    <a:moveTo>
                      <a:pt x="665" y="512"/>
                    </a:moveTo>
                    <a:cubicBezTo>
                      <a:pt x="581" y="512"/>
                      <a:pt x="512" y="581"/>
                      <a:pt x="512" y="665"/>
                    </a:cubicBezTo>
                    <a:lnTo>
                      <a:pt x="512" y="1985"/>
                    </a:lnTo>
                    <a:cubicBezTo>
                      <a:pt x="512" y="2069"/>
                      <a:pt x="581" y="2138"/>
                      <a:pt x="665" y="2138"/>
                    </a:cubicBezTo>
                    <a:lnTo>
                      <a:pt x="2116" y="2138"/>
                    </a:lnTo>
                    <a:cubicBezTo>
                      <a:pt x="2200" y="2138"/>
                      <a:pt x="2270" y="2069"/>
                      <a:pt x="2270" y="1985"/>
                    </a:cubicBezTo>
                    <a:lnTo>
                      <a:pt x="2270" y="665"/>
                    </a:lnTo>
                    <a:cubicBezTo>
                      <a:pt x="2270" y="581"/>
                      <a:pt x="2200" y="512"/>
                      <a:pt x="2116" y="512"/>
                    </a:cubicBezTo>
                    <a:lnTo>
                      <a:pt x="665" y="512"/>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600"/>
              </a:p>
            </p:txBody>
          </p:sp>
          <p:sp>
            <p:nvSpPr>
              <p:cNvPr id="290" name="Freeform 289">
                <a:extLst>
                  <a:ext uri="{FF2B5EF4-FFF2-40B4-BE49-F238E27FC236}">
                    <a16:creationId xmlns:a16="http://schemas.microsoft.com/office/drawing/2014/main" id="{D206B497-C0B5-F54F-9F87-4C9F6529FC4D}"/>
                  </a:ext>
                </a:extLst>
              </p:cNvPr>
              <p:cNvSpPr>
                <a:spLocks noChangeArrowheads="1"/>
              </p:cNvSpPr>
              <p:nvPr/>
            </p:nvSpPr>
            <p:spPr bwMode="auto">
              <a:xfrm>
                <a:off x="1651" y="3021"/>
                <a:ext cx="1146" cy="333"/>
              </a:xfrm>
              <a:custGeom>
                <a:avLst/>
                <a:gdLst>
                  <a:gd name="T0" fmla="*/ 256 w 5057"/>
                  <a:gd name="T1" fmla="*/ 1471 h 1472"/>
                  <a:gd name="T2" fmla="*/ 0 w 5057"/>
                  <a:gd name="T3" fmla="*/ 1215 h 1472"/>
                  <a:gd name="T4" fmla="*/ 0 w 5057"/>
                  <a:gd name="T5" fmla="*/ 256 h 1472"/>
                  <a:gd name="T6" fmla="*/ 256 w 5057"/>
                  <a:gd name="T7" fmla="*/ 0 h 1472"/>
                  <a:gd name="T8" fmla="*/ 4800 w 5057"/>
                  <a:gd name="T9" fmla="*/ 0 h 1472"/>
                  <a:gd name="T10" fmla="*/ 5056 w 5057"/>
                  <a:gd name="T11" fmla="*/ 256 h 1472"/>
                  <a:gd name="T12" fmla="*/ 5056 w 5057"/>
                  <a:gd name="T13" fmla="*/ 1209 h 1472"/>
                  <a:gd name="T14" fmla="*/ 4800 w 5057"/>
                  <a:gd name="T15" fmla="*/ 1465 h 1472"/>
                  <a:gd name="T16" fmla="*/ 4544 w 5057"/>
                  <a:gd name="T17" fmla="*/ 1209 h 1472"/>
                  <a:gd name="T18" fmla="*/ 4544 w 5057"/>
                  <a:gd name="T19" fmla="*/ 512 h 1472"/>
                  <a:gd name="T20" fmla="*/ 512 w 5057"/>
                  <a:gd name="T21" fmla="*/ 512 h 1472"/>
                  <a:gd name="T22" fmla="*/ 512 w 5057"/>
                  <a:gd name="T23" fmla="*/ 1215 h 1472"/>
                  <a:gd name="T24" fmla="*/ 256 w 5057"/>
                  <a:gd name="T25" fmla="*/ 1471 h 1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57" h="1472">
                    <a:moveTo>
                      <a:pt x="256" y="1471"/>
                    </a:moveTo>
                    <a:cubicBezTo>
                      <a:pt x="114" y="1471"/>
                      <a:pt x="0" y="1356"/>
                      <a:pt x="0" y="1215"/>
                    </a:cubicBezTo>
                    <a:lnTo>
                      <a:pt x="0" y="256"/>
                    </a:lnTo>
                    <a:cubicBezTo>
                      <a:pt x="0" y="115"/>
                      <a:pt x="114" y="0"/>
                      <a:pt x="256" y="0"/>
                    </a:cubicBezTo>
                    <a:lnTo>
                      <a:pt x="4800" y="0"/>
                    </a:lnTo>
                    <a:cubicBezTo>
                      <a:pt x="4941" y="0"/>
                      <a:pt x="5056" y="115"/>
                      <a:pt x="5056" y="256"/>
                    </a:cubicBezTo>
                    <a:lnTo>
                      <a:pt x="5056" y="1209"/>
                    </a:lnTo>
                    <a:cubicBezTo>
                      <a:pt x="5056" y="1350"/>
                      <a:pt x="4941" y="1465"/>
                      <a:pt x="4800" y="1465"/>
                    </a:cubicBezTo>
                    <a:cubicBezTo>
                      <a:pt x="4658" y="1465"/>
                      <a:pt x="4544" y="1350"/>
                      <a:pt x="4544" y="1209"/>
                    </a:cubicBezTo>
                    <a:lnTo>
                      <a:pt x="4544" y="512"/>
                    </a:lnTo>
                    <a:lnTo>
                      <a:pt x="512" y="512"/>
                    </a:lnTo>
                    <a:lnTo>
                      <a:pt x="512" y="1215"/>
                    </a:lnTo>
                    <a:cubicBezTo>
                      <a:pt x="512" y="1356"/>
                      <a:pt x="397" y="1471"/>
                      <a:pt x="256" y="1471"/>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600"/>
              </a:p>
            </p:txBody>
          </p:sp>
          <p:sp>
            <p:nvSpPr>
              <p:cNvPr id="291" name="Freeform 290">
                <a:extLst>
                  <a:ext uri="{FF2B5EF4-FFF2-40B4-BE49-F238E27FC236}">
                    <a16:creationId xmlns:a16="http://schemas.microsoft.com/office/drawing/2014/main" id="{CAA4FD17-35B8-2A43-9729-5608B79BC71F}"/>
                  </a:ext>
                </a:extLst>
              </p:cNvPr>
              <p:cNvSpPr>
                <a:spLocks noChangeArrowheads="1"/>
              </p:cNvSpPr>
              <p:nvPr/>
            </p:nvSpPr>
            <p:spPr bwMode="auto">
              <a:xfrm>
                <a:off x="2166" y="2829"/>
                <a:ext cx="115" cy="307"/>
              </a:xfrm>
              <a:custGeom>
                <a:avLst/>
                <a:gdLst>
                  <a:gd name="T0" fmla="*/ 256 w 513"/>
                  <a:gd name="T1" fmla="*/ 1356 h 1357"/>
                  <a:gd name="T2" fmla="*/ 0 w 513"/>
                  <a:gd name="T3" fmla="*/ 1100 h 1357"/>
                  <a:gd name="T4" fmla="*/ 0 w 513"/>
                  <a:gd name="T5" fmla="*/ 256 h 1357"/>
                  <a:gd name="T6" fmla="*/ 256 w 513"/>
                  <a:gd name="T7" fmla="*/ 0 h 1357"/>
                  <a:gd name="T8" fmla="*/ 512 w 513"/>
                  <a:gd name="T9" fmla="*/ 256 h 1357"/>
                  <a:gd name="T10" fmla="*/ 512 w 513"/>
                  <a:gd name="T11" fmla="*/ 1100 h 1357"/>
                  <a:gd name="T12" fmla="*/ 256 w 513"/>
                  <a:gd name="T13" fmla="*/ 1356 h 1357"/>
                </a:gdLst>
                <a:ahLst/>
                <a:cxnLst>
                  <a:cxn ang="0">
                    <a:pos x="T0" y="T1"/>
                  </a:cxn>
                  <a:cxn ang="0">
                    <a:pos x="T2" y="T3"/>
                  </a:cxn>
                  <a:cxn ang="0">
                    <a:pos x="T4" y="T5"/>
                  </a:cxn>
                  <a:cxn ang="0">
                    <a:pos x="T6" y="T7"/>
                  </a:cxn>
                  <a:cxn ang="0">
                    <a:pos x="T8" y="T9"/>
                  </a:cxn>
                  <a:cxn ang="0">
                    <a:pos x="T10" y="T11"/>
                  </a:cxn>
                  <a:cxn ang="0">
                    <a:pos x="T12" y="T13"/>
                  </a:cxn>
                </a:cxnLst>
                <a:rect l="0" t="0" r="r" b="b"/>
                <a:pathLst>
                  <a:path w="513" h="1357">
                    <a:moveTo>
                      <a:pt x="256" y="1356"/>
                    </a:moveTo>
                    <a:cubicBezTo>
                      <a:pt x="114" y="1356"/>
                      <a:pt x="0" y="1242"/>
                      <a:pt x="0" y="1100"/>
                    </a:cubicBezTo>
                    <a:lnTo>
                      <a:pt x="0" y="256"/>
                    </a:lnTo>
                    <a:cubicBezTo>
                      <a:pt x="0" y="115"/>
                      <a:pt x="114" y="0"/>
                      <a:pt x="256" y="0"/>
                    </a:cubicBezTo>
                    <a:cubicBezTo>
                      <a:pt x="397" y="0"/>
                      <a:pt x="512" y="115"/>
                      <a:pt x="512" y="256"/>
                    </a:cubicBezTo>
                    <a:lnTo>
                      <a:pt x="512" y="1100"/>
                    </a:lnTo>
                    <a:cubicBezTo>
                      <a:pt x="512" y="1242"/>
                      <a:pt x="397" y="1356"/>
                      <a:pt x="256" y="1356"/>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600"/>
              </a:p>
            </p:txBody>
          </p:sp>
          <p:sp>
            <p:nvSpPr>
              <p:cNvPr id="292" name="Freeform 291">
                <a:extLst>
                  <a:ext uri="{FF2B5EF4-FFF2-40B4-BE49-F238E27FC236}">
                    <a16:creationId xmlns:a16="http://schemas.microsoft.com/office/drawing/2014/main" id="{84095B44-2996-0247-BD86-4455F9ABA87A}"/>
                  </a:ext>
                </a:extLst>
              </p:cNvPr>
              <p:cNvSpPr>
                <a:spLocks noChangeArrowheads="1"/>
              </p:cNvSpPr>
              <p:nvPr/>
            </p:nvSpPr>
            <p:spPr bwMode="auto">
              <a:xfrm>
                <a:off x="3345" y="3408"/>
                <a:ext cx="630" cy="600"/>
              </a:xfrm>
              <a:custGeom>
                <a:avLst/>
                <a:gdLst>
                  <a:gd name="T0" fmla="*/ 2116 w 2783"/>
                  <a:gd name="T1" fmla="*/ 2651 h 2652"/>
                  <a:gd name="T2" fmla="*/ 666 w 2783"/>
                  <a:gd name="T3" fmla="*/ 2651 h 2652"/>
                  <a:gd name="T4" fmla="*/ 0 w 2783"/>
                  <a:gd name="T5" fmla="*/ 1985 h 2652"/>
                  <a:gd name="T6" fmla="*/ 0 w 2783"/>
                  <a:gd name="T7" fmla="*/ 665 h 2652"/>
                  <a:gd name="T8" fmla="*/ 666 w 2783"/>
                  <a:gd name="T9" fmla="*/ 0 h 2652"/>
                  <a:gd name="T10" fmla="*/ 2116 w 2783"/>
                  <a:gd name="T11" fmla="*/ 0 h 2652"/>
                  <a:gd name="T12" fmla="*/ 2782 w 2783"/>
                  <a:gd name="T13" fmla="*/ 665 h 2652"/>
                  <a:gd name="T14" fmla="*/ 2782 w 2783"/>
                  <a:gd name="T15" fmla="*/ 1985 h 2652"/>
                  <a:gd name="T16" fmla="*/ 2116 w 2783"/>
                  <a:gd name="T17" fmla="*/ 2651 h 2652"/>
                  <a:gd name="T18" fmla="*/ 666 w 2783"/>
                  <a:gd name="T19" fmla="*/ 512 h 2652"/>
                  <a:gd name="T20" fmla="*/ 512 w 2783"/>
                  <a:gd name="T21" fmla="*/ 665 h 2652"/>
                  <a:gd name="T22" fmla="*/ 512 w 2783"/>
                  <a:gd name="T23" fmla="*/ 1985 h 2652"/>
                  <a:gd name="T24" fmla="*/ 666 w 2783"/>
                  <a:gd name="T25" fmla="*/ 2138 h 2652"/>
                  <a:gd name="T26" fmla="*/ 2116 w 2783"/>
                  <a:gd name="T27" fmla="*/ 2138 h 2652"/>
                  <a:gd name="T28" fmla="*/ 2270 w 2783"/>
                  <a:gd name="T29" fmla="*/ 1985 h 2652"/>
                  <a:gd name="T30" fmla="*/ 2270 w 2783"/>
                  <a:gd name="T31" fmla="*/ 665 h 2652"/>
                  <a:gd name="T32" fmla="*/ 2116 w 2783"/>
                  <a:gd name="T33" fmla="*/ 512 h 2652"/>
                  <a:gd name="T34" fmla="*/ 666 w 2783"/>
                  <a:gd name="T35" fmla="*/ 512 h 2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83" h="2652">
                    <a:moveTo>
                      <a:pt x="2116" y="2651"/>
                    </a:moveTo>
                    <a:lnTo>
                      <a:pt x="666" y="2651"/>
                    </a:lnTo>
                    <a:cubicBezTo>
                      <a:pt x="299" y="2651"/>
                      <a:pt x="0" y="2352"/>
                      <a:pt x="0" y="1985"/>
                    </a:cubicBezTo>
                    <a:lnTo>
                      <a:pt x="0" y="665"/>
                    </a:lnTo>
                    <a:cubicBezTo>
                      <a:pt x="0" y="299"/>
                      <a:pt x="299" y="0"/>
                      <a:pt x="666" y="0"/>
                    </a:cubicBezTo>
                    <a:lnTo>
                      <a:pt x="2116" y="0"/>
                    </a:lnTo>
                    <a:cubicBezTo>
                      <a:pt x="2483" y="0"/>
                      <a:pt x="2782" y="299"/>
                      <a:pt x="2782" y="665"/>
                    </a:cubicBezTo>
                    <a:lnTo>
                      <a:pt x="2782" y="1985"/>
                    </a:lnTo>
                    <a:cubicBezTo>
                      <a:pt x="2782" y="2354"/>
                      <a:pt x="2483" y="2651"/>
                      <a:pt x="2116" y="2651"/>
                    </a:cubicBezTo>
                    <a:close/>
                    <a:moveTo>
                      <a:pt x="666" y="512"/>
                    </a:moveTo>
                    <a:cubicBezTo>
                      <a:pt x="582" y="512"/>
                      <a:pt x="512" y="581"/>
                      <a:pt x="512" y="665"/>
                    </a:cubicBezTo>
                    <a:lnTo>
                      <a:pt x="512" y="1985"/>
                    </a:lnTo>
                    <a:cubicBezTo>
                      <a:pt x="512" y="2069"/>
                      <a:pt x="582" y="2138"/>
                      <a:pt x="666" y="2138"/>
                    </a:cubicBezTo>
                    <a:lnTo>
                      <a:pt x="2116" y="2138"/>
                    </a:lnTo>
                    <a:cubicBezTo>
                      <a:pt x="2200" y="2138"/>
                      <a:pt x="2270" y="2069"/>
                      <a:pt x="2270" y="1985"/>
                    </a:cubicBezTo>
                    <a:lnTo>
                      <a:pt x="2270" y="665"/>
                    </a:lnTo>
                    <a:cubicBezTo>
                      <a:pt x="2270" y="581"/>
                      <a:pt x="2200" y="512"/>
                      <a:pt x="2116" y="512"/>
                    </a:cubicBezTo>
                    <a:lnTo>
                      <a:pt x="666" y="512"/>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600"/>
              </a:p>
            </p:txBody>
          </p:sp>
          <p:sp>
            <p:nvSpPr>
              <p:cNvPr id="293" name="Freeform 292">
                <a:extLst>
                  <a:ext uri="{FF2B5EF4-FFF2-40B4-BE49-F238E27FC236}">
                    <a16:creationId xmlns:a16="http://schemas.microsoft.com/office/drawing/2014/main" id="{B4C09871-520B-8E41-AA4D-49AC913DA44C}"/>
                  </a:ext>
                </a:extLst>
              </p:cNvPr>
              <p:cNvSpPr>
                <a:spLocks noChangeArrowheads="1"/>
              </p:cNvSpPr>
              <p:nvPr/>
            </p:nvSpPr>
            <p:spPr bwMode="auto">
              <a:xfrm>
                <a:off x="4375" y="3408"/>
                <a:ext cx="630" cy="600"/>
              </a:xfrm>
              <a:custGeom>
                <a:avLst/>
                <a:gdLst>
                  <a:gd name="T0" fmla="*/ 2116 w 2783"/>
                  <a:gd name="T1" fmla="*/ 2651 h 2652"/>
                  <a:gd name="T2" fmla="*/ 666 w 2783"/>
                  <a:gd name="T3" fmla="*/ 2651 h 2652"/>
                  <a:gd name="T4" fmla="*/ 0 w 2783"/>
                  <a:gd name="T5" fmla="*/ 1985 h 2652"/>
                  <a:gd name="T6" fmla="*/ 0 w 2783"/>
                  <a:gd name="T7" fmla="*/ 665 h 2652"/>
                  <a:gd name="T8" fmla="*/ 666 w 2783"/>
                  <a:gd name="T9" fmla="*/ 0 h 2652"/>
                  <a:gd name="T10" fmla="*/ 2116 w 2783"/>
                  <a:gd name="T11" fmla="*/ 0 h 2652"/>
                  <a:gd name="T12" fmla="*/ 2782 w 2783"/>
                  <a:gd name="T13" fmla="*/ 665 h 2652"/>
                  <a:gd name="T14" fmla="*/ 2782 w 2783"/>
                  <a:gd name="T15" fmla="*/ 1985 h 2652"/>
                  <a:gd name="T16" fmla="*/ 2116 w 2783"/>
                  <a:gd name="T17" fmla="*/ 2651 h 2652"/>
                  <a:gd name="T18" fmla="*/ 668 w 2783"/>
                  <a:gd name="T19" fmla="*/ 512 h 2652"/>
                  <a:gd name="T20" fmla="*/ 514 w 2783"/>
                  <a:gd name="T21" fmla="*/ 665 h 2652"/>
                  <a:gd name="T22" fmla="*/ 514 w 2783"/>
                  <a:gd name="T23" fmla="*/ 1985 h 2652"/>
                  <a:gd name="T24" fmla="*/ 668 w 2783"/>
                  <a:gd name="T25" fmla="*/ 2138 h 2652"/>
                  <a:gd name="T26" fmla="*/ 2116 w 2783"/>
                  <a:gd name="T27" fmla="*/ 2138 h 2652"/>
                  <a:gd name="T28" fmla="*/ 2270 w 2783"/>
                  <a:gd name="T29" fmla="*/ 1985 h 2652"/>
                  <a:gd name="T30" fmla="*/ 2270 w 2783"/>
                  <a:gd name="T31" fmla="*/ 665 h 2652"/>
                  <a:gd name="T32" fmla="*/ 2116 w 2783"/>
                  <a:gd name="T33" fmla="*/ 512 h 2652"/>
                  <a:gd name="T34" fmla="*/ 668 w 2783"/>
                  <a:gd name="T35" fmla="*/ 512 h 2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83" h="2652">
                    <a:moveTo>
                      <a:pt x="2116" y="2651"/>
                    </a:moveTo>
                    <a:lnTo>
                      <a:pt x="666" y="2651"/>
                    </a:lnTo>
                    <a:cubicBezTo>
                      <a:pt x="299" y="2651"/>
                      <a:pt x="0" y="2352"/>
                      <a:pt x="0" y="1985"/>
                    </a:cubicBezTo>
                    <a:lnTo>
                      <a:pt x="0" y="665"/>
                    </a:lnTo>
                    <a:cubicBezTo>
                      <a:pt x="0" y="299"/>
                      <a:pt x="299" y="0"/>
                      <a:pt x="666" y="0"/>
                    </a:cubicBezTo>
                    <a:lnTo>
                      <a:pt x="2116" y="0"/>
                    </a:lnTo>
                    <a:cubicBezTo>
                      <a:pt x="2483" y="0"/>
                      <a:pt x="2782" y="299"/>
                      <a:pt x="2782" y="665"/>
                    </a:cubicBezTo>
                    <a:lnTo>
                      <a:pt x="2782" y="1985"/>
                    </a:lnTo>
                    <a:cubicBezTo>
                      <a:pt x="2782" y="2354"/>
                      <a:pt x="2485" y="2651"/>
                      <a:pt x="2116" y="2651"/>
                    </a:cubicBezTo>
                    <a:close/>
                    <a:moveTo>
                      <a:pt x="668" y="512"/>
                    </a:moveTo>
                    <a:cubicBezTo>
                      <a:pt x="584" y="512"/>
                      <a:pt x="514" y="581"/>
                      <a:pt x="514" y="665"/>
                    </a:cubicBezTo>
                    <a:lnTo>
                      <a:pt x="514" y="1985"/>
                    </a:lnTo>
                    <a:cubicBezTo>
                      <a:pt x="514" y="2069"/>
                      <a:pt x="584" y="2138"/>
                      <a:pt x="668" y="2138"/>
                    </a:cubicBezTo>
                    <a:lnTo>
                      <a:pt x="2116" y="2138"/>
                    </a:lnTo>
                    <a:cubicBezTo>
                      <a:pt x="2200" y="2138"/>
                      <a:pt x="2270" y="2069"/>
                      <a:pt x="2270" y="1985"/>
                    </a:cubicBezTo>
                    <a:lnTo>
                      <a:pt x="2270" y="665"/>
                    </a:lnTo>
                    <a:cubicBezTo>
                      <a:pt x="2270" y="581"/>
                      <a:pt x="2200" y="512"/>
                      <a:pt x="2116" y="512"/>
                    </a:cubicBezTo>
                    <a:lnTo>
                      <a:pt x="668" y="512"/>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600"/>
              </a:p>
            </p:txBody>
          </p:sp>
          <p:sp>
            <p:nvSpPr>
              <p:cNvPr id="294" name="Freeform 293">
                <a:extLst>
                  <a:ext uri="{FF2B5EF4-FFF2-40B4-BE49-F238E27FC236}">
                    <a16:creationId xmlns:a16="http://schemas.microsoft.com/office/drawing/2014/main" id="{681EE795-FACB-AE41-975F-24C7F77D58B0}"/>
                  </a:ext>
                </a:extLst>
              </p:cNvPr>
              <p:cNvSpPr>
                <a:spLocks noChangeArrowheads="1"/>
              </p:cNvSpPr>
              <p:nvPr/>
            </p:nvSpPr>
            <p:spPr bwMode="auto">
              <a:xfrm>
                <a:off x="3602" y="3021"/>
                <a:ext cx="1146" cy="333"/>
              </a:xfrm>
              <a:custGeom>
                <a:avLst/>
                <a:gdLst>
                  <a:gd name="T0" fmla="*/ 256 w 5057"/>
                  <a:gd name="T1" fmla="*/ 1471 h 1472"/>
                  <a:gd name="T2" fmla="*/ 0 w 5057"/>
                  <a:gd name="T3" fmla="*/ 1215 h 1472"/>
                  <a:gd name="T4" fmla="*/ 0 w 5057"/>
                  <a:gd name="T5" fmla="*/ 256 h 1472"/>
                  <a:gd name="T6" fmla="*/ 256 w 5057"/>
                  <a:gd name="T7" fmla="*/ 0 h 1472"/>
                  <a:gd name="T8" fmla="*/ 4800 w 5057"/>
                  <a:gd name="T9" fmla="*/ 0 h 1472"/>
                  <a:gd name="T10" fmla="*/ 5056 w 5057"/>
                  <a:gd name="T11" fmla="*/ 256 h 1472"/>
                  <a:gd name="T12" fmla="*/ 5056 w 5057"/>
                  <a:gd name="T13" fmla="*/ 1209 h 1472"/>
                  <a:gd name="T14" fmla="*/ 4800 w 5057"/>
                  <a:gd name="T15" fmla="*/ 1465 h 1472"/>
                  <a:gd name="T16" fmla="*/ 4544 w 5057"/>
                  <a:gd name="T17" fmla="*/ 1209 h 1472"/>
                  <a:gd name="T18" fmla="*/ 4544 w 5057"/>
                  <a:gd name="T19" fmla="*/ 512 h 1472"/>
                  <a:gd name="T20" fmla="*/ 512 w 5057"/>
                  <a:gd name="T21" fmla="*/ 512 h 1472"/>
                  <a:gd name="T22" fmla="*/ 512 w 5057"/>
                  <a:gd name="T23" fmla="*/ 1215 h 1472"/>
                  <a:gd name="T24" fmla="*/ 256 w 5057"/>
                  <a:gd name="T25" fmla="*/ 1471 h 1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57" h="1472">
                    <a:moveTo>
                      <a:pt x="256" y="1471"/>
                    </a:moveTo>
                    <a:cubicBezTo>
                      <a:pt x="115" y="1471"/>
                      <a:pt x="0" y="1356"/>
                      <a:pt x="0" y="1215"/>
                    </a:cubicBezTo>
                    <a:lnTo>
                      <a:pt x="0" y="256"/>
                    </a:lnTo>
                    <a:cubicBezTo>
                      <a:pt x="0" y="115"/>
                      <a:pt x="115" y="0"/>
                      <a:pt x="256" y="0"/>
                    </a:cubicBezTo>
                    <a:lnTo>
                      <a:pt x="4800" y="0"/>
                    </a:lnTo>
                    <a:cubicBezTo>
                      <a:pt x="4942" y="0"/>
                      <a:pt x="5056" y="115"/>
                      <a:pt x="5056" y="256"/>
                    </a:cubicBezTo>
                    <a:lnTo>
                      <a:pt x="5056" y="1209"/>
                    </a:lnTo>
                    <a:cubicBezTo>
                      <a:pt x="5056" y="1350"/>
                      <a:pt x="4942" y="1465"/>
                      <a:pt x="4800" y="1465"/>
                    </a:cubicBezTo>
                    <a:cubicBezTo>
                      <a:pt x="4659" y="1465"/>
                      <a:pt x="4544" y="1350"/>
                      <a:pt x="4544" y="1209"/>
                    </a:cubicBezTo>
                    <a:lnTo>
                      <a:pt x="4544" y="512"/>
                    </a:lnTo>
                    <a:lnTo>
                      <a:pt x="512" y="512"/>
                    </a:lnTo>
                    <a:lnTo>
                      <a:pt x="512" y="1215"/>
                    </a:lnTo>
                    <a:cubicBezTo>
                      <a:pt x="512" y="1356"/>
                      <a:pt x="398" y="1471"/>
                      <a:pt x="256" y="1471"/>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600"/>
              </a:p>
            </p:txBody>
          </p:sp>
          <p:sp>
            <p:nvSpPr>
              <p:cNvPr id="295" name="Freeform 294">
                <a:extLst>
                  <a:ext uri="{FF2B5EF4-FFF2-40B4-BE49-F238E27FC236}">
                    <a16:creationId xmlns:a16="http://schemas.microsoft.com/office/drawing/2014/main" id="{2EC4B97F-3739-854A-AD33-44BB298E2DA1}"/>
                  </a:ext>
                </a:extLst>
              </p:cNvPr>
              <p:cNvSpPr>
                <a:spLocks noChangeArrowheads="1"/>
              </p:cNvSpPr>
              <p:nvPr/>
            </p:nvSpPr>
            <p:spPr bwMode="auto">
              <a:xfrm>
                <a:off x="4117" y="2829"/>
                <a:ext cx="115" cy="307"/>
              </a:xfrm>
              <a:custGeom>
                <a:avLst/>
                <a:gdLst>
                  <a:gd name="T0" fmla="*/ 256 w 513"/>
                  <a:gd name="T1" fmla="*/ 1356 h 1357"/>
                  <a:gd name="T2" fmla="*/ 0 w 513"/>
                  <a:gd name="T3" fmla="*/ 1100 h 1357"/>
                  <a:gd name="T4" fmla="*/ 0 w 513"/>
                  <a:gd name="T5" fmla="*/ 256 h 1357"/>
                  <a:gd name="T6" fmla="*/ 256 w 513"/>
                  <a:gd name="T7" fmla="*/ 0 h 1357"/>
                  <a:gd name="T8" fmla="*/ 512 w 513"/>
                  <a:gd name="T9" fmla="*/ 256 h 1357"/>
                  <a:gd name="T10" fmla="*/ 512 w 513"/>
                  <a:gd name="T11" fmla="*/ 1100 h 1357"/>
                  <a:gd name="T12" fmla="*/ 256 w 513"/>
                  <a:gd name="T13" fmla="*/ 1356 h 1357"/>
                </a:gdLst>
                <a:ahLst/>
                <a:cxnLst>
                  <a:cxn ang="0">
                    <a:pos x="T0" y="T1"/>
                  </a:cxn>
                  <a:cxn ang="0">
                    <a:pos x="T2" y="T3"/>
                  </a:cxn>
                  <a:cxn ang="0">
                    <a:pos x="T4" y="T5"/>
                  </a:cxn>
                  <a:cxn ang="0">
                    <a:pos x="T6" y="T7"/>
                  </a:cxn>
                  <a:cxn ang="0">
                    <a:pos x="T8" y="T9"/>
                  </a:cxn>
                  <a:cxn ang="0">
                    <a:pos x="T10" y="T11"/>
                  </a:cxn>
                  <a:cxn ang="0">
                    <a:pos x="T12" y="T13"/>
                  </a:cxn>
                </a:cxnLst>
                <a:rect l="0" t="0" r="r" b="b"/>
                <a:pathLst>
                  <a:path w="513" h="1357">
                    <a:moveTo>
                      <a:pt x="256" y="1356"/>
                    </a:moveTo>
                    <a:cubicBezTo>
                      <a:pt x="115" y="1356"/>
                      <a:pt x="0" y="1242"/>
                      <a:pt x="0" y="1100"/>
                    </a:cubicBezTo>
                    <a:lnTo>
                      <a:pt x="0" y="256"/>
                    </a:lnTo>
                    <a:cubicBezTo>
                      <a:pt x="0" y="115"/>
                      <a:pt x="115" y="0"/>
                      <a:pt x="256" y="0"/>
                    </a:cubicBezTo>
                    <a:cubicBezTo>
                      <a:pt x="398" y="0"/>
                      <a:pt x="512" y="115"/>
                      <a:pt x="512" y="256"/>
                    </a:cubicBezTo>
                    <a:lnTo>
                      <a:pt x="512" y="1100"/>
                    </a:lnTo>
                    <a:cubicBezTo>
                      <a:pt x="512" y="1242"/>
                      <a:pt x="398" y="1356"/>
                      <a:pt x="256" y="1356"/>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1600"/>
              </a:p>
            </p:txBody>
          </p:sp>
        </p:grpSp>
      </p:grpSp>
      <p:grpSp>
        <p:nvGrpSpPr>
          <p:cNvPr id="12" name="Group 11">
            <a:extLst>
              <a:ext uri="{FF2B5EF4-FFF2-40B4-BE49-F238E27FC236}">
                <a16:creationId xmlns:a16="http://schemas.microsoft.com/office/drawing/2014/main" id="{ECBDDF7D-B7F7-E840-9243-25B418845384}"/>
              </a:ext>
            </a:extLst>
          </p:cNvPr>
          <p:cNvGrpSpPr/>
          <p:nvPr/>
        </p:nvGrpSpPr>
        <p:grpSpPr>
          <a:xfrm>
            <a:off x="3857467" y="5596886"/>
            <a:ext cx="1041699" cy="634262"/>
            <a:chOff x="3729470" y="5601099"/>
            <a:chExt cx="1041699" cy="634262"/>
          </a:xfrm>
        </p:grpSpPr>
        <p:sp>
          <p:nvSpPr>
            <p:cNvPr id="198" name="TextBox 197">
              <a:extLst>
                <a:ext uri="{FF2B5EF4-FFF2-40B4-BE49-F238E27FC236}">
                  <a16:creationId xmlns:a16="http://schemas.microsoft.com/office/drawing/2014/main" id="{C13DD9AE-EC33-C545-948C-5474B9495A51}"/>
                </a:ext>
              </a:extLst>
            </p:cNvPr>
            <p:cNvSpPr txBox="1"/>
            <p:nvPr/>
          </p:nvSpPr>
          <p:spPr>
            <a:xfrm>
              <a:off x="3729470" y="6096862"/>
              <a:ext cx="1041699" cy="138499"/>
            </a:xfrm>
            <a:prstGeom prst="rect">
              <a:avLst/>
            </a:prstGeom>
            <a:noFill/>
          </p:spPr>
          <p:txBody>
            <a:bodyPr wrap="square" lIns="0" tIns="0" rIns="0" bIns="0" rtlCol="0">
              <a:spAutoFit/>
            </a:bodyPr>
            <a:lstStyle/>
            <a:p>
              <a:pPr algn="ctr"/>
              <a:r>
                <a:rPr lang="en-US" sz="900" dirty="0">
                  <a:solidFill>
                    <a:schemeClr val="bg1"/>
                  </a:solidFill>
                </a:rPr>
                <a:t>HTTP</a:t>
              </a:r>
              <a:endParaRPr lang="en-US" dirty="0">
                <a:solidFill>
                  <a:schemeClr val="bg1"/>
                </a:solidFill>
              </a:endParaRPr>
            </a:p>
          </p:txBody>
        </p:sp>
        <p:grpSp>
          <p:nvGrpSpPr>
            <p:cNvPr id="134" name="Group 133">
              <a:extLst>
                <a:ext uri="{FF2B5EF4-FFF2-40B4-BE49-F238E27FC236}">
                  <a16:creationId xmlns:a16="http://schemas.microsoft.com/office/drawing/2014/main" id="{1F777094-2B75-C643-8ADD-3F0BF8E9CAE4}"/>
                </a:ext>
              </a:extLst>
            </p:cNvPr>
            <p:cNvGrpSpPr/>
            <p:nvPr/>
          </p:nvGrpSpPr>
          <p:grpSpPr>
            <a:xfrm>
              <a:off x="4021697" y="5601099"/>
              <a:ext cx="457244" cy="318969"/>
              <a:chOff x="4264004" y="5218635"/>
              <a:chExt cx="470762" cy="328399"/>
            </a:xfrm>
          </p:grpSpPr>
          <p:sp>
            <p:nvSpPr>
              <p:cNvPr id="197" name="Rounded Rectangle 196">
                <a:extLst>
                  <a:ext uri="{FF2B5EF4-FFF2-40B4-BE49-F238E27FC236}">
                    <a16:creationId xmlns:a16="http://schemas.microsoft.com/office/drawing/2014/main" id="{E08DE16B-96EA-E840-B95F-569DA3AAB015}"/>
                  </a:ext>
                </a:extLst>
              </p:cNvPr>
              <p:cNvSpPr/>
              <p:nvPr/>
            </p:nvSpPr>
            <p:spPr>
              <a:xfrm>
                <a:off x="4314105" y="5218635"/>
                <a:ext cx="364853" cy="328399"/>
              </a:xfrm>
              <a:prstGeom prst="round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400" b="1" dirty="0">
                  <a:solidFill>
                    <a:schemeClr val="bg1"/>
                  </a:solidFill>
                </a:endParaRPr>
              </a:p>
            </p:txBody>
          </p:sp>
          <p:sp>
            <p:nvSpPr>
              <p:cNvPr id="296" name="TextBox 295">
                <a:extLst>
                  <a:ext uri="{FF2B5EF4-FFF2-40B4-BE49-F238E27FC236}">
                    <a16:creationId xmlns:a16="http://schemas.microsoft.com/office/drawing/2014/main" id="{51F6E2F2-756B-814A-887E-312B7D857D17}"/>
                  </a:ext>
                </a:extLst>
              </p:cNvPr>
              <p:cNvSpPr txBox="1"/>
              <p:nvPr/>
            </p:nvSpPr>
            <p:spPr>
              <a:xfrm>
                <a:off x="4264004" y="5307875"/>
                <a:ext cx="470762" cy="142594"/>
              </a:xfrm>
              <a:prstGeom prst="rect">
                <a:avLst/>
              </a:prstGeom>
              <a:noFill/>
            </p:spPr>
            <p:txBody>
              <a:bodyPr wrap="square" lIns="0" tIns="0" rIns="0" bIns="0" rtlCol="0">
                <a:spAutoFit/>
              </a:bodyPr>
              <a:lstStyle/>
              <a:p>
                <a:pPr algn="ctr"/>
                <a:r>
                  <a:rPr lang="en-US" sz="900" dirty="0">
                    <a:solidFill>
                      <a:schemeClr val="bg1"/>
                    </a:solidFill>
                  </a:rPr>
                  <a:t>HEC</a:t>
                </a:r>
                <a:endParaRPr lang="en-US" dirty="0">
                  <a:solidFill>
                    <a:schemeClr val="bg1"/>
                  </a:solidFill>
                </a:endParaRPr>
              </a:p>
            </p:txBody>
          </p:sp>
        </p:grpSp>
      </p:grpSp>
      <p:grpSp>
        <p:nvGrpSpPr>
          <p:cNvPr id="327" name="Group 326">
            <a:extLst>
              <a:ext uri="{FF2B5EF4-FFF2-40B4-BE49-F238E27FC236}">
                <a16:creationId xmlns:a16="http://schemas.microsoft.com/office/drawing/2014/main" id="{BD2E734E-49F7-8041-9FF1-7FDD688648A3}"/>
              </a:ext>
            </a:extLst>
          </p:cNvPr>
          <p:cNvGrpSpPr/>
          <p:nvPr/>
        </p:nvGrpSpPr>
        <p:grpSpPr>
          <a:xfrm>
            <a:off x="6041755" y="1630864"/>
            <a:ext cx="1897621" cy="636319"/>
            <a:chOff x="6392879" y="1460090"/>
            <a:chExt cx="1895780" cy="635702"/>
          </a:xfrm>
        </p:grpSpPr>
        <p:cxnSp>
          <p:nvCxnSpPr>
            <p:cNvPr id="328" name="Straight Arrow Connector 327">
              <a:extLst>
                <a:ext uri="{FF2B5EF4-FFF2-40B4-BE49-F238E27FC236}">
                  <a16:creationId xmlns:a16="http://schemas.microsoft.com/office/drawing/2014/main" id="{0CEFC912-D785-3F47-8414-92BE443B95DD}"/>
                </a:ext>
              </a:extLst>
            </p:cNvPr>
            <p:cNvCxnSpPr>
              <a:cxnSpLocks/>
            </p:cNvCxnSpPr>
            <p:nvPr/>
          </p:nvCxnSpPr>
          <p:spPr>
            <a:xfrm>
              <a:off x="6503783" y="2095792"/>
              <a:ext cx="1355595" cy="0"/>
            </a:xfrm>
            <a:prstGeom prst="straightConnector1">
              <a:avLst/>
            </a:prstGeom>
            <a:ln w="28575" cap="rnd">
              <a:solidFill>
                <a:schemeClr val="bg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329" name="TextBox 328">
              <a:extLst>
                <a:ext uri="{FF2B5EF4-FFF2-40B4-BE49-F238E27FC236}">
                  <a16:creationId xmlns:a16="http://schemas.microsoft.com/office/drawing/2014/main" id="{50EF33C0-A163-FB4A-8295-5A9EB59253BB}"/>
                </a:ext>
              </a:extLst>
            </p:cNvPr>
            <p:cNvSpPr txBox="1"/>
            <p:nvPr/>
          </p:nvSpPr>
          <p:spPr>
            <a:xfrm>
              <a:off x="6392879" y="1797626"/>
              <a:ext cx="1469871" cy="215235"/>
            </a:xfrm>
            <a:prstGeom prst="rect">
              <a:avLst/>
            </a:prstGeom>
            <a:noFill/>
          </p:spPr>
          <p:txBody>
            <a:bodyPr wrap="square" lIns="0" tIns="0" rIns="0" bIns="0" rtlCol="0">
              <a:spAutoFit/>
            </a:bodyPr>
            <a:lstStyle/>
            <a:p>
              <a:pPr algn="ctr"/>
              <a:r>
                <a:rPr lang="en-GB" sz="1400" dirty="0">
                  <a:solidFill>
                    <a:schemeClr val="bg1"/>
                  </a:solidFill>
                </a:rPr>
                <a:t>(Scalable)</a:t>
              </a:r>
            </a:p>
          </p:txBody>
        </p:sp>
        <p:sp>
          <p:nvSpPr>
            <p:cNvPr id="330" name="TextBox 329">
              <a:extLst>
                <a:ext uri="{FF2B5EF4-FFF2-40B4-BE49-F238E27FC236}">
                  <a16:creationId xmlns:a16="http://schemas.microsoft.com/office/drawing/2014/main" id="{35E71CB3-DB64-7947-AA16-FEFCFA428DFA}"/>
                </a:ext>
              </a:extLst>
            </p:cNvPr>
            <p:cNvSpPr txBox="1"/>
            <p:nvPr/>
          </p:nvSpPr>
          <p:spPr>
            <a:xfrm>
              <a:off x="8288594" y="1460090"/>
              <a:ext cx="65" cy="307479"/>
            </a:xfrm>
            <a:prstGeom prst="rect">
              <a:avLst/>
            </a:prstGeom>
            <a:noFill/>
          </p:spPr>
          <p:txBody>
            <a:bodyPr wrap="none" lIns="0" tIns="0" rIns="0" bIns="0" rtlCol="0">
              <a:spAutoFit/>
            </a:bodyPr>
            <a:lstStyle/>
            <a:p>
              <a:endParaRPr lang="en-GB" sz="2000" dirty="0">
                <a:solidFill>
                  <a:schemeClr val="bg1"/>
                </a:solidFill>
              </a:endParaRPr>
            </a:p>
          </p:txBody>
        </p:sp>
      </p:grpSp>
      <p:grpSp>
        <p:nvGrpSpPr>
          <p:cNvPr id="335" name="Group 334">
            <a:extLst>
              <a:ext uri="{FF2B5EF4-FFF2-40B4-BE49-F238E27FC236}">
                <a16:creationId xmlns:a16="http://schemas.microsoft.com/office/drawing/2014/main" id="{6B9F4827-1093-0E48-97AB-34E219C7647E}"/>
              </a:ext>
            </a:extLst>
          </p:cNvPr>
          <p:cNvGrpSpPr/>
          <p:nvPr/>
        </p:nvGrpSpPr>
        <p:grpSpPr>
          <a:xfrm>
            <a:off x="6829602" y="3259360"/>
            <a:ext cx="1897621" cy="636319"/>
            <a:chOff x="6392879" y="1460090"/>
            <a:chExt cx="1895780" cy="635702"/>
          </a:xfrm>
        </p:grpSpPr>
        <p:cxnSp>
          <p:nvCxnSpPr>
            <p:cNvPr id="336" name="Straight Arrow Connector 335">
              <a:extLst>
                <a:ext uri="{FF2B5EF4-FFF2-40B4-BE49-F238E27FC236}">
                  <a16:creationId xmlns:a16="http://schemas.microsoft.com/office/drawing/2014/main" id="{912C7ABB-DAFB-4B4A-980D-480F600AFB28}"/>
                </a:ext>
              </a:extLst>
            </p:cNvPr>
            <p:cNvCxnSpPr>
              <a:cxnSpLocks/>
            </p:cNvCxnSpPr>
            <p:nvPr/>
          </p:nvCxnSpPr>
          <p:spPr>
            <a:xfrm>
              <a:off x="6503783" y="2095792"/>
              <a:ext cx="1355595" cy="0"/>
            </a:xfrm>
            <a:prstGeom prst="straightConnector1">
              <a:avLst/>
            </a:prstGeom>
            <a:ln w="28575" cap="rnd">
              <a:solidFill>
                <a:schemeClr val="bg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337" name="TextBox 336">
              <a:extLst>
                <a:ext uri="{FF2B5EF4-FFF2-40B4-BE49-F238E27FC236}">
                  <a16:creationId xmlns:a16="http://schemas.microsoft.com/office/drawing/2014/main" id="{DBD90775-A308-9244-98A4-CE4C16647287}"/>
                </a:ext>
              </a:extLst>
            </p:cNvPr>
            <p:cNvSpPr txBox="1"/>
            <p:nvPr/>
          </p:nvSpPr>
          <p:spPr>
            <a:xfrm>
              <a:off x="6392879" y="1797626"/>
              <a:ext cx="1469871" cy="215235"/>
            </a:xfrm>
            <a:prstGeom prst="rect">
              <a:avLst/>
            </a:prstGeom>
            <a:noFill/>
          </p:spPr>
          <p:txBody>
            <a:bodyPr wrap="square" lIns="0" tIns="0" rIns="0" bIns="0" rtlCol="0">
              <a:spAutoFit/>
            </a:bodyPr>
            <a:lstStyle/>
            <a:p>
              <a:pPr algn="ctr"/>
              <a:r>
                <a:rPr lang="en-GB" sz="1400" dirty="0">
                  <a:solidFill>
                    <a:schemeClr val="bg1"/>
                  </a:solidFill>
                </a:rPr>
                <a:t>(Scalable)</a:t>
              </a:r>
            </a:p>
          </p:txBody>
        </p:sp>
        <p:sp>
          <p:nvSpPr>
            <p:cNvPr id="338" name="TextBox 337">
              <a:extLst>
                <a:ext uri="{FF2B5EF4-FFF2-40B4-BE49-F238E27FC236}">
                  <a16:creationId xmlns:a16="http://schemas.microsoft.com/office/drawing/2014/main" id="{FE299D1F-20CD-D246-85F8-46D6C06D7F91}"/>
                </a:ext>
              </a:extLst>
            </p:cNvPr>
            <p:cNvSpPr txBox="1"/>
            <p:nvPr/>
          </p:nvSpPr>
          <p:spPr>
            <a:xfrm>
              <a:off x="8288594" y="1460090"/>
              <a:ext cx="65" cy="307479"/>
            </a:xfrm>
            <a:prstGeom prst="rect">
              <a:avLst/>
            </a:prstGeom>
            <a:noFill/>
          </p:spPr>
          <p:txBody>
            <a:bodyPr wrap="none" lIns="0" tIns="0" rIns="0" bIns="0" rtlCol="0">
              <a:spAutoFit/>
            </a:bodyPr>
            <a:lstStyle/>
            <a:p>
              <a:endParaRPr lang="en-GB" sz="2000" dirty="0">
                <a:solidFill>
                  <a:schemeClr val="bg1"/>
                </a:solidFill>
              </a:endParaRPr>
            </a:p>
          </p:txBody>
        </p:sp>
      </p:grpSp>
      <p:sp>
        <p:nvSpPr>
          <p:cNvPr id="339" name="Rounded Rectangle 338">
            <a:extLst>
              <a:ext uri="{FF2B5EF4-FFF2-40B4-BE49-F238E27FC236}">
                <a16:creationId xmlns:a16="http://schemas.microsoft.com/office/drawing/2014/main" id="{75FD7485-34F1-3B4C-B857-BC56772A47B1}"/>
              </a:ext>
            </a:extLst>
          </p:cNvPr>
          <p:cNvSpPr/>
          <p:nvPr/>
        </p:nvSpPr>
        <p:spPr>
          <a:xfrm>
            <a:off x="9243593" y="5274911"/>
            <a:ext cx="2753154" cy="1026619"/>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buClr>
                <a:schemeClr val="bg1"/>
              </a:buClr>
              <a:buFont typeface=".AppleSystemUIFont" charset="-120"/>
              <a:buChar char="&gt;"/>
            </a:pPr>
            <a:r>
              <a:rPr lang="en-US" sz="1200" dirty="0">
                <a:solidFill>
                  <a:schemeClr val="bg1"/>
                </a:solidFill>
              </a:rPr>
              <a:t>Collect/monitor and forward data to Indexers</a:t>
            </a:r>
          </a:p>
          <a:p>
            <a:pPr marL="285750" indent="-285750">
              <a:buClr>
                <a:schemeClr val="bg1"/>
              </a:buClr>
              <a:buFont typeface=".AppleSystemUIFont" charset="-120"/>
              <a:buChar char="&gt;"/>
            </a:pPr>
            <a:r>
              <a:rPr lang="en-US" sz="1200" dirty="0">
                <a:solidFill>
                  <a:schemeClr val="bg1"/>
                </a:solidFill>
              </a:rPr>
              <a:t>Collection options for a variety of data sources</a:t>
            </a:r>
          </a:p>
        </p:txBody>
      </p:sp>
      <p:sp>
        <p:nvSpPr>
          <p:cNvPr id="340" name="Rounded Rectangle 339">
            <a:extLst>
              <a:ext uri="{FF2B5EF4-FFF2-40B4-BE49-F238E27FC236}">
                <a16:creationId xmlns:a16="http://schemas.microsoft.com/office/drawing/2014/main" id="{042CF24E-CD15-2640-A26A-8EDE3AA2460A}"/>
              </a:ext>
            </a:extLst>
          </p:cNvPr>
          <p:cNvSpPr/>
          <p:nvPr/>
        </p:nvSpPr>
        <p:spPr>
          <a:xfrm>
            <a:off x="9243527" y="3475707"/>
            <a:ext cx="2753154" cy="74406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buClr>
                <a:schemeClr val="bg1"/>
              </a:buClr>
              <a:buFont typeface=".AppleSystemUIFont" charset="-120"/>
              <a:buChar char="&gt;"/>
            </a:pPr>
            <a:r>
              <a:rPr lang="en-US" sz="1200" dirty="0">
                <a:solidFill>
                  <a:schemeClr val="bg1"/>
                </a:solidFill>
              </a:rPr>
              <a:t>Receive and store raw data</a:t>
            </a:r>
          </a:p>
          <a:p>
            <a:pPr marL="285750" indent="-285750">
              <a:buClr>
                <a:schemeClr val="bg1"/>
              </a:buClr>
              <a:buFont typeface=".AppleSystemUIFont" charset="-120"/>
              <a:buChar char="&gt;"/>
            </a:pPr>
            <a:r>
              <a:rPr lang="en-US" sz="1200" dirty="0">
                <a:solidFill>
                  <a:schemeClr val="bg1"/>
                </a:solidFill>
              </a:rPr>
              <a:t>Data is </a:t>
            </a:r>
            <a:r>
              <a:rPr lang="en-US" sz="1200" dirty="0" err="1">
                <a:solidFill>
                  <a:schemeClr val="bg1"/>
                </a:solidFill>
              </a:rPr>
              <a:t>analysed</a:t>
            </a:r>
            <a:r>
              <a:rPr lang="en-US" sz="1200" dirty="0">
                <a:solidFill>
                  <a:schemeClr val="bg1"/>
                </a:solidFill>
              </a:rPr>
              <a:t> and indexed</a:t>
            </a:r>
          </a:p>
          <a:p>
            <a:pPr marL="285750" indent="-285750">
              <a:buClr>
                <a:schemeClr val="bg1"/>
              </a:buClr>
              <a:buFont typeface=".AppleSystemUIFont" charset="-120"/>
              <a:buChar char="&gt;"/>
            </a:pPr>
            <a:r>
              <a:rPr lang="en-US" sz="1200" dirty="0">
                <a:solidFill>
                  <a:schemeClr val="bg1"/>
                </a:solidFill>
              </a:rPr>
              <a:t>Can be clustered (active-active)</a:t>
            </a:r>
          </a:p>
        </p:txBody>
      </p:sp>
      <p:sp>
        <p:nvSpPr>
          <p:cNvPr id="341" name="Rounded Rectangle 340">
            <a:extLst>
              <a:ext uri="{FF2B5EF4-FFF2-40B4-BE49-F238E27FC236}">
                <a16:creationId xmlns:a16="http://schemas.microsoft.com/office/drawing/2014/main" id="{FC417D57-FB8F-0346-8196-751CC5845F90}"/>
              </a:ext>
            </a:extLst>
          </p:cNvPr>
          <p:cNvSpPr/>
          <p:nvPr/>
        </p:nvSpPr>
        <p:spPr>
          <a:xfrm>
            <a:off x="9243527" y="1851077"/>
            <a:ext cx="2753154" cy="744063"/>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buClr>
                <a:schemeClr val="bg1"/>
              </a:buClr>
              <a:buFont typeface=".AppleSystemUIFont" charset="-120"/>
              <a:buChar char="&gt;"/>
            </a:pPr>
            <a:r>
              <a:rPr lang="en-US" sz="1200" dirty="0">
                <a:solidFill>
                  <a:schemeClr val="bg1"/>
                </a:solidFill>
              </a:rPr>
              <a:t>Distribute Searches to Indexers</a:t>
            </a:r>
          </a:p>
          <a:p>
            <a:pPr marL="285750" indent="-285750">
              <a:buClr>
                <a:schemeClr val="bg1"/>
              </a:buClr>
              <a:buFont typeface=".AppleSystemUIFont" charset="-120"/>
              <a:buChar char="&gt;"/>
            </a:pPr>
            <a:r>
              <a:rPr lang="en-US" sz="1200" dirty="0">
                <a:solidFill>
                  <a:schemeClr val="bg1"/>
                </a:solidFill>
              </a:rPr>
              <a:t>Can be clustered (active-active)</a:t>
            </a:r>
          </a:p>
        </p:txBody>
      </p:sp>
      <p:grpSp>
        <p:nvGrpSpPr>
          <p:cNvPr id="125" name="Group 124">
            <a:extLst>
              <a:ext uri="{FF2B5EF4-FFF2-40B4-BE49-F238E27FC236}">
                <a16:creationId xmlns:a16="http://schemas.microsoft.com/office/drawing/2014/main" id="{64BEB418-D048-A849-9A5E-8B03269AE130}"/>
              </a:ext>
            </a:extLst>
          </p:cNvPr>
          <p:cNvGrpSpPr>
            <a:grpSpLocks noChangeAspect="1"/>
          </p:cNvGrpSpPr>
          <p:nvPr/>
        </p:nvGrpSpPr>
        <p:grpSpPr>
          <a:xfrm>
            <a:off x="5353195" y="1917258"/>
            <a:ext cx="647320" cy="646350"/>
            <a:chOff x="7671561" y="1017611"/>
            <a:chExt cx="511200" cy="510434"/>
          </a:xfrm>
          <a:effectLst>
            <a:outerShdw blurRad="50800" dist="38100" dir="2700000" algn="tl" rotWithShape="0">
              <a:prstClr val="black">
                <a:alpha val="40000"/>
              </a:prstClr>
            </a:outerShdw>
          </a:effectLst>
        </p:grpSpPr>
        <p:sp>
          <p:nvSpPr>
            <p:cNvPr id="126" name="Oval 125">
              <a:extLst>
                <a:ext uri="{FF2B5EF4-FFF2-40B4-BE49-F238E27FC236}">
                  <a16:creationId xmlns:a16="http://schemas.microsoft.com/office/drawing/2014/main" id="{3DC95032-14C1-534C-A360-61E2B822F241}"/>
                </a:ext>
              </a:extLst>
            </p:cNvPr>
            <p:cNvSpPr/>
            <p:nvPr/>
          </p:nvSpPr>
          <p:spPr>
            <a:xfrm>
              <a:off x="7671561" y="1017611"/>
              <a:ext cx="511200" cy="5104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err="1">
                <a:solidFill>
                  <a:schemeClr val="bg1"/>
                </a:solidFill>
              </a:endParaRPr>
            </a:p>
          </p:txBody>
        </p:sp>
        <p:grpSp>
          <p:nvGrpSpPr>
            <p:cNvPr id="127" name="Group 126">
              <a:extLst>
                <a:ext uri="{FF2B5EF4-FFF2-40B4-BE49-F238E27FC236}">
                  <a16:creationId xmlns:a16="http://schemas.microsoft.com/office/drawing/2014/main" id="{DE88792D-B8BC-FC4E-A984-3B14B809786D}"/>
                </a:ext>
              </a:extLst>
            </p:cNvPr>
            <p:cNvGrpSpPr>
              <a:grpSpLocks noChangeAspect="1"/>
            </p:cNvGrpSpPr>
            <p:nvPr/>
          </p:nvGrpSpPr>
          <p:grpSpPr>
            <a:xfrm>
              <a:off x="7797822" y="1157881"/>
              <a:ext cx="259927" cy="213136"/>
              <a:chOff x="6363863" y="2807081"/>
              <a:chExt cx="684998" cy="561688"/>
            </a:xfrm>
            <a:solidFill>
              <a:schemeClr val="bg1"/>
            </a:solidFill>
          </p:grpSpPr>
          <p:sp>
            <p:nvSpPr>
              <p:cNvPr id="128" name="Freeform: Shape 29">
                <a:extLst>
                  <a:ext uri="{FF2B5EF4-FFF2-40B4-BE49-F238E27FC236}">
                    <a16:creationId xmlns:a16="http://schemas.microsoft.com/office/drawing/2014/main" id="{0F2ECAB9-8B05-7648-9D29-882D907EBF18}"/>
                  </a:ext>
                </a:extLst>
              </p:cNvPr>
              <p:cNvSpPr/>
              <p:nvPr/>
            </p:nvSpPr>
            <p:spPr>
              <a:xfrm>
                <a:off x="6363863" y="2807081"/>
                <a:ext cx="684455" cy="561688"/>
              </a:xfrm>
              <a:custGeom>
                <a:avLst/>
                <a:gdLst>
                  <a:gd name="connsiteX0" fmla="*/ 627472 w 684455"/>
                  <a:gd name="connsiteY0" fmla="*/ 561199 h 561688"/>
                  <a:gd name="connsiteX1" fmla="*/ 57853 w 684455"/>
                  <a:gd name="connsiteY1" fmla="*/ 561199 h 561688"/>
                  <a:gd name="connsiteX2" fmla="*/ 815 w 684455"/>
                  <a:gd name="connsiteY2" fmla="*/ 504161 h 561688"/>
                  <a:gd name="connsiteX3" fmla="*/ 815 w 684455"/>
                  <a:gd name="connsiteY3" fmla="*/ 57853 h 561688"/>
                  <a:gd name="connsiteX4" fmla="*/ 57853 w 684455"/>
                  <a:gd name="connsiteY4" fmla="*/ 815 h 561688"/>
                  <a:gd name="connsiteX5" fmla="*/ 627472 w 684455"/>
                  <a:gd name="connsiteY5" fmla="*/ 815 h 561688"/>
                  <a:gd name="connsiteX6" fmla="*/ 684510 w 684455"/>
                  <a:gd name="connsiteY6" fmla="*/ 57853 h 561688"/>
                  <a:gd name="connsiteX7" fmla="*/ 684510 w 684455"/>
                  <a:gd name="connsiteY7" fmla="*/ 504161 h 561688"/>
                  <a:gd name="connsiteX8" fmla="*/ 627472 w 684455"/>
                  <a:gd name="connsiteY8" fmla="*/ 561199 h 561688"/>
                  <a:gd name="connsiteX9" fmla="*/ 57962 w 684455"/>
                  <a:gd name="connsiteY9" fmla="*/ 27976 h 561688"/>
                  <a:gd name="connsiteX10" fmla="*/ 28085 w 684455"/>
                  <a:gd name="connsiteY10" fmla="*/ 57853 h 561688"/>
                  <a:gd name="connsiteX11" fmla="*/ 28085 w 684455"/>
                  <a:gd name="connsiteY11" fmla="*/ 504161 h 561688"/>
                  <a:gd name="connsiteX12" fmla="*/ 57962 w 684455"/>
                  <a:gd name="connsiteY12" fmla="*/ 534038 h 561688"/>
                  <a:gd name="connsiteX13" fmla="*/ 627581 w 684455"/>
                  <a:gd name="connsiteY13" fmla="*/ 534038 h 561688"/>
                  <a:gd name="connsiteX14" fmla="*/ 657458 w 684455"/>
                  <a:gd name="connsiteY14" fmla="*/ 504161 h 561688"/>
                  <a:gd name="connsiteX15" fmla="*/ 657458 w 684455"/>
                  <a:gd name="connsiteY15" fmla="*/ 57853 h 561688"/>
                  <a:gd name="connsiteX16" fmla="*/ 627581 w 684455"/>
                  <a:gd name="connsiteY16" fmla="*/ 27976 h 561688"/>
                  <a:gd name="connsiteX17" fmla="*/ 57962 w 684455"/>
                  <a:gd name="connsiteY17" fmla="*/ 27976 h 561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84455" h="561688">
                    <a:moveTo>
                      <a:pt x="627472" y="561199"/>
                    </a:moveTo>
                    <a:lnTo>
                      <a:pt x="57853" y="561199"/>
                    </a:lnTo>
                    <a:cubicBezTo>
                      <a:pt x="26455" y="561199"/>
                      <a:pt x="815" y="535559"/>
                      <a:pt x="815" y="504161"/>
                    </a:cubicBezTo>
                    <a:lnTo>
                      <a:pt x="815" y="57853"/>
                    </a:lnTo>
                    <a:cubicBezTo>
                      <a:pt x="815" y="26455"/>
                      <a:pt x="26455" y="815"/>
                      <a:pt x="57853" y="815"/>
                    </a:cubicBezTo>
                    <a:lnTo>
                      <a:pt x="627472" y="815"/>
                    </a:lnTo>
                    <a:cubicBezTo>
                      <a:pt x="658870" y="815"/>
                      <a:pt x="684510" y="26455"/>
                      <a:pt x="684510" y="57853"/>
                    </a:cubicBezTo>
                    <a:lnTo>
                      <a:pt x="684510" y="504161"/>
                    </a:lnTo>
                    <a:cubicBezTo>
                      <a:pt x="684510" y="535668"/>
                      <a:pt x="658979" y="561199"/>
                      <a:pt x="627472" y="561199"/>
                    </a:cubicBezTo>
                    <a:close/>
                    <a:moveTo>
                      <a:pt x="57962" y="27976"/>
                    </a:moveTo>
                    <a:cubicBezTo>
                      <a:pt x="41448" y="27976"/>
                      <a:pt x="28085" y="41339"/>
                      <a:pt x="28085" y="57853"/>
                    </a:cubicBezTo>
                    <a:lnTo>
                      <a:pt x="28085" y="504161"/>
                    </a:lnTo>
                    <a:cubicBezTo>
                      <a:pt x="28085" y="520675"/>
                      <a:pt x="41448" y="534038"/>
                      <a:pt x="57962" y="534038"/>
                    </a:cubicBezTo>
                    <a:lnTo>
                      <a:pt x="627581" y="534038"/>
                    </a:lnTo>
                    <a:cubicBezTo>
                      <a:pt x="644095" y="534038"/>
                      <a:pt x="657458" y="520675"/>
                      <a:pt x="657458" y="504161"/>
                    </a:cubicBezTo>
                    <a:lnTo>
                      <a:pt x="657458" y="57853"/>
                    </a:lnTo>
                    <a:cubicBezTo>
                      <a:pt x="657458" y="41339"/>
                      <a:pt x="644095" y="27976"/>
                      <a:pt x="627581" y="27976"/>
                    </a:cubicBezTo>
                    <a:lnTo>
                      <a:pt x="57962" y="27976"/>
                    </a:lnTo>
                    <a:close/>
                  </a:path>
                </a:pathLst>
              </a:custGeom>
              <a:solidFill>
                <a:schemeClr val="accent6"/>
              </a:solidFill>
              <a:ln w="9525" cap="flat">
                <a:noFill/>
                <a:prstDash val="solid"/>
                <a:miter/>
              </a:ln>
            </p:spPr>
            <p:txBody>
              <a:bodyPr rtlCol="0" anchor="ctr"/>
              <a:lstStyle/>
              <a:p>
                <a:endParaRPr lang="en-US" sz="900" dirty="0"/>
              </a:p>
            </p:txBody>
          </p:sp>
          <p:sp>
            <p:nvSpPr>
              <p:cNvPr id="130" name="Freeform: Shape 30">
                <a:extLst>
                  <a:ext uri="{FF2B5EF4-FFF2-40B4-BE49-F238E27FC236}">
                    <a16:creationId xmlns:a16="http://schemas.microsoft.com/office/drawing/2014/main" id="{2D4CB69C-AA2C-394A-A0BA-FB6A82D92DD7}"/>
                  </a:ext>
                </a:extLst>
              </p:cNvPr>
              <p:cNvSpPr/>
              <p:nvPr/>
            </p:nvSpPr>
            <p:spPr>
              <a:xfrm>
                <a:off x="6367665" y="3098463"/>
                <a:ext cx="681196" cy="28248"/>
              </a:xfrm>
              <a:custGeom>
                <a:avLst/>
                <a:gdLst>
                  <a:gd name="connsiteX0" fmla="*/ 667127 w 681196"/>
                  <a:gd name="connsiteY0" fmla="*/ 27976 h 28247"/>
                  <a:gd name="connsiteX1" fmla="*/ 14395 w 681196"/>
                  <a:gd name="connsiteY1" fmla="*/ 27976 h 28247"/>
                  <a:gd name="connsiteX2" fmla="*/ 815 w 681196"/>
                  <a:gd name="connsiteY2" fmla="*/ 14395 h 28247"/>
                  <a:gd name="connsiteX3" fmla="*/ 14395 w 681196"/>
                  <a:gd name="connsiteY3" fmla="*/ 815 h 28247"/>
                  <a:gd name="connsiteX4" fmla="*/ 667127 w 681196"/>
                  <a:gd name="connsiteY4" fmla="*/ 815 h 28247"/>
                  <a:gd name="connsiteX5" fmla="*/ 680708 w 681196"/>
                  <a:gd name="connsiteY5" fmla="*/ 14395 h 28247"/>
                  <a:gd name="connsiteX6" fmla="*/ 667127 w 681196"/>
                  <a:gd name="connsiteY6" fmla="*/ 27976 h 28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1196" h="28247">
                    <a:moveTo>
                      <a:pt x="667127" y="27976"/>
                    </a:moveTo>
                    <a:lnTo>
                      <a:pt x="14395" y="27976"/>
                    </a:lnTo>
                    <a:cubicBezTo>
                      <a:pt x="6899" y="27976"/>
                      <a:pt x="815" y="21892"/>
                      <a:pt x="815" y="14395"/>
                    </a:cubicBezTo>
                    <a:cubicBezTo>
                      <a:pt x="815" y="6899"/>
                      <a:pt x="6899" y="815"/>
                      <a:pt x="14395" y="815"/>
                    </a:cubicBezTo>
                    <a:lnTo>
                      <a:pt x="667127" y="815"/>
                    </a:lnTo>
                    <a:cubicBezTo>
                      <a:pt x="674624" y="815"/>
                      <a:pt x="680708" y="6899"/>
                      <a:pt x="680708" y="14395"/>
                    </a:cubicBezTo>
                    <a:cubicBezTo>
                      <a:pt x="680708" y="21892"/>
                      <a:pt x="674732" y="27976"/>
                      <a:pt x="667127" y="27976"/>
                    </a:cubicBezTo>
                    <a:close/>
                  </a:path>
                </a:pathLst>
              </a:custGeom>
              <a:solidFill>
                <a:schemeClr val="accent6"/>
              </a:solidFill>
              <a:ln w="9525" cap="flat">
                <a:noFill/>
                <a:prstDash val="solid"/>
                <a:miter/>
              </a:ln>
            </p:spPr>
            <p:txBody>
              <a:bodyPr rtlCol="0" anchor="ctr"/>
              <a:lstStyle/>
              <a:p>
                <a:endParaRPr lang="en-US" sz="900" dirty="0"/>
              </a:p>
            </p:txBody>
          </p:sp>
          <p:sp>
            <p:nvSpPr>
              <p:cNvPr id="138" name="Freeform: Shape 31">
                <a:extLst>
                  <a:ext uri="{FF2B5EF4-FFF2-40B4-BE49-F238E27FC236}">
                    <a16:creationId xmlns:a16="http://schemas.microsoft.com/office/drawing/2014/main" id="{A81699F2-84B9-334B-B268-021672DC48B3}"/>
                  </a:ext>
                </a:extLst>
              </p:cNvPr>
              <p:cNvSpPr/>
              <p:nvPr/>
            </p:nvSpPr>
            <p:spPr>
              <a:xfrm>
                <a:off x="6438288" y="3212324"/>
                <a:ext cx="320500" cy="28248"/>
              </a:xfrm>
              <a:custGeom>
                <a:avLst/>
                <a:gdLst>
                  <a:gd name="connsiteX0" fmla="*/ 306973 w 320499"/>
                  <a:gd name="connsiteY0" fmla="*/ 27976 h 28247"/>
                  <a:gd name="connsiteX1" fmla="*/ 14395 w 320499"/>
                  <a:gd name="connsiteY1" fmla="*/ 27976 h 28247"/>
                  <a:gd name="connsiteX2" fmla="*/ 815 w 320499"/>
                  <a:gd name="connsiteY2" fmla="*/ 14395 h 28247"/>
                  <a:gd name="connsiteX3" fmla="*/ 14395 w 320499"/>
                  <a:gd name="connsiteY3" fmla="*/ 815 h 28247"/>
                  <a:gd name="connsiteX4" fmla="*/ 306973 w 320499"/>
                  <a:gd name="connsiteY4" fmla="*/ 815 h 28247"/>
                  <a:gd name="connsiteX5" fmla="*/ 320554 w 320499"/>
                  <a:gd name="connsiteY5" fmla="*/ 14395 h 28247"/>
                  <a:gd name="connsiteX6" fmla="*/ 306973 w 320499"/>
                  <a:gd name="connsiteY6" fmla="*/ 27976 h 28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0499" h="28247">
                    <a:moveTo>
                      <a:pt x="306973" y="27976"/>
                    </a:moveTo>
                    <a:lnTo>
                      <a:pt x="14395" y="27976"/>
                    </a:lnTo>
                    <a:cubicBezTo>
                      <a:pt x="6899" y="27976"/>
                      <a:pt x="815" y="21892"/>
                      <a:pt x="815" y="14395"/>
                    </a:cubicBezTo>
                    <a:cubicBezTo>
                      <a:pt x="815" y="6899"/>
                      <a:pt x="6899" y="815"/>
                      <a:pt x="14395" y="815"/>
                    </a:cubicBezTo>
                    <a:lnTo>
                      <a:pt x="306973" y="815"/>
                    </a:lnTo>
                    <a:cubicBezTo>
                      <a:pt x="314470" y="815"/>
                      <a:pt x="320554" y="6899"/>
                      <a:pt x="320554" y="14395"/>
                    </a:cubicBezTo>
                    <a:cubicBezTo>
                      <a:pt x="320554" y="21892"/>
                      <a:pt x="314470" y="27976"/>
                      <a:pt x="306973" y="27976"/>
                    </a:cubicBezTo>
                    <a:close/>
                  </a:path>
                </a:pathLst>
              </a:custGeom>
              <a:solidFill>
                <a:schemeClr val="accent6"/>
              </a:solidFill>
              <a:ln w="9525" cap="flat">
                <a:noFill/>
                <a:prstDash val="solid"/>
                <a:miter/>
              </a:ln>
            </p:spPr>
            <p:txBody>
              <a:bodyPr rtlCol="0" anchor="ctr"/>
              <a:lstStyle/>
              <a:p>
                <a:endParaRPr lang="en-US" sz="900" dirty="0"/>
              </a:p>
            </p:txBody>
          </p:sp>
          <p:sp>
            <p:nvSpPr>
              <p:cNvPr id="141" name="Freeform: Shape 32">
                <a:extLst>
                  <a:ext uri="{FF2B5EF4-FFF2-40B4-BE49-F238E27FC236}">
                    <a16:creationId xmlns:a16="http://schemas.microsoft.com/office/drawing/2014/main" id="{7BB532A3-9289-8947-8F69-CD836721C6A4}"/>
                  </a:ext>
                </a:extLst>
              </p:cNvPr>
              <p:cNvSpPr/>
              <p:nvPr/>
            </p:nvSpPr>
            <p:spPr>
              <a:xfrm>
                <a:off x="6437083" y="2868790"/>
                <a:ext cx="169483" cy="169483"/>
              </a:xfrm>
              <a:custGeom>
                <a:avLst/>
                <a:gdLst>
                  <a:gd name="connsiteX0" fmla="*/ 85231 w 169484"/>
                  <a:gd name="connsiteY0" fmla="*/ 169647 h 169484"/>
                  <a:gd name="connsiteX1" fmla="*/ 815 w 169484"/>
                  <a:gd name="connsiteY1" fmla="*/ 85231 h 169484"/>
                  <a:gd name="connsiteX2" fmla="*/ 85231 w 169484"/>
                  <a:gd name="connsiteY2" fmla="*/ 815 h 169484"/>
                  <a:gd name="connsiteX3" fmla="*/ 169647 w 169484"/>
                  <a:gd name="connsiteY3" fmla="*/ 85231 h 169484"/>
                  <a:gd name="connsiteX4" fmla="*/ 85231 w 169484"/>
                  <a:gd name="connsiteY4" fmla="*/ 169647 h 169484"/>
                  <a:gd name="connsiteX5" fmla="*/ 85231 w 169484"/>
                  <a:gd name="connsiteY5" fmla="*/ 27976 h 169484"/>
                  <a:gd name="connsiteX6" fmla="*/ 27976 w 169484"/>
                  <a:gd name="connsiteY6" fmla="*/ 85231 h 169484"/>
                  <a:gd name="connsiteX7" fmla="*/ 85231 w 169484"/>
                  <a:gd name="connsiteY7" fmla="*/ 142486 h 169484"/>
                  <a:gd name="connsiteX8" fmla="*/ 142486 w 169484"/>
                  <a:gd name="connsiteY8" fmla="*/ 85231 h 169484"/>
                  <a:gd name="connsiteX9" fmla="*/ 85231 w 169484"/>
                  <a:gd name="connsiteY9" fmla="*/ 27976 h 169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9484" h="169484">
                    <a:moveTo>
                      <a:pt x="85231" y="169647"/>
                    </a:moveTo>
                    <a:cubicBezTo>
                      <a:pt x="38731" y="169647"/>
                      <a:pt x="815" y="131839"/>
                      <a:pt x="815" y="85231"/>
                    </a:cubicBezTo>
                    <a:cubicBezTo>
                      <a:pt x="815" y="38623"/>
                      <a:pt x="38623" y="815"/>
                      <a:pt x="85231" y="815"/>
                    </a:cubicBezTo>
                    <a:cubicBezTo>
                      <a:pt x="131839" y="815"/>
                      <a:pt x="169647" y="38623"/>
                      <a:pt x="169647" y="85231"/>
                    </a:cubicBezTo>
                    <a:cubicBezTo>
                      <a:pt x="169647" y="131839"/>
                      <a:pt x="131731" y="169647"/>
                      <a:pt x="85231" y="169647"/>
                    </a:cubicBezTo>
                    <a:close/>
                    <a:moveTo>
                      <a:pt x="85231" y="27976"/>
                    </a:moveTo>
                    <a:cubicBezTo>
                      <a:pt x="53615" y="27976"/>
                      <a:pt x="27976" y="53616"/>
                      <a:pt x="27976" y="85231"/>
                    </a:cubicBezTo>
                    <a:cubicBezTo>
                      <a:pt x="27976" y="116846"/>
                      <a:pt x="53615" y="142486"/>
                      <a:pt x="85231" y="142486"/>
                    </a:cubicBezTo>
                    <a:cubicBezTo>
                      <a:pt x="116846" y="142486"/>
                      <a:pt x="142486" y="116846"/>
                      <a:pt x="142486" y="85231"/>
                    </a:cubicBezTo>
                    <a:cubicBezTo>
                      <a:pt x="142486" y="53616"/>
                      <a:pt x="116737" y="27976"/>
                      <a:pt x="85231" y="27976"/>
                    </a:cubicBezTo>
                    <a:close/>
                  </a:path>
                </a:pathLst>
              </a:custGeom>
              <a:solidFill>
                <a:schemeClr val="accent6"/>
              </a:solidFill>
              <a:ln w="9525" cap="flat">
                <a:noFill/>
                <a:prstDash val="solid"/>
                <a:miter/>
              </a:ln>
            </p:spPr>
            <p:txBody>
              <a:bodyPr rtlCol="0" anchor="ctr"/>
              <a:lstStyle/>
              <a:p>
                <a:endParaRPr lang="en-US" sz="900" dirty="0"/>
              </a:p>
            </p:txBody>
          </p:sp>
          <p:sp>
            <p:nvSpPr>
              <p:cNvPr id="142" name="Freeform: Shape 33">
                <a:extLst>
                  <a:ext uri="{FF2B5EF4-FFF2-40B4-BE49-F238E27FC236}">
                    <a16:creationId xmlns:a16="http://schemas.microsoft.com/office/drawing/2014/main" id="{DCEA5B0A-64D5-2549-BD35-B1CE038C546B}"/>
                  </a:ext>
                </a:extLst>
              </p:cNvPr>
              <p:cNvSpPr/>
              <p:nvPr/>
            </p:nvSpPr>
            <p:spPr>
              <a:xfrm>
                <a:off x="6558362" y="2989305"/>
                <a:ext cx="80396" cy="80396"/>
              </a:xfrm>
              <a:custGeom>
                <a:avLst/>
                <a:gdLst>
                  <a:gd name="connsiteX0" fmla="*/ 66952 w 80396"/>
                  <a:gd name="connsiteY0" fmla="*/ 80641 h 80396"/>
                  <a:gd name="connsiteX1" fmla="*/ 57391 w 80396"/>
                  <a:gd name="connsiteY1" fmla="*/ 76621 h 80396"/>
                  <a:gd name="connsiteX2" fmla="*/ 4807 w 80396"/>
                  <a:gd name="connsiteY2" fmla="*/ 24038 h 80396"/>
                  <a:gd name="connsiteX3" fmla="*/ 4807 w 80396"/>
                  <a:gd name="connsiteY3" fmla="*/ 4807 h 80396"/>
                  <a:gd name="connsiteX4" fmla="*/ 24038 w 80396"/>
                  <a:gd name="connsiteY4" fmla="*/ 4807 h 80396"/>
                  <a:gd name="connsiteX5" fmla="*/ 76621 w 80396"/>
                  <a:gd name="connsiteY5" fmla="*/ 57391 h 80396"/>
                  <a:gd name="connsiteX6" fmla="*/ 76621 w 80396"/>
                  <a:gd name="connsiteY6" fmla="*/ 76621 h 80396"/>
                  <a:gd name="connsiteX7" fmla="*/ 66952 w 80396"/>
                  <a:gd name="connsiteY7" fmla="*/ 80641 h 80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6" h="80396">
                    <a:moveTo>
                      <a:pt x="66952" y="80641"/>
                    </a:moveTo>
                    <a:cubicBezTo>
                      <a:pt x="63475" y="80641"/>
                      <a:pt x="59998" y="79337"/>
                      <a:pt x="57391" y="76621"/>
                    </a:cubicBezTo>
                    <a:lnTo>
                      <a:pt x="4807" y="24038"/>
                    </a:lnTo>
                    <a:cubicBezTo>
                      <a:pt x="-516" y="18714"/>
                      <a:pt x="-516" y="10131"/>
                      <a:pt x="4807" y="4807"/>
                    </a:cubicBezTo>
                    <a:cubicBezTo>
                      <a:pt x="10131" y="-516"/>
                      <a:pt x="18714" y="-516"/>
                      <a:pt x="24038" y="4807"/>
                    </a:cubicBezTo>
                    <a:lnTo>
                      <a:pt x="76621" y="57391"/>
                    </a:lnTo>
                    <a:cubicBezTo>
                      <a:pt x="81944" y="62715"/>
                      <a:pt x="81944" y="71298"/>
                      <a:pt x="76621" y="76621"/>
                    </a:cubicBezTo>
                    <a:cubicBezTo>
                      <a:pt x="73905" y="79228"/>
                      <a:pt x="70428" y="80641"/>
                      <a:pt x="66952" y="80641"/>
                    </a:cubicBezTo>
                    <a:close/>
                  </a:path>
                </a:pathLst>
              </a:custGeom>
              <a:solidFill>
                <a:schemeClr val="accent6"/>
              </a:solidFill>
              <a:ln w="9525" cap="flat">
                <a:noFill/>
                <a:prstDash val="solid"/>
                <a:miter/>
              </a:ln>
            </p:spPr>
            <p:txBody>
              <a:bodyPr rtlCol="0" anchor="ctr"/>
              <a:lstStyle/>
              <a:p>
                <a:endParaRPr lang="en-US" sz="900" dirty="0"/>
              </a:p>
            </p:txBody>
          </p:sp>
        </p:grpSp>
      </p:grpSp>
      <p:sp>
        <p:nvSpPr>
          <p:cNvPr id="173" name="Title 1">
            <a:extLst>
              <a:ext uri="{FF2B5EF4-FFF2-40B4-BE49-F238E27FC236}">
                <a16:creationId xmlns:a16="http://schemas.microsoft.com/office/drawing/2014/main" id="{B78589EE-F75A-6445-A0CA-1866FC5E2CE5}"/>
              </a:ext>
            </a:extLst>
          </p:cNvPr>
          <p:cNvSpPr txBox="1">
            <a:spLocks/>
          </p:cNvSpPr>
          <p:nvPr/>
        </p:nvSpPr>
        <p:spPr>
          <a:xfrm>
            <a:off x="0" y="380481"/>
            <a:ext cx="12191999" cy="569610"/>
          </a:xfrm>
          <a:prstGeom prst="rect">
            <a:avLst/>
          </a:prstGeom>
        </p:spPr>
        <p:txBody>
          <a:bodyPr anchor="ctr"/>
          <a:lstStyle>
            <a:lvl1pPr algn="l" defTabSz="914400" rtl="0" eaLnBrk="1" latinLnBrk="0" hangingPunct="1">
              <a:lnSpc>
                <a:spcPct val="80000"/>
              </a:lnSpc>
              <a:spcBef>
                <a:spcPct val="0"/>
              </a:spcBef>
              <a:buNone/>
              <a:defRPr sz="4200" b="1" kern="100" spc="-150" baseline="0">
                <a:solidFill>
                  <a:schemeClr val="tx1"/>
                </a:solidFill>
                <a:latin typeface="+mj-lt"/>
                <a:ea typeface="+mj-ea"/>
                <a:cs typeface="+mj-cs"/>
              </a:defRPr>
            </a:lvl1pPr>
          </a:lstStyle>
          <a:p>
            <a:pPr algn="ctr"/>
            <a:r>
              <a:rPr lang="he-IL" dirty="0">
                <a:solidFill>
                  <a:schemeClr val="dk1"/>
                </a:solidFill>
                <a:latin typeface="Arial"/>
                <a:cs typeface="Arial"/>
              </a:rPr>
              <a:t>החלטה על ארכיטקטורה ויציאה לרכש</a:t>
            </a:r>
            <a:endParaRPr lang="en-US" dirty="0">
              <a:solidFill>
                <a:schemeClr val="dk1"/>
              </a:solidFill>
              <a:latin typeface="Arial"/>
              <a:cs typeface="Arial"/>
            </a:endParaRPr>
          </a:p>
        </p:txBody>
      </p:sp>
      <p:grpSp>
        <p:nvGrpSpPr>
          <p:cNvPr id="4" name="Group 3">
            <a:extLst>
              <a:ext uri="{FF2B5EF4-FFF2-40B4-BE49-F238E27FC236}">
                <a16:creationId xmlns:a16="http://schemas.microsoft.com/office/drawing/2014/main" id="{3C7A3511-6CB1-534A-87F8-5827B93BB139}"/>
              </a:ext>
            </a:extLst>
          </p:cNvPr>
          <p:cNvGrpSpPr/>
          <p:nvPr/>
        </p:nvGrpSpPr>
        <p:grpSpPr>
          <a:xfrm>
            <a:off x="4524733" y="3552337"/>
            <a:ext cx="661608" cy="654832"/>
            <a:chOff x="4567597" y="3552337"/>
            <a:chExt cx="661608" cy="654832"/>
          </a:xfrm>
        </p:grpSpPr>
        <p:grpSp>
          <p:nvGrpSpPr>
            <p:cNvPr id="154" name="Group 153">
              <a:extLst>
                <a:ext uri="{FF2B5EF4-FFF2-40B4-BE49-F238E27FC236}">
                  <a16:creationId xmlns:a16="http://schemas.microsoft.com/office/drawing/2014/main" id="{18A4B8F2-C218-4443-BBD7-C02375283410}"/>
                </a:ext>
              </a:extLst>
            </p:cNvPr>
            <p:cNvGrpSpPr>
              <a:grpSpLocks noChangeAspect="1"/>
            </p:cNvGrpSpPr>
            <p:nvPr/>
          </p:nvGrpSpPr>
          <p:grpSpPr>
            <a:xfrm>
              <a:off x="4581885" y="3560819"/>
              <a:ext cx="647320" cy="646350"/>
              <a:chOff x="7672815" y="1020975"/>
              <a:chExt cx="511200" cy="510434"/>
            </a:xfrm>
            <a:effectLst>
              <a:outerShdw blurRad="50800" dist="38100" dir="2700000" algn="tl" rotWithShape="0">
                <a:prstClr val="black">
                  <a:alpha val="40000"/>
                </a:prstClr>
              </a:outerShdw>
            </a:effectLst>
          </p:grpSpPr>
          <p:sp>
            <p:nvSpPr>
              <p:cNvPr id="155" name="Oval 154">
                <a:extLst>
                  <a:ext uri="{FF2B5EF4-FFF2-40B4-BE49-F238E27FC236}">
                    <a16:creationId xmlns:a16="http://schemas.microsoft.com/office/drawing/2014/main" id="{8D66EE6E-A4EE-7E4F-9E86-0650D5D46E9B}"/>
                  </a:ext>
                </a:extLst>
              </p:cNvPr>
              <p:cNvSpPr/>
              <p:nvPr/>
            </p:nvSpPr>
            <p:spPr>
              <a:xfrm>
                <a:off x="7672815" y="1020975"/>
                <a:ext cx="511200" cy="510434"/>
              </a:xfrm>
              <a:prstGeom prst="ellipse">
                <a:avLst/>
              </a:prstGeom>
              <a:solidFill>
                <a:srgbClr val="F66A0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err="1">
                  <a:solidFill>
                    <a:schemeClr val="bg1"/>
                  </a:solidFill>
                </a:endParaRPr>
              </a:p>
            </p:txBody>
          </p:sp>
          <p:grpSp>
            <p:nvGrpSpPr>
              <p:cNvPr id="156" name="Group 155">
                <a:extLst>
                  <a:ext uri="{FF2B5EF4-FFF2-40B4-BE49-F238E27FC236}">
                    <a16:creationId xmlns:a16="http://schemas.microsoft.com/office/drawing/2014/main" id="{29379BCD-0990-F241-B48D-0BDDF4298B3A}"/>
                  </a:ext>
                </a:extLst>
              </p:cNvPr>
              <p:cNvGrpSpPr>
                <a:grpSpLocks noChangeAspect="1"/>
              </p:cNvGrpSpPr>
              <p:nvPr/>
            </p:nvGrpSpPr>
            <p:grpSpPr>
              <a:xfrm>
                <a:off x="7797822" y="1157881"/>
                <a:ext cx="259927" cy="213136"/>
                <a:chOff x="6363861" y="2807083"/>
                <a:chExt cx="684998" cy="561688"/>
              </a:xfrm>
              <a:solidFill>
                <a:schemeClr val="bg1"/>
              </a:solidFill>
            </p:grpSpPr>
            <p:sp>
              <p:nvSpPr>
                <p:cNvPr id="157" name="Freeform: Shape 29">
                  <a:extLst>
                    <a:ext uri="{FF2B5EF4-FFF2-40B4-BE49-F238E27FC236}">
                      <a16:creationId xmlns:a16="http://schemas.microsoft.com/office/drawing/2014/main" id="{11FEFA1C-C126-6E42-B89C-8DD374BCD89C}"/>
                    </a:ext>
                  </a:extLst>
                </p:cNvPr>
                <p:cNvSpPr/>
                <p:nvPr/>
              </p:nvSpPr>
              <p:spPr>
                <a:xfrm>
                  <a:off x="6363861" y="2807083"/>
                  <a:ext cx="684455" cy="561688"/>
                </a:xfrm>
                <a:custGeom>
                  <a:avLst/>
                  <a:gdLst>
                    <a:gd name="connsiteX0" fmla="*/ 627472 w 684455"/>
                    <a:gd name="connsiteY0" fmla="*/ 561199 h 561688"/>
                    <a:gd name="connsiteX1" fmla="*/ 57853 w 684455"/>
                    <a:gd name="connsiteY1" fmla="*/ 561199 h 561688"/>
                    <a:gd name="connsiteX2" fmla="*/ 815 w 684455"/>
                    <a:gd name="connsiteY2" fmla="*/ 504161 h 561688"/>
                    <a:gd name="connsiteX3" fmla="*/ 815 w 684455"/>
                    <a:gd name="connsiteY3" fmla="*/ 57853 h 561688"/>
                    <a:gd name="connsiteX4" fmla="*/ 57853 w 684455"/>
                    <a:gd name="connsiteY4" fmla="*/ 815 h 561688"/>
                    <a:gd name="connsiteX5" fmla="*/ 627472 w 684455"/>
                    <a:gd name="connsiteY5" fmla="*/ 815 h 561688"/>
                    <a:gd name="connsiteX6" fmla="*/ 684510 w 684455"/>
                    <a:gd name="connsiteY6" fmla="*/ 57853 h 561688"/>
                    <a:gd name="connsiteX7" fmla="*/ 684510 w 684455"/>
                    <a:gd name="connsiteY7" fmla="*/ 504161 h 561688"/>
                    <a:gd name="connsiteX8" fmla="*/ 627472 w 684455"/>
                    <a:gd name="connsiteY8" fmla="*/ 561199 h 561688"/>
                    <a:gd name="connsiteX9" fmla="*/ 57962 w 684455"/>
                    <a:gd name="connsiteY9" fmla="*/ 27976 h 561688"/>
                    <a:gd name="connsiteX10" fmla="*/ 28085 w 684455"/>
                    <a:gd name="connsiteY10" fmla="*/ 57853 h 561688"/>
                    <a:gd name="connsiteX11" fmla="*/ 28085 w 684455"/>
                    <a:gd name="connsiteY11" fmla="*/ 504161 h 561688"/>
                    <a:gd name="connsiteX12" fmla="*/ 57962 w 684455"/>
                    <a:gd name="connsiteY12" fmla="*/ 534038 h 561688"/>
                    <a:gd name="connsiteX13" fmla="*/ 627581 w 684455"/>
                    <a:gd name="connsiteY13" fmla="*/ 534038 h 561688"/>
                    <a:gd name="connsiteX14" fmla="*/ 657458 w 684455"/>
                    <a:gd name="connsiteY14" fmla="*/ 504161 h 561688"/>
                    <a:gd name="connsiteX15" fmla="*/ 657458 w 684455"/>
                    <a:gd name="connsiteY15" fmla="*/ 57853 h 561688"/>
                    <a:gd name="connsiteX16" fmla="*/ 627581 w 684455"/>
                    <a:gd name="connsiteY16" fmla="*/ 27976 h 561688"/>
                    <a:gd name="connsiteX17" fmla="*/ 57962 w 684455"/>
                    <a:gd name="connsiteY17" fmla="*/ 27976 h 561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84455" h="561688">
                      <a:moveTo>
                        <a:pt x="627472" y="561199"/>
                      </a:moveTo>
                      <a:lnTo>
                        <a:pt x="57853" y="561199"/>
                      </a:lnTo>
                      <a:cubicBezTo>
                        <a:pt x="26455" y="561199"/>
                        <a:pt x="815" y="535559"/>
                        <a:pt x="815" y="504161"/>
                      </a:cubicBezTo>
                      <a:lnTo>
                        <a:pt x="815" y="57853"/>
                      </a:lnTo>
                      <a:cubicBezTo>
                        <a:pt x="815" y="26455"/>
                        <a:pt x="26455" y="815"/>
                        <a:pt x="57853" y="815"/>
                      </a:cubicBezTo>
                      <a:lnTo>
                        <a:pt x="627472" y="815"/>
                      </a:lnTo>
                      <a:cubicBezTo>
                        <a:pt x="658870" y="815"/>
                        <a:pt x="684510" y="26455"/>
                        <a:pt x="684510" y="57853"/>
                      </a:cubicBezTo>
                      <a:lnTo>
                        <a:pt x="684510" y="504161"/>
                      </a:lnTo>
                      <a:cubicBezTo>
                        <a:pt x="684510" y="535668"/>
                        <a:pt x="658979" y="561199"/>
                        <a:pt x="627472" y="561199"/>
                      </a:cubicBezTo>
                      <a:close/>
                      <a:moveTo>
                        <a:pt x="57962" y="27976"/>
                      </a:moveTo>
                      <a:cubicBezTo>
                        <a:pt x="41448" y="27976"/>
                        <a:pt x="28085" y="41339"/>
                        <a:pt x="28085" y="57853"/>
                      </a:cubicBezTo>
                      <a:lnTo>
                        <a:pt x="28085" y="504161"/>
                      </a:lnTo>
                      <a:cubicBezTo>
                        <a:pt x="28085" y="520675"/>
                        <a:pt x="41448" y="534038"/>
                        <a:pt x="57962" y="534038"/>
                      </a:cubicBezTo>
                      <a:lnTo>
                        <a:pt x="627581" y="534038"/>
                      </a:lnTo>
                      <a:cubicBezTo>
                        <a:pt x="644095" y="534038"/>
                        <a:pt x="657458" y="520675"/>
                        <a:pt x="657458" y="504161"/>
                      </a:cubicBezTo>
                      <a:lnTo>
                        <a:pt x="657458" y="57853"/>
                      </a:lnTo>
                      <a:cubicBezTo>
                        <a:pt x="657458" y="41339"/>
                        <a:pt x="644095" y="27976"/>
                        <a:pt x="627581" y="27976"/>
                      </a:cubicBezTo>
                      <a:lnTo>
                        <a:pt x="57962" y="27976"/>
                      </a:lnTo>
                      <a:close/>
                    </a:path>
                  </a:pathLst>
                </a:custGeom>
                <a:grpFill/>
                <a:ln w="9525" cap="flat">
                  <a:noFill/>
                  <a:prstDash val="solid"/>
                  <a:miter/>
                </a:ln>
              </p:spPr>
              <p:txBody>
                <a:bodyPr rtlCol="0" anchor="ctr"/>
                <a:lstStyle/>
                <a:p>
                  <a:endParaRPr lang="en-US" sz="900" dirty="0"/>
                </a:p>
              </p:txBody>
            </p:sp>
            <p:sp>
              <p:nvSpPr>
                <p:cNvPr id="158" name="Freeform: Shape 30">
                  <a:extLst>
                    <a:ext uri="{FF2B5EF4-FFF2-40B4-BE49-F238E27FC236}">
                      <a16:creationId xmlns:a16="http://schemas.microsoft.com/office/drawing/2014/main" id="{FAE61F49-2195-4B41-ABC7-48F753308BE9}"/>
                    </a:ext>
                  </a:extLst>
                </p:cNvPr>
                <p:cNvSpPr/>
                <p:nvPr/>
              </p:nvSpPr>
              <p:spPr>
                <a:xfrm>
                  <a:off x="6367663" y="3098465"/>
                  <a:ext cx="681196" cy="28247"/>
                </a:xfrm>
                <a:custGeom>
                  <a:avLst/>
                  <a:gdLst>
                    <a:gd name="connsiteX0" fmla="*/ 667127 w 681196"/>
                    <a:gd name="connsiteY0" fmla="*/ 27976 h 28247"/>
                    <a:gd name="connsiteX1" fmla="*/ 14395 w 681196"/>
                    <a:gd name="connsiteY1" fmla="*/ 27976 h 28247"/>
                    <a:gd name="connsiteX2" fmla="*/ 815 w 681196"/>
                    <a:gd name="connsiteY2" fmla="*/ 14395 h 28247"/>
                    <a:gd name="connsiteX3" fmla="*/ 14395 w 681196"/>
                    <a:gd name="connsiteY3" fmla="*/ 815 h 28247"/>
                    <a:gd name="connsiteX4" fmla="*/ 667127 w 681196"/>
                    <a:gd name="connsiteY4" fmla="*/ 815 h 28247"/>
                    <a:gd name="connsiteX5" fmla="*/ 680708 w 681196"/>
                    <a:gd name="connsiteY5" fmla="*/ 14395 h 28247"/>
                    <a:gd name="connsiteX6" fmla="*/ 667127 w 681196"/>
                    <a:gd name="connsiteY6" fmla="*/ 27976 h 28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1196" h="28247">
                      <a:moveTo>
                        <a:pt x="667127" y="27976"/>
                      </a:moveTo>
                      <a:lnTo>
                        <a:pt x="14395" y="27976"/>
                      </a:lnTo>
                      <a:cubicBezTo>
                        <a:pt x="6899" y="27976"/>
                        <a:pt x="815" y="21892"/>
                        <a:pt x="815" y="14395"/>
                      </a:cubicBezTo>
                      <a:cubicBezTo>
                        <a:pt x="815" y="6899"/>
                        <a:pt x="6899" y="815"/>
                        <a:pt x="14395" y="815"/>
                      </a:cubicBezTo>
                      <a:lnTo>
                        <a:pt x="667127" y="815"/>
                      </a:lnTo>
                      <a:cubicBezTo>
                        <a:pt x="674624" y="815"/>
                        <a:pt x="680708" y="6899"/>
                        <a:pt x="680708" y="14395"/>
                      </a:cubicBezTo>
                      <a:cubicBezTo>
                        <a:pt x="680708" y="21892"/>
                        <a:pt x="674732" y="27976"/>
                        <a:pt x="667127" y="27976"/>
                      </a:cubicBezTo>
                      <a:close/>
                    </a:path>
                  </a:pathLst>
                </a:custGeom>
                <a:grpFill/>
                <a:ln w="9525" cap="flat">
                  <a:noFill/>
                  <a:prstDash val="solid"/>
                  <a:miter/>
                </a:ln>
              </p:spPr>
              <p:txBody>
                <a:bodyPr rtlCol="0" anchor="ctr"/>
                <a:lstStyle/>
                <a:p>
                  <a:endParaRPr lang="en-US" sz="900" dirty="0"/>
                </a:p>
              </p:txBody>
            </p:sp>
            <p:sp>
              <p:nvSpPr>
                <p:cNvPr id="159" name="Freeform: Shape 31">
                  <a:extLst>
                    <a:ext uri="{FF2B5EF4-FFF2-40B4-BE49-F238E27FC236}">
                      <a16:creationId xmlns:a16="http://schemas.microsoft.com/office/drawing/2014/main" id="{3C9058BF-B860-9841-B5DD-EB75AB21B090}"/>
                    </a:ext>
                  </a:extLst>
                </p:cNvPr>
                <p:cNvSpPr/>
                <p:nvPr/>
              </p:nvSpPr>
              <p:spPr>
                <a:xfrm>
                  <a:off x="6438282" y="3212324"/>
                  <a:ext cx="320499" cy="28247"/>
                </a:xfrm>
                <a:custGeom>
                  <a:avLst/>
                  <a:gdLst>
                    <a:gd name="connsiteX0" fmla="*/ 306973 w 320499"/>
                    <a:gd name="connsiteY0" fmla="*/ 27976 h 28247"/>
                    <a:gd name="connsiteX1" fmla="*/ 14395 w 320499"/>
                    <a:gd name="connsiteY1" fmla="*/ 27976 h 28247"/>
                    <a:gd name="connsiteX2" fmla="*/ 815 w 320499"/>
                    <a:gd name="connsiteY2" fmla="*/ 14395 h 28247"/>
                    <a:gd name="connsiteX3" fmla="*/ 14395 w 320499"/>
                    <a:gd name="connsiteY3" fmla="*/ 815 h 28247"/>
                    <a:gd name="connsiteX4" fmla="*/ 306973 w 320499"/>
                    <a:gd name="connsiteY4" fmla="*/ 815 h 28247"/>
                    <a:gd name="connsiteX5" fmla="*/ 320554 w 320499"/>
                    <a:gd name="connsiteY5" fmla="*/ 14395 h 28247"/>
                    <a:gd name="connsiteX6" fmla="*/ 306973 w 320499"/>
                    <a:gd name="connsiteY6" fmla="*/ 27976 h 28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0499" h="28247">
                      <a:moveTo>
                        <a:pt x="306973" y="27976"/>
                      </a:moveTo>
                      <a:lnTo>
                        <a:pt x="14395" y="27976"/>
                      </a:lnTo>
                      <a:cubicBezTo>
                        <a:pt x="6899" y="27976"/>
                        <a:pt x="815" y="21892"/>
                        <a:pt x="815" y="14395"/>
                      </a:cubicBezTo>
                      <a:cubicBezTo>
                        <a:pt x="815" y="6899"/>
                        <a:pt x="6899" y="815"/>
                        <a:pt x="14395" y="815"/>
                      </a:cubicBezTo>
                      <a:lnTo>
                        <a:pt x="306973" y="815"/>
                      </a:lnTo>
                      <a:cubicBezTo>
                        <a:pt x="314470" y="815"/>
                        <a:pt x="320554" y="6899"/>
                        <a:pt x="320554" y="14395"/>
                      </a:cubicBezTo>
                      <a:cubicBezTo>
                        <a:pt x="320554" y="21892"/>
                        <a:pt x="314470" y="27976"/>
                        <a:pt x="306973" y="27976"/>
                      </a:cubicBezTo>
                      <a:close/>
                    </a:path>
                  </a:pathLst>
                </a:custGeom>
                <a:grpFill/>
                <a:ln w="9525" cap="flat">
                  <a:noFill/>
                  <a:prstDash val="solid"/>
                  <a:miter/>
                </a:ln>
              </p:spPr>
              <p:txBody>
                <a:bodyPr rtlCol="0" anchor="ctr"/>
                <a:lstStyle/>
                <a:p>
                  <a:endParaRPr lang="en-US" sz="900" dirty="0"/>
                </a:p>
              </p:txBody>
            </p:sp>
            <p:sp>
              <p:nvSpPr>
                <p:cNvPr id="160" name="Freeform: Shape 32">
                  <a:extLst>
                    <a:ext uri="{FF2B5EF4-FFF2-40B4-BE49-F238E27FC236}">
                      <a16:creationId xmlns:a16="http://schemas.microsoft.com/office/drawing/2014/main" id="{F9822462-8971-594A-8489-F9672DF5DA5B}"/>
                    </a:ext>
                  </a:extLst>
                </p:cNvPr>
                <p:cNvSpPr/>
                <p:nvPr/>
              </p:nvSpPr>
              <p:spPr>
                <a:xfrm>
                  <a:off x="6437087" y="2868792"/>
                  <a:ext cx="169484" cy="169484"/>
                </a:xfrm>
                <a:custGeom>
                  <a:avLst/>
                  <a:gdLst>
                    <a:gd name="connsiteX0" fmla="*/ 85231 w 169484"/>
                    <a:gd name="connsiteY0" fmla="*/ 169647 h 169484"/>
                    <a:gd name="connsiteX1" fmla="*/ 815 w 169484"/>
                    <a:gd name="connsiteY1" fmla="*/ 85231 h 169484"/>
                    <a:gd name="connsiteX2" fmla="*/ 85231 w 169484"/>
                    <a:gd name="connsiteY2" fmla="*/ 815 h 169484"/>
                    <a:gd name="connsiteX3" fmla="*/ 169647 w 169484"/>
                    <a:gd name="connsiteY3" fmla="*/ 85231 h 169484"/>
                    <a:gd name="connsiteX4" fmla="*/ 85231 w 169484"/>
                    <a:gd name="connsiteY4" fmla="*/ 169647 h 169484"/>
                    <a:gd name="connsiteX5" fmla="*/ 85231 w 169484"/>
                    <a:gd name="connsiteY5" fmla="*/ 27976 h 169484"/>
                    <a:gd name="connsiteX6" fmla="*/ 27976 w 169484"/>
                    <a:gd name="connsiteY6" fmla="*/ 85231 h 169484"/>
                    <a:gd name="connsiteX7" fmla="*/ 85231 w 169484"/>
                    <a:gd name="connsiteY7" fmla="*/ 142486 h 169484"/>
                    <a:gd name="connsiteX8" fmla="*/ 142486 w 169484"/>
                    <a:gd name="connsiteY8" fmla="*/ 85231 h 169484"/>
                    <a:gd name="connsiteX9" fmla="*/ 85231 w 169484"/>
                    <a:gd name="connsiteY9" fmla="*/ 27976 h 169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9484" h="169484">
                      <a:moveTo>
                        <a:pt x="85231" y="169647"/>
                      </a:moveTo>
                      <a:cubicBezTo>
                        <a:pt x="38731" y="169647"/>
                        <a:pt x="815" y="131839"/>
                        <a:pt x="815" y="85231"/>
                      </a:cubicBezTo>
                      <a:cubicBezTo>
                        <a:pt x="815" y="38623"/>
                        <a:pt x="38623" y="815"/>
                        <a:pt x="85231" y="815"/>
                      </a:cubicBezTo>
                      <a:cubicBezTo>
                        <a:pt x="131839" y="815"/>
                        <a:pt x="169647" y="38623"/>
                        <a:pt x="169647" y="85231"/>
                      </a:cubicBezTo>
                      <a:cubicBezTo>
                        <a:pt x="169647" y="131839"/>
                        <a:pt x="131731" y="169647"/>
                        <a:pt x="85231" y="169647"/>
                      </a:cubicBezTo>
                      <a:close/>
                      <a:moveTo>
                        <a:pt x="85231" y="27976"/>
                      </a:moveTo>
                      <a:cubicBezTo>
                        <a:pt x="53615" y="27976"/>
                        <a:pt x="27976" y="53616"/>
                        <a:pt x="27976" y="85231"/>
                      </a:cubicBezTo>
                      <a:cubicBezTo>
                        <a:pt x="27976" y="116846"/>
                        <a:pt x="53615" y="142486"/>
                        <a:pt x="85231" y="142486"/>
                      </a:cubicBezTo>
                      <a:cubicBezTo>
                        <a:pt x="116846" y="142486"/>
                        <a:pt x="142486" y="116846"/>
                        <a:pt x="142486" y="85231"/>
                      </a:cubicBezTo>
                      <a:cubicBezTo>
                        <a:pt x="142486" y="53616"/>
                        <a:pt x="116737" y="27976"/>
                        <a:pt x="85231" y="27976"/>
                      </a:cubicBezTo>
                      <a:close/>
                    </a:path>
                  </a:pathLst>
                </a:custGeom>
                <a:grpFill/>
                <a:ln w="9525" cap="flat">
                  <a:noFill/>
                  <a:prstDash val="solid"/>
                  <a:miter/>
                </a:ln>
              </p:spPr>
              <p:txBody>
                <a:bodyPr rtlCol="0" anchor="ctr"/>
                <a:lstStyle/>
                <a:p>
                  <a:endParaRPr lang="en-US" sz="900" dirty="0"/>
                </a:p>
              </p:txBody>
            </p:sp>
            <p:sp>
              <p:nvSpPr>
                <p:cNvPr id="161" name="Freeform: Shape 33">
                  <a:extLst>
                    <a:ext uri="{FF2B5EF4-FFF2-40B4-BE49-F238E27FC236}">
                      <a16:creationId xmlns:a16="http://schemas.microsoft.com/office/drawing/2014/main" id="{B52D6623-E730-0049-B9C1-155255FC5DE3}"/>
                    </a:ext>
                  </a:extLst>
                </p:cNvPr>
                <p:cNvSpPr/>
                <p:nvPr/>
              </p:nvSpPr>
              <p:spPr>
                <a:xfrm>
                  <a:off x="6558361" y="2989305"/>
                  <a:ext cx="80396" cy="80396"/>
                </a:xfrm>
                <a:custGeom>
                  <a:avLst/>
                  <a:gdLst>
                    <a:gd name="connsiteX0" fmla="*/ 66952 w 80396"/>
                    <a:gd name="connsiteY0" fmla="*/ 80641 h 80396"/>
                    <a:gd name="connsiteX1" fmla="*/ 57391 w 80396"/>
                    <a:gd name="connsiteY1" fmla="*/ 76621 h 80396"/>
                    <a:gd name="connsiteX2" fmla="*/ 4807 w 80396"/>
                    <a:gd name="connsiteY2" fmla="*/ 24038 h 80396"/>
                    <a:gd name="connsiteX3" fmla="*/ 4807 w 80396"/>
                    <a:gd name="connsiteY3" fmla="*/ 4807 h 80396"/>
                    <a:gd name="connsiteX4" fmla="*/ 24038 w 80396"/>
                    <a:gd name="connsiteY4" fmla="*/ 4807 h 80396"/>
                    <a:gd name="connsiteX5" fmla="*/ 76621 w 80396"/>
                    <a:gd name="connsiteY5" fmla="*/ 57391 h 80396"/>
                    <a:gd name="connsiteX6" fmla="*/ 76621 w 80396"/>
                    <a:gd name="connsiteY6" fmla="*/ 76621 h 80396"/>
                    <a:gd name="connsiteX7" fmla="*/ 66952 w 80396"/>
                    <a:gd name="connsiteY7" fmla="*/ 80641 h 80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6" h="80396">
                      <a:moveTo>
                        <a:pt x="66952" y="80641"/>
                      </a:moveTo>
                      <a:cubicBezTo>
                        <a:pt x="63475" y="80641"/>
                        <a:pt x="59998" y="79337"/>
                        <a:pt x="57391" y="76621"/>
                      </a:cubicBezTo>
                      <a:lnTo>
                        <a:pt x="4807" y="24038"/>
                      </a:lnTo>
                      <a:cubicBezTo>
                        <a:pt x="-516" y="18714"/>
                        <a:pt x="-516" y="10131"/>
                        <a:pt x="4807" y="4807"/>
                      </a:cubicBezTo>
                      <a:cubicBezTo>
                        <a:pt x="10131" y="-516"/>
                        <a:pt x="18714" y="-516"/>
                        <a:pt x="24038" y="4807"/>
                      </a:cubicBezTo>
                      <a:lnTo>
                        <a:pt x="76621" y="57391"/>
                      </a:lnTo>
                      <a:cubicBezTo>
                        <a:pt x="81944" y="62715"/>
                        <a:pt x="81944" y="71298"/>
                        <a:pt x="76621" y="76621"/>
                      </a:cubicBezTo>
                      <a:cubicBezTo>
                        <a:pt x="73905" y="79228"/>
                        <a:pt x="70428" y="80641"/>
                        <a:pt x="66952" y="80641"/>
                      </a:cubicBezTo>
                      <a:close/>
                    </a:path>
                  </a:pathLst>
                </a:custGeom>
                <a:grpFill/>
                <a:ln w="9525" cap="flat">
                  <a:noFill/>
                  <a:prstDash val="solid"/>
                  <a:miter/>
                </a:ln>
              </p:spPr>
              <p:txBody>
                <a:bodyPr rtlCol="0" anchor="ctr"/>
                <a:lstStyle/>
                <a:p>
                  <a:endParaRPr lang="en-US" sz="900" dirty="0"/>
                </a:p>
              </p:txBody>
            </p:sp>
          </p:grpSp>
        </p:grpSp>
        <p:grpSp>
          <p:nvGrpSpPr>
            <p:cNvPr id="8" name="Group 7">
              <a:extLst>
                <a:ext uri="{FF2B5EF4-FFF2-40B4-BE49-F238E27FC236}">
                  <a16:creationId xmlns:a16="http://schemas.microsoft.com/office/drawing/2014/main" id="{2518A363-18AA-DA4F-A2A6-B76781F2A8C2}"/>
                </a:ext>
              </a:extLst>
            </p:cNvPr>
            <p:cNvGrpSpPr/>
            <p:nvPr/>
          </p:nvGrpSpPr>
          <p:grpSpPr>
            <a:xfrm>
              <a:off x="4567597" y="3552337"/>
              <a:ext cx="648000" cy="648000"/>
              <a:chOff x="10091752" y="781873"/>
              <a:chExt cx="648000" cy="648000"/>
            </a:xfrm>
          </p:grpSpPr>
          <p:sp>
            <p:nvSpPr>
              <p:cNvPr id="177" name="Oval 176">
                <a:extLst>
                  <a:ext uri="{FF2B5EF4-FFF2-40B4-BE49-F238E27FC236}">
                    <a16:creationId xmlns:a16="http://schemas.microsoft.com/office/drawing/2014/main" id="{F9A0369D-AFE2-CF4D-8AB2-FE53C3249EE7}"/>
                  </a:ext>
                </a:extLst>
              </p:cNvPr>
              <p:cNvSpPr/>
              <p:nvPr/>
            </p:nvSpPr>
            <p:spPr>
              <a:xfrm>
                <a:off x="10091752" y="781873"/>
                <a:ext cx="648000" cy="648000"/>
              </a:xfrm>
              <a:prstGeom prst="ellipse">
                <a:avLst/>
              </a:prstGeom>
              <a:solidFill>
                <a:srgbClr val="F66A0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err="1">
                  <a:solidFill>
                    <a:schemeClr val="bg1"/>
                  </a:solidFill>
                </a:endParaRPr>
              </a:p>
            </p:txBody>
          </p:sp>
          <p:sp>
            <p:nvSpPr>
              <p:cNvPr id="188" name="Freeform 323">
                <a:extLst>
                  <a:ext uri="{FF2B5EF4-FFF2-40B4-BE49-F238E27FC236}">
                    <a16:creationId xmlns:a16="http://schemas.microsoft.com/office/drawing/2014/main" id="{376D4482-DD3E-6D45-B06E-446FB113862F}"/>
                  </a:ext>
                </a:extLst>
              </p:cNvPr>
              <p:cNvSpPr>
                <a:spLocks noEditPoints="1"/>
              </p:cNvSpPr>
              <p:nvPr/>
            </p:nvSpPr>
            <p:spPr bwMode="auto">
              <a:xfrm>
                <a:off x="10300544" y="998425"/>
                <a:ext cx="64796" cy="73220"/>
              </a:xfrm>
              <a:custGeom>
                <a:avLst/>
                <a:gdLst>
                  <a:gd name="T0" fmla="*/ 267 w 533"/>
                  <a:gd name="T1" fmla="*/ 602 h 602"/>
                  <a:gd name="T2" fmla="*/ 242 w 533"/>
                  <a:gd name="T3" fmla="*/ 596 h 602"/>
                  <a:gd name="T4" fmla="*/ 25 w 533"/>
                  <a:gd name="T5" fmla="*/ 471 h 602"/>
                  <a:gd name="T6" fmla="*/ 0 w 533"/>
                  <a:gd name="T7" fmla="*/ 427 h 602"/>
                  <a:gd name="T8" fmla="*/ 0 w 533"/>
                  <a:gd name="T9" fmla="*/ 177 h 602"/>
                  <a:gd name="T10" fmla="*/ 25 w 533"/>
                  <a:gd name="T11" fmla="*/ 134 h 602"/>
                  <a:gd name="T12" fmla="*/ 242 w 533"/>
                  <a:gd name="T13" fmla="*/ 9 h 602"/>
                  <a:gd name="T14" fmla="*/ 292 w 533"/>
                  <a:gd name="T15" fmla="*/ 9 h 602"/>
                  <a:gd name="T16" fmla="*/ 508 w 533"/>
                  <a:gd name="T17" fmla="*/ 134 h 602"/>
                  <a:gd name="T18" fmla="*/ 533 w 533"/>
                  <a:gd name="T19" fmla="*/ 177 h 602"/>
                  <a:gd name="T20" fmla="*/ 533 w 533"/>
                  <a:gd name="T21" fmla="*/ 427 h 602"/>
                  <a:gd name="T22" fmla="*/ 508 w 533"/>
                  <a:gd name="T23" fmla="*/ 471 h 602"/>
                  <a:gd name="T24" fmla="*/ 292 w 533"/>
                  <a:gd name="T25" fmla="*/ 596 h 602"/>
                  <a:gd name="T26" fmla="*/ 267 w 533"/>
                  <a:gd name="T27" fmla="*/ 602 h 602"/>
                  <a:gd name="T28" fmla="*/ 100 w 533"/>
                  <a:gd name="T29" fmla="*/ 398 h 602"/>
                  <a:gd name="T30" fmla="*/ 267 w 533"/>
                  <a:gd name="T31" fmla="*/ 494 h 602"/>
                  <a:gd name="T32" fmla="*/ 433 w 533"/>
                  <a:gd name="T33" fmla="*/ 398 h 602"/>
                  <a:gd name="T34" fmla="*/ 433 w 533"/>
                  <a:gd name="T35" fmla="*/ 206 h 602"/>
                  <a:gd name="T36" fmla="*/ 267 w 533"/>
                  <a:gd name="T37" fmla="*/ 110 h 602"/>
                  <a:gd name="T38" fmla="*/ 100 w 533"/>
                  <a:gd name="T39" fmla="*/ 206 h 602"/>
                  <a:gd name="T40" fmla="*/ 100 w 533"/>
                  <a:gd name="T41" fmla="*/ 398 h 602"/>
                  <a:gd name="T42" fmla="*/ 483 w 533"/>
                  <a:gd name="T43" fmla="*/ 427 h 602"/>
                  <a:gd name="T44" fmla="*/ 483 w 533"/>
                  <a:gd name="T45" fmla="*/ 427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3" h="602">
                    <a:moveTo>
                      <a:pt x="267" y="602"/>
                    </a:moveTo>
                    <a:cubicBezTo>
                      <a:pt x="258" y="602"/>
                      <a:pt x="250" y="600"/>
                      <a:pt x="242" y="596"/>
                    </a:cubicBezTo>
                    <a:cubicBezTo>
                      <a:pt x="25" y="471"/>
                      <a:pt x="25" y="471"/>
                      <a:pt x="25" y="471"/>
                    </a:cubicBezTo>
                    <a:cubicBezTo>
                      <a:pt x="10" y="462"/>
                      <a:pt x="0" y="445"/>
                      <a:pt x="0" y="427"/>
                    </a:cubicBezTo>
                    <a:cubicBezTo>
                      <a:pt x="0" y="177"/>
                      <a:pt x="0" y="177"/>
                      <a:pt x="0" y="177"/>
                    </a:cubicBezTo>
                    <a:cubicBezTo>
                      <a:pt x="0" y="160"/>
                      <a:pt x="10" y="143"/>
                      <a:pt x="25" y="134"/>
                    </a:cubicBezTo>
                    <a:cubicBezTo>
                      <a:pt x="242" y="9"/>
                      <a:pt x="242" y="9"/>
                      <a:pt x="242" y="9"/>
                    </a:cubicBezTo>
                    <a:cubicBezTo>
                      <a:pt x="257" y="0"/>
                      <a:pt x="276" y="0"/>
                      <a:pt x="292" y="9"/>
                    </a:cubicBezTo>
                    <a:cubicBezTo>
                      <a:pt x="508" y="134"/>
                      <a:pt x="508" y="134"/>
                      <a:pt x="508" y="134"/>
                    </a:cubicBezTo>
                    <a:cubicBezTo>
                      <a:pt x="524" y="143"/>
                      <a:pt x="533" y="160"/>
                      <a:pt x="533" y="177"/>
                    </a:cubicBezTo>
                    <a:cubicBezTo>
                      <a:pt x="533" y="427"/>
                      <a:pt x="533" y="427"/>
                      <a:pt x="533" y="427"/>
                    </a:cubicBezTo>
                    <a:cubicBezTo>
                      <a:pt x="533" y="445"/>
                      <a:pt x="524" y="462"/>
                      <a:pt x="508" y="471"/>
                    </a:cubicBezTo>
                    <a:cubicBezTo>
                      <a:pt x="292" y="596"/>
                      <a:pt x="292" y="596"/>
                      <a:pt x="292" y="596"/>
                    </a:cubicBezTo>
                    <a:cubicBezTo>
                      <a:pt x="284" y="600"/>
                      <a:pt x="275" y="602"/>
                      <a:pt x="267" y="602"/>
                    </a:cubicBezTo>
                    <a:close/>
                    <a:moveTo>
                      <a:pt x="100" y="398"/>
                    </a:moveTo>
                    <a:cubicBezTo>
                      <a:pt x="267" y="494"/>
                      <a:pt x="267" y="494"/>
                      <a:pt x="267" y="494"/>
                    </a:cubicBezTo>
                    <a:cubicBezTo>
                      <a:pt x="433" y="398"/>
                      <a:pt x="433" y="398"/>
                      <a:pt x="433" y="398"/>
                    </a:cubicBezTo>
                    <a:cubicBezTo>
                      <a:pt x="433" y="206"/>
                      <a:pt x="433" y="206"/>
                      <a:pt x="433" y="206"/>
                    </a:cubicBezTo>
                    <a:cubicBezTo>
                      <a:pt x="267" y="110"/>
                      <a:pt x="267" y="110"/>
                      <a:pt x="267" y="110"/>
                    </a:cubicBezTo>
                    <a:cubicBezTo>
                      <a:pt x="100" y="206"/>
                      <a:pt x="100" y="206"/>
                      <a:pt x="100" y="206"/>
                    </a:cubicBezTo>
                    <a:lnTo>
                      <a:pt x="100" y="398"/>
                    </a:lnTo>
                    <a:close/>
                    <a:moveTo>
                      <a:pt x="483" y="427"/>
                    </a:moveTo>
                    <a:cubicBezTo>
                      <a:pt x="483" y="427"/>
                      <a:pt x="483" y="427"/>
                      <a:pt x="483" y="427"/>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sp>
            <p:nvSpPr>
              <p:cNvPr id="195" name="Freeform 324">
                <a:extLst>
                  <a:ext uri="{FF2B5EF4-FFF2-40B4-BE49-F238E27FC236}">
                    <a16:creationId xmlns:a16="http://schemas.microsoft.com/office/drawing/2014/main" id="{D24F7774-8814-0346-AD1A-59378F837007}"/>
                  </a:ext>
                </a:extLst>
              </p:cNvPr>
              <p:cNvSpPr>
                <a:spLocks noEditPoints="1"/>
              </p:cNvSpPr>
              <p:nvPr/>
            </p:nvSpPr>
            <p:spPr bwMode="auto">
              <a:xfrm>
                <a:off x="10240455" y="961873"/>
                <a:ext cx="350595" cy="288000"/>
              </a:xfrm>
              <a:custGeom>
                <a:avLst/>
                <a:gdLst>
                  <a:gd name="T0" fmla="*/ 2307 w 2517"/>
                  <a:gd name="T1" fmla="*/ 2064 h 2064"/>
                  <a:gd name="T2" fmla="*/ 210 w 2517"/>
                  <a:gd name="T3" fmla="*/ 2064 h 2064"/>
                  <a:gd name="T4" fmla="*/ 0 w 2517"/>
                  <a:gd name="T5" fmla="*/ 1854 h 2064"/>
                  <a:gd name="T6" fmla="*/ 0 w 2517"/>
                  <a:gd name="T7" fmla="*/ 210 h 2064"/>
                  <a:gd name="T8" fmla="*/ 210 w 2517"/>
                  <a:gd name="T9" fmla="*/ 0 h 2064"/>
                  <a:gd name="T10" fmla="*/ 2307 w 2517"/>
                  <a:gd name="T11" fmla="*/ 0 h 2064"/>
                  <a:gd name="T12" fmla="*/ 2517 w 2517"/>
                  <a:gd name="T13" fmla="*/ 210 h 2064"/>
                  <a:gd name="T14" fmla="*/ 2517 w 2517"/>
                  <a:gd name="T15" fmla="*/ 1854 h 2064"/>
                  <a:gd name="T16" fmla="*/ 2307 w 2517"/>
                  <a:gd name="T17" fmla="*/ 2064 h 2064"/>
                  <a:gd name="T18" fmla="*/ 210 w 2517"/>
                  <a:gd name="T19" fmla="*/ 100 h 2064"/>
                  <a:gd name="T20" fmla="*/ 100 w 2517"/>
                  <a:gd name="T21" fmla="*/ 210 h 2064"/>
                  <a:gd name="T22" fmla="*/ 100 w 2517"/>
                  <a:gd name="T23" fmla="*/ 1854 h 2064"/>
                  <a:gd name="T24" fmla="*/ 210 w 2517"/>
                  <a:gd name="T25" fmla="*/ 1964 h 2064"/>
                  <a:gd name="T26" fmla="*/ 2307 w 2517"/>
                  <a:gd name="T27" fmla="*/ 1964 h 2064"/>
                  <a:gd name="T28" fmla="*/ 2417 w 2517"/>
                  <a:gd name="T29" fmla="*/ 1854 h 2064"/>
                  <a:gd name="T30" fmla="*/ 2417 w 2517"/>
                  <a:gd name="T31" fmla="*/ 210 h 2064"/>
                  <a:gd name="T32" fmla="*/ 2307 w 2517"/>
                  <a:gd name="T33" fmla="*/ 100 h 2064"/>
                  <a:gd name="T34" fmla="*/ 210 w 2517"/>
                  <a:gd name="T35" fmla="*/ 100 h 2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17" h="2064">
                    <a:moveTo>
                      <a:pt x="2307" y="2064"/>
                    </a:moveTo>
                    <a:cubicBezTo>
                      <a:pt x="210" y="2064"/>
                      <a:pt x="210" y="2064"/>
                      <a:pt x="210" y="2064"/>
                    </a:cubicBezTo>
                    <a:cubicBezTo>
                      <a:pt x="94" y="2064"/>
                      <a:pt x="0" y="1969"/>
                      <a:pt x="0" y="1854"/>
                    </a:cubicBezTo>
                    <a:cubicBezTo>
                      <a:pt x="0" y="210"/>
                      <a:pt x="0" y="210"/>
                      <a:pt x="0" y="210"/>
                    </a:cubicBezTo>
                    <a:cubicBezTo>
                      <a:pt x="0" y="95"/>
                      <a:pt x="94" y="0"/>
                      <a:pt x="210" y="0"/>
                    </a:cubicBezTo>
                    <a:cubicBezTo>
                      <a:pt x="2307" y="0"/>
                      <a:pt x="2307" y="0"/>
                      <a:pt x="2307" y="0"/>
                    </a:cubicBezTo>
                    <a:cubicBezTo>
                      <a:pt x="2423" y="0"/>
                      <a:pt x="2517" y="95"/>
                      <a:pt x="2517" y="210"/>
                    </a:cubicBezTo>
                    <a:cubicBezTo>
                      <a:pt x="2517" y="1854"/>
                      <a:pt x="2517" y="1854"/>
                      <a:pt x="2517" y="1854"/>
                    </a:cubicBezTo>
                    <a:cubicBezTo>
                      <a:pt x="2517" y="1969"/>
                      <a:pt x="2423" y="2064"/>
                      <a:pt x="2307" y="2064"/>
                    </a:cubicBezTo>
                    <a:close/>
                    <a:moveTo>
                      <a:pt x="210" y="100"/>
                    </a:moveTo>
                    <a:cubicBezTo>
                      <a:pt x="149" y="100"/>
                      <a:pt x="100" y="150"/>
                      <a:pt x="100" y="210"/>
                    </a:cubicBezTo>
                    <a:cubicBezTo>
                      <a:pt x="100" y="1854"/>
                      <a:pt x="100" y="1854"/>
                      <a:pt x="100" y="1854"/>
                    </a:cubicBezTo>
                    <a:cubicBezTo>
                      <a:pt x="100" y="1914"/>
                      <a:pt x="149" y="1964"/>
                      <a:pt x="210" y="1964"/>
                    </a:cubicBezTo>
                    <a:cubicBezTo>
                      <a:pt x="2307" y="1964"/>
                      <a:pt x="2307" y="1964"/>
                      <a:pt x="2307" y="1964"/>
                    </a:cubicBezTo>
                    <a:cubicBezTo>
                      <a:pt x="2367" y="1964"/>
                      <a:pt x="2417" y="1914"/>
                      <a:pt x="2417" y="1854"/>
                    </a:cubicBezTo>
                    <a:cubicBezTo>
                      <a:pt x="2417" y="210"/>
                      <a:pt x="2417" y="210"/>
                      <a:pt x="2417" y="210"/>
                    </a:cubicBezTo>
                    <a:cubicBezTo>
                      <a:pt x="2417" y="150"/>
                      <a:pt x="2367" y="100"/>
                      <a:pt x="2307" y="100"/>
                    </a:cubicBezTo>
                    <a:lnTo>
                      <a:pt x="210" y="100"/>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99" name="Freeform 325">
                <a:extLst>
                  <a:ext uri="{FF2B5EF4-FFF2-40B4-BE49-F238E27FC236}">
                    <a16:creationId xmlns:a16="http://schemas.microsoft.com/office/drawing/2014/main" id="{745117F3-C481-7C44-B258-0DABE404F18F}"/>
                  </a:ext>
                </a:extLst>
              </p:cNvPr>
              <p:cNvSpPr>
                <a:spLocks/>
              </p:cNvSpPr>
              <p:nvPr/>
            </p:nvSpPr>
            <p:spPr bwMode="auto">
              <a:xfrm>
                <a:off x="10266141" y="1097214"/>
                <a:ext cx="304221" cy="12145"/>
              </a:xfrm>
              <a:custGeom>
                <a:avLst/>
                <a:gdLst>
                  <a:gd name="T0" fmla="*/ 2453 w 2503"/>
                  <a:gd name="T1" fmla="*/ 100 h 100"/>
                  <a:gd name="T2" fmla="*/ 50 w 2503"/>
                  <a:gd name="T3" fmla="*/ 100 h 100"/>
                  <a:gd name="T4" fmla="*/ 0 w 2503"/>
                  <a:gd name="T5" fmla="*/ 50 h 100"/>
                  <a:gd name="T6" fmla="*/ 50 w 2503"/>
                  <a:gd name="T7" fmla="*/ 0 h 100"/>
                  <a:gd name="T8" fmla="*/ 2453 w 2503"/>
                  <a:gd name="T9" fmla="*/ 0 h 100"/>
                  <a:gd name="T10" fmla="*/ 2503 w 2503"/>
                  <a:gd name="T11" fmla="*/ 50 h 100"/>
                  <a:gd name="T12" fmla="*/ 2453 w 2503"/>
                  <a:gd name="T13" fmla="*/ 100 h 100"/>
                </a:gdLst>
                <a:ahLst/>
                <a:cxnLst>
                  <a:cxn ang="0">
                    <a:pos x="T0" y="T1"/>
                  </a:cxn>
                  <a:cxn ang="0">
                    <a:pos x="T2" y="T3"/>
                  </a:cxn>
                  <a:cxn ang="0">
                    <a:pos x="T4" y="T5"/>
                  </a:cxn>
                  <a:cxn ang="0">
                    <a:pos x="T6" y="T7"/>
                  </a:cxn>
                  <a:cxn ang="0">
                    <a:pos x="T8" y="T9"/>
                  </a:cxn>
                  <a:cxn ang="0">
                    <a:pos x="T10" y="T11"/>
                  </a:cxn>
                  <a:cxn ang="0">
                    <a:pos x="T12" y="T13"/>
                  </a:cxn>
                </a:cxnLst>
                <a:rect l="0" t="0" r="r" b="b"/>
                <a:pathLst>
                  <a:path w="2503" h="100">
                    <a:moveTo>
                      <a:pt x="2453" y="100"/>
                    </a:moveTo>
                    <a:cubicBezTo>
                      <a:pt x="50" y="100"/>
                      <a:pt x="50" y="100"/>
                      <a:pt x="50" y="100"/>
                    </a:cubicBezTo>
                    <a:cubicBezTo>
                      <a:pt x="22" y="100"/>
                      <a:pt x="0" y="78"/>
                      <a:pt x="0" y="50"/>
                    </a:cubicBezTo>
                    <a:cubicBezTo>
                      <a:pt x="0" y="22"/>
                      <a:pt x="22" y="0"/>
                      <a:pt x="50" y="0"/>
                    </a:cubicBezTo>
                    <a:cubicBezTo>
                      <a:pt x="2453" y="0"/>
                      <a:pt x="2453" y="0"/>
                      <a:pt x="2453" y="0"/>
                    </a:cubicBezTo>
                    <a:cubicBezTo>
                      <a:pt x="2480" y="0"/>
                      <a:pt x="2503" y="22"/>
                      <a:pt x="2503" y="50"/>
                    </a:cubicBezTo>
                    <a:cubicBezTo>
                      <a:pt x="2503" y="78"/>
                      <a:pt x="2480" y="100"/>
                      <a:pt x="2453" y="10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sp>
            <p:nvSpPr>
              <p:cNvPr id="207" name="Freeform 326">
                <a:extLst>
                  <a:ext uri="{FF2B5EF4-FFF2-40B4-BE49-F238E27FC236}">
                    <a16:creationId xmlns:a16="http://schemas.microsoft.com/office/drawing/2014/main" id="{DC2AF739-E15B-CA46-AC3F-FD66F9E62690}"/>
                  </a:ext>
                </a:extLst>
              </p:cNvPr>
              <p:cNvSpPr>
                <a:spLocks/>
              </p:cNvSpPr>
              <p:nvPr/>
            </p:nvSpPr>
            <p:spPr bwMode="auto">
              <a:xfrm>
                <a:off x="10288282" y="1148178"/>
                <a:ext cx="143190" cy="12145"/>
              </a:xfrm>
              <a:custGeom>
                <a:avLst/>
                <a:gdLst>
                  <a:gd name="T0" fmla="*/ 1128 w 1178"/>
                  <a:gd name="T1" fmla="*/ 100 h 100"/>
                  <a:gd name="T2" fmla="*/ 50 w 1178"/>
                  <a:gd name="T3" fmla="*/ 100 h 100"/>
                  <a:gd name="T4" fmla="*/ 0 w 1178"/>
                  <a:gd name="T5" fmla="*/ 50 h 100"/>
                  <a:gd name="T6" fmla="*/ 50 w 1178"/>
                  <a:gd name="T7" fmla="*/ 0 h 100"/>
                  <a:gd name="T8" fmla="*/ 1128 w 1178"/>
                  <a:gd name="T9" fmla="*/ 0 h 100"/>
                  <a:gd name="T10" fmla="*/ 1178 w 1178"/>
                  <a:gd name="T11" fmla="*/ 50 h 100"/>
                  <a:gd name="T12" fmla="*/ 1128 w 1178"/>
                  <a:gd name="T13" fmla="*/ 100 h 100"/>
                </a:gdLst>
                <a:ahLst/>
                <a:cxnLst>
                  <a:cxn ang="0">
                    <a:pos x="T0" y="T1"/>
                  </a:cxn>
                  <a:cxn ang="0">
                    <a:pos x="T2" y="T3"/>
                  </a:cxn>
                  <a:cxn ang="0">
                    <a:pos x="T4" y="T5"/>
                  </a:cxn>
                  <a:cxn ang="0">
                    <a:pos x="T6" y="T7"/>
                  </a:cxn>
                  <a:cxn ang="0">
                    <a:pos x="T8" y="T9"/>
                  </a:cxn>
                  <a:cxn ang="0">
                    <a:pos x="T10" y="T11"/>
                  </a:cxn>
                  <a:cxn ang="0">
                    <a:pos x="T12" y="T13"/>
                  </a:cxn>
                </a:cxnLst>
                <a:rect l="0" t="0" r="r" b="b"/>
                <a:pathLst>
                  <a:path w="1178" h="100">
                    <a:moveTo>
                      <a:pt x="1128" y="100"/>
                    </a:moveTo>
                    <a:cubicBezTo>
                      <a:pt x="50" y="100"/>
                      <a:pt x="50" y="100"/>
                      <a:pt x="50" y="100"/>
                    </a:cubicBezTo>
                    <a:cubicBezTo>
                      <a:pt x="23" y="100"/>
                      <a:pt x="0" y="78"/>
                      <a:pt x="0" y="50"/>
                    </a:cubicBezTo>
                    <a:cubicBezTo>
                      <a:pt x="0" y="23"/>
                      <a:pt x="23" y="0"/>
                      <a:pt x="50" y="0"/>
                    </a:cubicBezTo>
                    <a:cubicBezTo>
                      <a:pt x="1128" y="0"/>
                      <a:pt x="1128" y="0"/>
                      <a:pt x="1128" y="0"/>
                    </a:cubicBezTo>
                    <a:cubicBezTo>
                      <a:pt x="1155" y="0"/>
                      <a:pt x="1178" y="23"/>
                      <a:pt x="1178" y="50"/>
                    </a:cubicBezTo>
                    <a:cubicBezTo>
                      <a:pt x="1178" y="78"/>
                      <a:pt x="1155" y="100"/>
                      <a:pt x="1128" y="10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grpSp>
        <p:sp>
          <p:nvSpPr>
            <p:cNvPr id="223" name="Oval 222">
              <a:extLst>
                <a:ext uri="{FF2B5EF4-FFF2-40B4-BE49-F238E27FC236}">
                  <a16:creationId xmlns:a16="http://schemas.microsoft.com/office/drawing/2014/main" id="{40F78977-178B-B743-8E8E-1A99BBE8EE0D}"/>
                </a:ext>
              </a:extLst>
            </p:cNvPr>
            <p:cNvSpPr/>
            <p:nvPr/>
          </p:nvSpPr>
          <p:spPr>
            <a:xfrm>
              <a:off x="4581205" y="3555482"/>
              <a:ext cx="648000" cy="64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err="1">
                <a:solidFill>
                  <a:schemeClr val="bg1"/>
                </a:solidFill>
              </a:endParaRPr>
            </a:p>
          </p:txBody>
        </p:sp>
        <p:sp>
          <p:nvSpPr>
            <p:cNvPr id="224" name="Freeform 323">
              <a:extLst>
                <a:ext uri="{FF2B5EF4-FFF2-40B4-BE49-F238E27FC236}">
                  <a16:creationId xmlns:a16="http://schemas.microsoft.com/office/drawing/2014/main" id="{3B17859B-7C90-DD48-9E00-022DD54DA176}"/>
                </a:ext>
              </a:extLst>
            </p:cNvPr>
            <p:cNvSpPr>
              <a:spLocks noEditPoints="1"/>
            </p:cNvSpPr>
            <p:nvPr/>
          </p:nvSpPr>
          <p:spPr bwMode="auto">
            <a:xfrm>
              <a:off x="4789997" y="3772034"/>
              <a:ext cx="64796" cy="73220"/>
            </a:xfrm>
            <a:custGeom>
              <a:avLst/>
              <a:gdLst>
                <a:gd name="T0" fmla="*/ 267 w 533"/>
                <a:gd name="T1" fmla="*/ 602 h 602"/>
                <a:gd name="T2" fmla="*/ 242 w 533"/>
                <a:gd name="T3" fmla="*/ 596 h 602"/>
                <a:gd name="T4" fmla="*/ 25 w 533"/>
                <a:gd name="T5" fmla="*/ 471 h 602"/>
                <a:gd name="T6" fmla="*/ 0 w 533"/>
                <a:gd name="T7" fmla="*/ 427 h 602"/>
                <a:gd name="T8" fmla="*/ 0 w 533"/>
                <a:gd name="T9" fmla="*/ 177 h 602"/>
                <a:gd name="T10" fmla="*/ 25 w 533"/>
                <a:gd name="T11" fmla="*/ 134 h 602"/>
                <a:gd name="T12" fmla="*/ 242 w 533"/>
                <a:gd name="T13" fmla="*/ 9 h 602"/>
                <a:gd name="T14" fmla="*/ 292 w 533"/>
                <a:gd name="T15" fmla="*/ 9 h 602"/>
                <a:gd name="T16" fmla="*/ 508 w 533"/>
                <a:gd name="T17" fmla="*/ 134 h 602"/>
                <a:gd name="T18" fmla="*/ 533 w 533"/>
                <a:gd name="T19" fmla="*/ 177 h 602"/>
                <a:gd name="T20" fmla="*/ 533 w 533"/>
                <a:gd name="T21" fmla="*/ 427 h 602"/>
                <a:gd name="T22" fmla="*/ 508 w 533"/>
                <a:gd name="T23" fmla="*/ 471 h 602"/>
                <a:gd name="T24" fmla="*/ 292 w 533"/>
                <a:gd name="T25" fmla="*/ 596 h 602"/>
                <a:gd name="T26" fmla="*/ 267 w 533"/>
                <a:gd name="T27" fmla="*/ 602 h 602"/>
                <a:gd name="T28" fmla="*/ 100 w 533"/>
                <a:gd name="T29" fmla="*/ 398 h 602"/>
                <a:gd name="T30" fmla="*/ 267 w 533"/>
                <a:gd name="T31" fmla="*/ 494 h 602"/>
                <a:gd name="T32" fmla="*/ 433 w 533"/>
                <a:gd name="T33" fmla="*/ 398 h 602"/>
                <a:gd name="T34" fmla="*/ 433 w 533"/>
                <a:gd name="T35" fmla="*/ 206 h 602"/>
                <a:gd name="T36" fmla="*/ 267 w 533"/>
                <a:gd name="T37" fmla="*/ 110 h 602"/>
                <a:gd name="T38" fmla="*/ 100 w 533"/>
                <a:gd name="T39" fmla="*/ 206 h 602"/>
                <a:gd name="T40" fmla="*/ 100 w 533"/>
                <a:gd name="T41" fmla="*/ 398 h 602"/>
                <a:gd name="T42" fmla="*/ 483 w 533"/>
                <a:gd name="T43" fmla="*/ 427 h 602"/>
                <a:gd name="T44" fmla="*/ 483 w 533"/>
                <a:gd name="T45" fmla="*/ 427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3" h="602">
                  <a:moveTo>
                    <a:pt x="267" y="602"/>
                  </a:moveTo>
                  <a:cubicBezTo>
                    <a:pt x="258" y="602"/>
                    <a:pt x="250" y="600"/>
                    <a:pt x="242" y="596"/>
                  </a:cubicBezTo>
                  <a:cubicBezTo>
                    <a:pt x="25" y="471"/>
                    <a:pt x="25" y="471"/>
                    <a:pt x="25" y="471"/>
                  </a:cubicBezTo>
                  <a:cubicBezTo>
                    <a:pt x="10" y="462"/>
                    <a:pt x="0" y="445"/>
                    <a:pt x="0" y="427"/>
                  </a:cubicBezTo>
                  <a:cubicBezTo>
                    <a:pt x="0" y="177"/>
                    <a:pt x="0" y="177"/>
                    <a:pt x="0" y="177"/>
                  </a:cubicBezTo>
                  <a:cubicBezTo>
                    <a:pt x="0" y="160"/>
                    <a:pt x="10" y="143"/>
                    <a:pt x="25" y="134"/>
                  </a:cubicBezTo>
                  <a:cubicBezTo>
                    <a:pt x="242" y="9"/>
                    <a:pt x="242" y="9"/>
                    <a:pt x="242" y="9"/>
                  </a:cubicBezTo>
                  <a:cubicBezTo>
                    <a:pt x="257" y="0"/>
                    <a:pt x="276" y="0"/>
                    <a:pt x="292" y="9"/>
                  </a:cubicBezTo>
                  <a:cubicBezTo>
                    <a:pt x="508" y="134"/>
                    <a:pt x="508" y="134"/>
                    <a:pt x="508" y="134"/>
                  </a:cubicBezTo>
                  <a:cubicBezTo>
                    <a:pt x="524" y="143"/>
                    <a:pt x="533" y="160"/>
                    <a:pt x="533" y="177"/>
                  </a:cubicBezTo>
                  <a:cubicBezTo>
                    <a:pt x="533" y="427"/>
                    <a:pt x="533" y="427"/>
                    <a:pt x="533" y="427"/>
                  </a:cubicBezTo>
                  <a:cubicBezTo>
                    <a:pt x="533" y="445"/>
                    <a:pt x="524" y="462"/>
                    <a:pt x="508" y="471"/>
                  </a:cubicBezTo>
                  <a:cubicBezTo>
                    <a:pt x="292" y="596"/>
                    <a:pt x="292" y="596"/>
                    <a:pt x="292" y="596"/>
                  </a:cubicBezTo>
                  <a:cubicBezTo>
                    <a:pt x="284" y="600"/>
                    <a:pt x="275" y="602"/>
                    <a:pt x="267" y="602"/>
                  </a:cubicBezTo>
                  <a:close/>
                  <a:moveTo>
                    <a:pt x="100" y="398"/>
                  </a:moveTo>
                  <a:cubicBezTo>
                    <a:pt x="267" y="494"/>
                    <a:pt x="267" y="494"/>
                    <a:pt x="267" y="494"/>
                  </a:cubicBezTo>
                  <a:cubicBezTo>
                    <a:pt x="433" y="398"/>
                    <a:pt x="433" y="398"/>
                    <a:pt x="433" y="398"/>
                  </a:cubicBezTo>
                  <a:cubicBezTo>
                    <a:pt x="433" y="206"/>
                    <a:pt x="433" y="206"/>
                    <a:pt x="433" y="206"/>
                  </a:cubicBezTo>
                  <a:cubicBezTo>
                    <a:pt x="267" y="110"/>
                    <a:pt x="267" y="110"/>
                    <a:pt x="267" y="110"/>
                  </a:cubicBezTo>
                  <a:cubicBezTo>
                    <a:pt x="100" y="206"/>
                    <a:pt x="100" y="206"/>
                    <a:pt x="100" y="206"/>
                  </a:cubicBezTo>
                  <a:lnTo>
                    <a:pt x="100" y="398"/>
                  </a:lnTo>
                  <a:close/>
                  <a:moveTo>
                    <a:pt x="483" y="427"/>
                  </a:moveTo>
                  <a:cubicBezTo>
                    <a:pt x="483" y="427"/>
                    <a:pt x="483" y="427"/>
                    <a:pt x="483" y="427"/>
                  </a:cubicBezTo>
                  <a:close/>
                </a:path>
              </a:pathLst>
            </a:custGeom>
            <a:solidFill>
              <a:schemeClr val="accent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sp>
          <p:nvSpPr>
            <p:cNvPr id="225" name="Freeform 324">
              <a:extLst>
                <a:ext uri="{FF2B5EF4-FFF2-40B4-BE49-F238E27FC236}">
                  <a16:creationId xmlns:a16="http://schemas.microsoft.com/office/drawing/2014/main" id="{40FB6746-27DC-B349-BCE5-ED0F17703CAC}"/>
                </a:ext>
              </a:extLst>
            </p:cNvPr>
            <p:cNvSpPr>
              <a:spLocks noEditPoints="1"/>
            </p:cNvSpPr>
            <p:nvPr/>
          </p:nvSpPr>
          <p:spPr bwMode="auto">
            <a:xfrm>
              <a:off x="4729908" y="3735482"/>
              <a:ext cx="350595" cy="288000"/>
            </a:xfrm>
            <a:custGeom>
              <a:avLst/>
              <a:gdLst>
                <a:gd name="T0" fmla="*/ 2307 w 2517"/>
                <a:gd name="T1" fmla="*/ 2064 h 2064"/>
                <a:gd name="T2" fmla="*/ 210 w 2517"/>
                <a:gd name="T3" fmla="*/ 2064 h 2064"/>
                <a:gd name="T4" fmla="*/ 0 w 2517"/>
                <a:gd name="T5" fmla="*/ 1854 h 2064"/>
                <a:gd name="T6" fmla="*/ 0 w 2517"/>
                <a:gd name="T7" fmla="*/ 210 h 2064"/>
                <a:gd name="T8" fmla="*/ 210 w 2517"/>
                <a:gd name="T9" fmla="*/ 0 h 2064"/>
                <a:gd name="T10" fmla="*/ 2307 w 2517"/>
                <a:gd name="T11" fmla="*/ 0 h 2064"/>
                <a:gd name="T12" fmla="*/ 2517 w 2517"/>
                <a:gd name="T13" fmla="*/ 210 h 2064"/>
                <a:gd name="T14" fmla="*/ 2517 w 2517"/>
                <a:gd name="T15" fmla="*/ 1854 h 2064"/>
                <a:gd name="T16" fmla="*/ 2307 w 2517"/>
                <a:gd name="T17" fmla="*/ 2064 h 2064"/>
                <a:gd name="T18" fmla="*/ 210 w 2517"/>
                <a:gd name="T19" fmla="*/ 100 h 2064"/>
                <a:gd name="T20" fmla="*/ 100 w 2517"/>
                <a:gd name="T21" fmla="*/ 210 h 2064"/>
                <a:gd name="T22" fmla="*/ 100 w 2517"/>
                <a:gd name="T23" fmla="*/ 1854 h 2064"/>
                <a:gd name="T24" fmla="*/ 210 w 2517"/>
                <a:gd name="T25" fmla="*/ 1964 h 2064"/>
                <a:gd name="T26" fmla="*/ 2307 w 2517"/>
                <a:gd name="T27" fmla="*/ 1964 h 2064"/>
                <a:gd name="T28" fmla="*/ 2417 w 2517"/>
                <a:gd name="T29" fmla="*/ 1854 h 2064"/>
                <a:gd name="T30" fmla="*/ 2417 w 2517"/>
                <a:gd name="T31" fmla="*/ 210 h 2064"/>
                <a:gd name="T32" fmla="*/ 2307 w 2517"/>
                <a:gd name="T33" fmla="*/ 100 h 2064"/>
                <a:gd name="T34" fmla="*/ 210 w 2517"/>
                <a:gd name="T35" fmla="*/ 100 h 2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17" h="2064">
                  <a:moveTo>
                    <a:pt x="2307" y="2064"/>
                  </a:moveTo>
                  <a:cubicBezTo>
                    <a:pt x="210" y="2064"/>
                    <a:pt x="210" y="2064"/>
                    <a:pt x="210" y="2064"/>
                  </a:cubicBezTo>
                  <a:cubicBezTo>
                    <a:pt x="94" y="2064"/>
                    <a:pt x="0" y="1969"/>
                    <a:pt x="0" y="1854"/>
                  </a:cubicBezTo>
                  <a:cubicBezTo>
                    <a:pt x="0" y="210"/>
                    <a:pt x="0" y="210"/>
                    <a:pt x="0" y="210"/>
                  </a:cubicBezTo>
                  <a:cubicBezTo>
                    <a:pt x="0" y="95"/>
                    <a:pt x="94" y="0"/>
                    <a:pt x="210" y="0"/>
                  </a:cubicBezTo>
                  <a:cubicBezTo>
                    <a:pt x="2307" y="0"/>
                    <a:pt x="2307" y="0"/>
                    <a:pt x="2307" y="0"/>
                  </a:cubicBezTo>
                  <a:cubicBezTo>
                    <a:pt x="2423" y="0"/>
                    <a:pt x="2517" y="95"/>
                    <a:pt x="2517" y="210"/>
                  </a:cubicBezTo>
                  <a:cubicBezTo>
                    <a:pt x="2517" y="1854"/>
                    <a:pt x="2517" y="1854"/>
                    <a:pt x="2517" y="1854"/>
                  </a:cubicBezTo>
                  <a:cubicBezTo>
                    <a:pt x="2517" y="1969"/>
                    <a:pt x="2423" y="2064"/>
                    <a:pt x="2307" y="2064"/>
                  </a:cubicBezTo>
                  <a:close/>
                  <a:moveTo>
                    <a:pt x="210" y="100"/>
                  </a:moveTo>
                  <a:cubicBezTo>
                    <a:pt x="149" y="100"/>
                    <a:pt x="100" y="150"/>
                    <a:pt x="100" y="210"/>
                  </a:cubicBezTo>
                  <a:cubicBezTo>
                    <a:pt x="100" y="1854"/>
                    <a:pt x="100" y="1854"/>
                    <a:pt x="100" y="1854"/>
                  </a:cubicBezTo>
                  <a:cubicBezTo>
                    <a:pt x="100" y="1914"/>
                    <a:pt x="149" y="1964"/>
                    <a:pt x="210" y="1964"/>
                  </a:cubicBezTo>
                  <a:cubicBezTo>
                    <a:pt x="2307" y="1964"/>
                    <a:pt x="2307" y="1964"/>
                    <a:pt x="2307" y="1964"/>
                  </a:cubicBezTo>
                  <a:cubicBezTo>
                    <a:pt x="2367" y="1964"/>
                    <a:pt x="2417" y="1914"/>
                    <a:pt x="2417" y="1854"/>
                  </a:cubicBezTo>
                  <a:cubicBezTo>
                    <a:pt x="2417" y="210"/>
                    <a:pt x="2417" y="210"/>
                    <a:pt x="2417" y="210"/>
                  </a:cubicBezTo>
                  <a:cubicBezTo>
                    <a:pt x="2417" y="150"/>
                    <a:pt x="2367" y="100"/>
                    <a:pt x="2307" y="100"/>
                  </a:cubicBezTo>
                  <a:lnTo>
                    <a:pt x="210" y="100"/>
                  </a:lnTo>
                  <a:close/>
                </a:path>
              </a:pathLst>
            </a:custGeom>
            <a:solidFill>
              <a:schemeClr val="accent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226" name="Freeform 325">
              <a:extLst>
                <a:ext uri="{FF2B5EF4-FFF2-40B4-BE49-F238E27FC236}">
                  <a16:creationId xmlns:a16="http://schemas.microsoft.com/office/drawing/2014/main" id="{8E389460-3E5E-C34C-A9FB-5A649D57D9E7}"/>
                </a:ext>
              </a:extLst>
            </p:cNvPr>
            <p:cNvSpPr>
              <a:spLocks/>
            </p:cNvSpPr>
            <p:nvPr/>
          </p:nvSpPr>
          <p:spPr bwMode="auto">
            <a:xfrm>
              <a:off x="4755594" y="3870823"/>
              <a:ext cx="304221" cy="12145"/>
            </a:xfrm>
            <a:custGeom>
              <a:avLst/>
              <a:gdLst>
                <a:gd name="T0" fmla="*/ 2453 w 2503"/>
                <a:gd name="T1" fmla="*/ 100 h 100"/>
                <a:gd name="T2" fmla="*/ 50 w 2503"/>
                <a:gd name="T3" fmla="*/ 100 h 100"/>
                <a:gd name="T4" fmla="*/ 0 w 2503"/>
                <a:gd name="T5" fmla="*/ 50 h 100"/>
                <a:gd name="T6" fmla="*/ 50 w 2503"/>
                <a:gd name="T7" fmla="*/ 0 h 100"/>
                <a:gd name="T8" fmla="*/ 2453 w 2503"/>
                <a:gd name="T9" fmla="*/ 0 h 100"/>
                <a:gd name="T10" fmla="*/ 2503 w 2503"/>
                <a:gd name="T11" fmla="*/ 50 h 100"/>
                <a:gd name="T12" fmla="*/ 2453 w 2503"/>
                <a:gd name="T13" fmla="*/ 100 h 100"/>
              </a:gdLst>
              <a:ahLst/>
              <a:cxnLst>
                <a:cxn ang="0">
                  <a:pos x="T0" y="T1"/>
                </a:cxn>
                <a:cxn ang="0">
                  <a:pos x="T2" y="T3"/>
                </a:cxn>
                <a:cxn ang="0">
                  <a:pos x="T4" y="T5"/>
                </a:cxn>
                <a:cxn ang="0">
                  <a:pos x="T6" y="T7"/>
                </a:cxn>
                <a:cxn ang="0">
                  <a:pos x="T8" y="T9"/>
                </a:cxn>
                <a:cxn ang="0">
                  <a:pos x="T10" y="T11"/>
                </a:cxn>
                <a:cxn ang="0">
                  <a:pos x="T12" y="T13"/>
                </a:cxn>
              </a:cxnLst>
              <a:rect l="0" t="0" r="r" b="b"/>
              <a:pathLst>
                <a:path w="2503" h="100">
                  <a:moveTo>
                    <a:pt x="2453" y="100"/>
                  </a:moveTo>
                  <a:cubicBezTo>
                    <a:pt x="50" y="100"/>
                    <a:pt x="50" y="100"/>
                    <a:pt x="50" y="100"/>
                  </a:cubicBezTo>
                  <a:cubicBezTo>
                    <a:pt x="22" y="100"/>
                    <a:pt x="0" y="78"/>
                    <a:pt x="0" y="50"/>
                  </a:cubicBezTo>
                  <a:cubicBezTo>
                    <a:pt x="0" y="22"/>
                    <a:pt x="22" y="0"/>
                    <a:pt x="50" y="0"/>
                  </a:cubicBezTo>
                  <a:cubicBezTo>
                    <a:pt x="2453" y="0"/>
                    <a:pt x="2453" y="0"/>
                    <a:pt x="2453" y="0"/>
                  </a:cubicBezTo>
                  <a:cubicBezTo>
                    <a:pt x="2480" y="0"/>
                    <a:pt x="2503" y="22"/>
                    <a:pt x="2503" y="50"/>
                  </a:cubicBezTo>
                  <a:cubicBezTo>
                    <a:pt x="2503" y="78"/>
                    <a:pt x="2480" y="100"/>
                    <a:pt x="2453" y="100"/>
                  </a:cubicBezTo>
                  <a:close/>
                </a:path>
              </a:pathLst>
            </a:custGeom>
            <a:solidFill>
              <a:schemeClr val="accent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sp>
          <p:nvSpPr>
            <p:cNvPr id="227" name="Freeform 326">
              <a:extLst>
                <a:ext uri="{FF2B5EF4-FFF2-40B4-BE49-F238E27FC236}">
                  <a16:creationId xmlns:a16="http://schemas.microsoft.com/office/drawing/2014/main" id="{F79A823A-B1F7-6045-A3F4-9611FEFEBE0B}"/>
                </a:ext>
              </a:extLst>
            </p:cNvPr>
            <p:cNvSpPr>
              <a:spLocks/>
            </p:cNvSpPr>
            <p:nvPr/>
          </p:nvSpPr>
          <p:spPr bwMode="auto">
            <a:xfrm>
              <a:off x="4777735" y="3921787"/>
              <a:ext cx="143190" cy="12145"/>
            </a:xfrm>
            <a:custGeom>
              <a:avLst/>
              <a:gdLst>
                <a:gd name="T0" fmla="*/ 1128 w 1178"/>
                <a:gd name="T1" fmla="*/ 100 h 100"/>
                <a:gd name="T2" fmla="*/ 50 w 1178"/>
                <a:gd name="T3" fmla="*/ 100 h 100"/>
                <a:gd name="T4" fmla="*/ 0 w 1178"/>
                <a:gd name="T5" fmla="*/ 50 h 100"/>
                <a:gd name="T6" fmla="*/ 50 w 1178"/>
                <a:gd name="T7" fmla="*/ 0 h 100"/>
                <a:gd name="T8" fmla="*/ 1128 w 1178"/>
                <a:gd name="T9" fmla="*/ 0 h 100"/>
                <a:gd name="T10" fmla="*/ 1178 w 1178"/>
                <a:gd name="T11" fmla="*/ 50 h 100"/>
                <a:gd name="T12" fmla="*/ 1128 w 1178"/>
                <a:gd name="T13" fmla="*/ 100 h 100"/>
              </a:gdLst>
              <a:ahLst/>
              <a:cxnLst>
                <a:cxn ang="0">
                  <a:pos x="T0" y="T1"/>
                </a:cxn>
                <a:cxn ang="0">
                  <a:pos x="T2" y="T3"/>
                </a:cxn>
                <a:cxn ang="0">
                  <a:pos x="T4" y="T5"/>
                </a:cxn>
                <a:cxn ang="0">
                  <a:pos x="T6" y="T7"/>
                </a:cxn>
                <a:cxn ang="0">
                  <a:pos x="T8" y="T9"/>
                </a:cxn>
                <a:cxn ang="0">
                  <a:pos x="T10" y="T11"/>
                </a:cxn>
                <a:cxn ang="0">
                  <a:pos x="T12" y="T13"/>
                </a:cxn>
              </a:cxnLst>
              <a:rect l="0" t="0" r="r" b="b"/>
              <a:pathLst>
                <a:path w="1178" h="100">
                  <a:moveTo>
                    <a:pt x="1128" y="100"/>
                  </a:moveTo>
                  <a:cubicBezTo>
                    <a:pt x="50" y="100"/>
                    <a:pt x="50" y="100"/>
                    <a:pt x="50" y="100"/>
                  </a:cubicBezTo>
                  <a:cubicBezTo>
                    <a:pt x="23" y="100"/>
                    <a:pt x="0" y="78"/>
                    <a:pt x="0" y="50"/>
                  </a:cubicBezTo>
                  <a:cubicBezTo>
                    <a:pt x="0" y="23"/>
                    <a:pt x="23" y="0"/>
                    <a:pt x="50" y="0"/>
                  </a:cubicBezTo>
                  <a:cubicBezTo>
                    <a:pt x="1128" y="0"/>
                    <a:pt x="1128" y="0"/>
                    <a:pt x="1128" y="0"/>
                  </a:cubicBezTo>
                  <a:cubicBezTo>
                    <a:pt x="1155" y="0"/>
                    <a:pt x="1178" y="23"/>
                    <a:pt x="1178" y="50"/>
                  </a:cubicBezTo>
                  <a:cubicBezTo>
                    <a:pt x="1178" y="78"/>
                    <a:pt x="1155" y="100"/>
                    <a:pt x="1128" y="100"/>
                  </a:cubicBezTo>
                  <a:close/>
                </a:path>
              </a:pathLst>
            </a:custGeom>
            <a:solidFill>
              <a:schemeClr val="accent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grpSp>
      <p:sp>
        <p:nvSpPr>
          <p:cNvPr id="235" name="Oval 234">
            <a:extLst>
              <a:ext uri="{FF2B5EF4-FFF2-40B4-BE49-F238E27FC236}">
                <a16:creationId xmlns:a16="http://schemas.microsoft.com/office/drawing/2014/main" id="{A79A6F1F-8D6C-2147-9A2B-2FD69B797B44}"/>
              </a:ext>
            </a:extLst>
          </p:cNvPr>
          <p:cNvSpPr/>
          <p:nvPr/>
        </p:nvSpPr>
        <p:spPr>
          <a:xfrm>
            <a:off x="6228594" y="3550188"/>
            <a:ext cx="648000" cy="648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err="1">
              <a:solidFill>
                <a:schemeClr val="bg1"/>
              </a:solidFill>
            </a:endParaRPr>
          </a:p>
        </p:txBody>
      </p:sp>
      <p:grpSp>
        <p:nvGrpSpPr>
          <p:cNvPr id="135" name="Group 134">
            <a:extLst>
              <a:ext uri="{FF2B5EF4-FFF2-40B4-BE49-F238E27FC236}">
                <a16:creationId xmlns:a16="http://schemas.microsoft.com/office/drawing/2014/main" id="{A77B6CCA-C817-C843-BF45-72EFA8A460DF}"/>
              </a:ext>
            </a:extLst>
          </p:cNvPr>
          <p:cNvGrpSpPr/>
          <p:nvPr/>
        </p:nvGrpSpPr>
        <p:grpSpPr>
          <a:xfrm>
            <a:off x="2819009" y="3553558"/>
            <a:ext cx="661608" cy="654832"/>
            <a:chOff x="4567597" y="3552337"/>
            <a:chExt cx="661608" cy="654832"/>
          </a:xfrm>
        </p:grpSpPr>
        <p:grpSp>
          <p:nvGrpSpPr>
            <p:cNvPr id="136" name="Group 135">
              <a:extLst>
                <a:ext uri="{FF2B5EF4-FFF2-40B4-BE49-F238E27FC236}">
                  <a16:creationId xmlns:a16="http://schemas.microsoft.com/office/drawing/2014/main" id="{E304F5BE-3624-0042-B7F6-E816B60A1FA7}"/>
                </a:ext>
              </a:extLst>
            </p:cNvPr>
            <p:cNvGrpSpPr>
              <a:grpSpLocks noChangeAspect="1"/>
            </p:cNvGrpSpPr>
            <p:nvPr/>
          </p:nvGrpSpPr>
          <p:grpSpPr>
            <a:xfrm>
              <a:off x="4581885" y="3560819"/>
              <a:ext cx="647320" cy="646350"/>
              <a:chOff x="7672815" y="1020975"/>
              <a:chExt cx="511200" cy="510434"/>
            </a:xfrm>
            <a:effectLst>
              <a:outerShdw blurRad="50800" dist="38100" dir="2700000" algn="tl" rotWithShape="0">
                <a:prstClr val="black">
                  <a:alpha val="40000"/>
                </a:prstClr>
              </a:outerShdw>
            </a:effectLst>
          </p:grpSpPr>
          <p:sp>
            <p:nvSpPr>
              <p:cNvPr id="162" name="Oval 161">
                <a:extLst>
                  <a:ext uri="{FF2B5EF4-FFF2-40B4-BE49-F238E27FC236}">
                    <a16:creationId xmlns:a16="http://schemas.microsoft.com/office/drawing/2014/main" id="{DB7D4AAD-588D-A544-B75E-41B4F210448E}"/>
                  </a:ext>
                </a:extLst>
              </p:cNvPr>
              <p:cNvSpPr/>
              <p:nvPr/>
            </p:nvSpPr>
            <p:spPr>
              <a:xfrm>
                <a:off x="7672815" y="1020975"/>
                <a:ext cx="511200" cy="510434"/>
              </a:xfrm>
              <a:prstGeom prst="ellipse">
                <a:avLst/>
              </a:prstGeom>
              <a:solidFill>
                <a:srgbClr val="F66A0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err="1">
                  <a:solidFill>
                    <a:schemeClr val="bg1"/>
                  </a:solidFill>
                </a:endParaRPr>
              </a:p>
            </p:txBody>
          </p:sp>
          <p:grpSp>
            <p:nvGrpSpPr>
              <p:cNvPr id="163" name="Group 162">
                <a:extLst>
                  <a:ext uri="{FF2B5EF4-FFF2-40B4-BE49-F238E27FC236}">
                    <a16:creationId xmlns:a16="http://schemas.microsoft.com/office/drawing/2014/main" id="{73F28E10-0BAC-0B4F-A411-879DC651F04D}"/>
                  </a:ext>
                </a:extLst>
              </p:cNvPr>
              <p:cNvGrpSpPr>
                <a:grpSpLocks noChangeAspect="1"/>
              </p:cNvGrpSpPr>
              <p:nvPr/>
            </p:nvGrpSpPr>
            <p:grpSpPr>
              <a:xfrm>
                <a:off x="7797822" y="1157881"/>
                <a:ext cx="259927" cy="213136"/>
                <a:chOff x="6363861" y="2807083"/>
                <a:chExt cx="684998" cy="561688"/>
              </a:xfrm>
              <a:solidFill>
                <a:schemeClr val="bg1"/>
              </a:solidFill>
            </p:grpSpPr>
            <p:sp>
              <p:nvSpPr>
                <p:cNvPr id="164" name="Freeform: Shape 29">
                  <a:extLst>
                    <a:ext uri="{FF2B5EF4-FFF2-40B4-BE49-F238E27FC236}">
                      <a16:creationId xmlns:a16="http://schemas.microsoft.com/office/drawing/2014/main" id="{46882699-5F48-E844-B2B1-C77BCF05B0FB}"/>
                    </a:ext>
                  </a:extLst>
                </p:cNvPr>
                <p:cNvSpPr/>
                <p:nvPr/>
              </p:nvSpPr>
              <p:spPr>
                <a:xfrm>
                  <a:off x="6363861" y="2807083"/>
                  <a:ext cx="684455" cy="561688"/>
                </a:xfrm>
                <a:custGeom>
                  <a:avLst/>
                  <a:gdLst>
                    <a:gd name="connsiteX0" fmla="*/ 627472 w 684455"/>
                    <a:gd name="connsiteY0" fmla="*/ 561199 h 561688"/>
                    <a:gd name="connsiteX1" fmla="*/ 57853 w 684455"/>
                    <a:gd name="connsiteY1" fmla="*/ 561199 h 561688"/>
                    <a:gd name="connsiteX2" fmla="*/ 815 w 684455"/>
                    <a:gd name="connsiteY2" fmla="*/ 504161 h 561688"/>
                    <a:gd name="connsiteX3" fmla="*/ 815 w 684455"/>
                    <a:gd name="connsiteY3" fmla="*/ 57853 h 561688"/>
                    <a:gd name="connsiteX4" fmla="*/ 57853 w 684455"/>
                    <a:gd name="connsiteY4" fmla="*/ 815 h 561688"/>
                    <a:gd name="connsiteX5" fmla="*/ 627472 w 684455"/>
                    <a:gd name="connsiteY5" fmla="*/ 815 h 561688"/>
                    <a:gd name="connsiteX6" fmla="*/ 684510 w 684455"/>
                    <a:gd name="connsiteY6" fmla="*/ 57853 h 561688"/>
                    <a:gd name="connsiteX7" fmla="*/ 684510 w 684455"/>
                    <a:gd name="connsiteY7" fmla="*/ 504161 h 561688"/>
                    <a:gd name="connsiteX8" fmla="*/ 627472 w 684455"/>
                    <a:gd name="connsiteY8" fmla="*/ 561199 h 561688"/>
                    <a:gd name="connsiteX9" fmla="*/ 57962 w 684455"/>
                    <a:gd name="connsiteY9" fmla="*/ 27976 h 561688"/>
                    <a:gd name="connsiteX10" fmla="*/ 28085 w 684455"/>
                    <a:gd name="connsiteY10" fmla="*/ 57853 h 561688"/>
                    <a:gd name="connsiteX11" fmla="*/ 28085 w 684455"/>
                    <a:gd name="connsiteY11" fmla="*/ 504161 h 561688"/>
                    <a:gd name="connsiteX12" fmla="*/ 57962 w 684455"/>
                    <a:gd name="connsiteY12" fmla="*/ 534038 h 561688"/>
                    <a:gd name="connsiteX13" fmla="*/ 627581 w 684455"/>
                    <a:gd name="connsiteY13" fmla="*/ 534038 h 561688"/>
                    <a:gd name="connsiteX14" fmla="*/ 657458 w 684455"/>
                    <a:gd name="connsiteY14" fmla="*/ 504161 h 561688"/>
                    <a:gd name="connsiteX15" fmla="*/ 657458 w 684455"/>
                    <a:gd name="connsiteY15" fmla="*/ 57853 h 561688"/>
                    <a:gd name="connsiteX16" fmla="*/ 627581 w 684455"/>
                    <a:gd name="connsiteY16" fmla="*/ 27976 h 561688"/>
                    <a:gd name="connsiteX17" fmla="*/ 57962 w 684455"/>
                    <a:gd name="connsiteY17" fmla="*/ 27976 h 561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84455" h="561688">
                      <a:moveTo>
                        <a:pt x="627472" y="561199"/>
                      </a:moveTo>
                      <a:lnTo>
                        <a:pt x="57853" y="561199"/>
                      </a:lnTo>
                      <a:cubicBezTo>
                        <a:pt x="26455" y="561199"/>
                        <a:pt x="815" y="535559"/>
                        <a:pt x="815" y="504161"/>
                      </a:cubicBezTo>
                      <a:lnTo>
                        <a:pt x="815" y="57853"/>
                      </a:lnTo>
                      <a:cubicBezTo>
                        <a:pt x="815" y="26455"/>
                        <a:pt x="26455" y="815"/>
                        <a:pt x="57853" y="815"/>
                      </a:cubicBezTo>
                      <a:lnTo>
                        <a:pt x="627472" y="815"/>
                      </a:lnTo>
                      <a:cubicBezTo>
                        <a:pt x="658870" y="815"/>
                        <a:pt x="684510" y="26455"/>
                        <a:pt x="684510" y="57853"/>
                      </a:cubicBezTo>
                      <a:lnTo>
                        <a:pt x="684510" y="504161"/>
                      </a:lnTo>
                      <a:cubicBezTo>
                        <a:pt x="684510" y="535668"/>
                        <a:pt x="658979" y="561199"/>
                        <a:pt x="627472" y="561199"/>
                      </a:cubicBezTo>
                      <a:close/>
                      <a:moveTo>
                        <a:pt x="57962" y="27976"/>
                      </a:moveTo>
                      <a:cubicBezTo>
                        <a:pt x="41448" y="27976"/>
                        <a:pt x="28085" y="41339"/>
                        <a:pt x="28085" y="57853"/>
                      </a:cubicBezTo>
                      <a:lnTo>
                        <a:pt x="28085" y="504161"/>
                      </a:lnTo>
                      <a:cubicBezTo>
                        <a:pt x="28085" y="520675"/>
                        <a:pt x="41448" y="534038"/>
                        <a:pt x="57962" y="534038"/>
                      </a:cubicBezTo>
                      <a:lnTo>
                        <a:pt x="627581" y="534038"/>
                      </a:lnTo>
                      <a:cubicBezTo>
                        <a:pt x="644095" y="534038"/>
                        <a:pt x="657458" y="520675"/>
                        <a:pt x="657458" y="504161"/>
                      </a:cubicBezTo>
                      <a:lnTo>
                        <a:pt x="657458" y="57853"/>
                      </a:lnTo>
                      <a:cubicBezTo>
                        <a:pt x="657458" y="41339"/>
                        <a:pt x="644095" y="27976"/>
                        <a:pt x="627581" y="27976"/>
                      </a:cubicBezTo>
                      <a:lnTo>
                        <a:pt x="57962" y="27976"/>
                      </a:lnTo>
                      <a:close/>
                    </a:path>
                  </a:pathLst>
                </a:custGeom>
                <a:grpFill/>
                <a:ln w="9525" cap="flat">
                  <a:noFill/>
                  <a:prstDash val="solid"/>
                  <a:miter/>
                </a:ln>
              </p:spPr>
              <p:txBody>
                <a:bodyPr rtlCol="0" anchor="ctr"/>
                <a:lstStyle/>
                <a:p>
                  <a:endParaRPr lang="en-US" sz="900" dirty="0"/>
                </a:p>
              </p:txBody>
            </p:sp>
            <p:sp>
              <p:nvSpPr>
                <p:cNvPr id="165" name="Freeform: Shape 30">
                  <a:extLst>
                    <a:ext uri="{FF2B5EF4-FFF2-40B4-BE49-F238E27FC236}">
                      <a16:creationId xmlns:a16="http://schemas.microsoft.com/office/drawing/2014/main" id="{46B57E2F-FA67-1E4C-A19E-774A10FE720B}"/>
                    </a:ext>
                  </a:extLst>
                </p:cNvPr>
                <p:cNvSpPr/>
                <p:nvPr/>
              </p:nvSpPr>
              <p:spPr>
                <a:xfrm>
                  <a:off x="6367663" y="3098465"/>
                  <a:ext cx="681196" cy="28247"/>
                </a:xfrm>
                <a:custGeom>
                  <a:avLst/>
                  <a:gdLst>
                    <a:gd name="connsiteX0" fmla="*/ 667127 w 681196"/>
                    <a:gd name="connsiteY0" fmla="*/ 27976 h 28247"/>
                    <a:gd name="connsiteX1" fmla="*/ 14395 w 681196"/>
                    <a:gd name="connsiteY1" fmla="*/ 27976 h 28247"/>
                    <a:gd name="connsiteX2" fmla="*/ 815 w 681196"/>
                    <a:gd name="connsiteY2" fmla="*/ 14395 h 28247"/>
                    <a:gd name="connsiteX3" fmla="*/ 14395 w 681196"/>
                    <a:gd name="connsiteY3" fmla="*/ 815 h 28247"/>
                    <a:gd name="connsiteX4" fmla="*/ 667127 w 681196"/>
                    <a:gd name="connsiteY4" fmla="*/ 815 h 28247"/>
                    <a:gd name="connsiteX5" fmla="*/ 680708 w 681196"/>
                    <a:gd name="connsiteY5" fmla="*/ 14395 h 28247"/>
                    <a:gd name="connsiteX6" fmla="*/ 667127 w 681196"/>
                    <a:gd name="connsiteY6" fmla="*/ 27976 h 28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1196" h="28247">
                      <a:moveTo>
                        <a:pt x="667127" y="27976"/>
                      </a:moveTo>
                      <a:lnTo>
                        <a:pt x="14395" y="27976"/>
                      </a:lnTo>
                      <a:cubicBezTo>
                        <a:pt x="6899" y="27976"/>
                        <a:pt x="815" y="21892"/>
                        <a:pt x="815" y="14395"/>
                      </a:cubicBezTo>
                      <a:cubicBezTo>
                        <a:pt x="815" y="6899"/>
                        <a:pt x="6899" y="815"/>
                        <a:pt x="14395" y="815"/>
                      </a:cubicBezTo>
                      <a:lnTo>
                        <a:pt x="667127" y="815"/>
                      </a:lnTo>
                      <a:cubicBezTo>
                        <a:pt x="674624" y="815"/>
                        <a:pt x="680708" y="6899"/>
                        <a:pt x="680708" y="14395"/>
                      </a:cubicBezTo>
                      <a:cubicBezTo>
                        <a:pt x="680708" y="21892"/>
                        <a:pt x="674732" y="27976"/>
                        <a:pt x="667127" y="27976"/>
                      </a:cubicBezTo>
                      <a:close/>
                    </a:path>
                  </a:pathLst>
                </a:custGeom>
                <a:grpFill/>
                <a:ln w="9525" cap="flat">
                  <a:noFill/>
                  <a:prstDash val="solid"/>
                  <a:miter/>
                </a:ln>
              </p:spPr>
              <p:txBody>
                <a:bodyPr rtlCol="0" anchor="ctr"/>
                <a:lstStyle/>
                <a:p>
                  <a:endParaRPr lang="en-US" sz="900" dirty="0"/>
                </a:p>
              </p:txBody>
            </p:sp>
            <p:sp>
              <p:nvSpPr>
                <p:cNvPr id="167" name="Freeform: Shape 31">
                  <a:extLst>
                    <a:ext uri="{FF2B5EF4-FFF2-40B4-BE49-F238E27FC236}">
                      <a16:creationId xmlns:a16="http://schemas.microsoft.com/office/drawing/2014/main" id="{9CBEABC7-AEE5-884D-BEA6-E14C80EB9FBF}"/>
                    </a:ext>
                  </a:extLst>
                </p:cNvPr>
                <p:cNvSpPr/>
                <p:nvPr/>
              </p:nvSpPr>
              <p:spPr>
                <a:xfrm>
                  <a:off x="6438282" y="3212324"/>
                  <a:ext cx="320499" cy="28247"/>
                </a:xfrm>
                <a:custGeom>
                  <a:avLst/>
                  <a:gdLst>
                    <a:gd name="connsiteX0" fmla="*/ 306973 w 320499"/>
                    <a:gd name="connsiteY0" fmla="*/ 27976 h 28247"/>
                    <a:gd name="connsiteX1" fmla="*/ 14395 w 320499"/>
                    <a:gd name="connsiteY1" fmla="*/ 27976 h 28247"/>
                    <a:gd name="connsiteX2" fmla="*/ 815 w 320499"/>
                    <a:gd name="connsiteY2" fmla="*/ 14395 h 28247"/>
                    <a:gd name="connsiteX3" fmla="*/ 14395 w 320499"/>
                    <a:gd name="connsiteY3" fmla="*/ 815 h 28247"/>
                    <a:gd name="connsiteX4" fmla="*/ 306973 w 320499"/>
                    <a:gd name="connsiteY4" fmla="*/ 815 h 28247"/>
                    <a:gd name="connsiteX5" fmla="*/ 320554 w 320499"/>
                    <a:gd name="connsiteY5" fmla="*/ 14395 h 28247"/>
                    <a:gd name="connsiteX6" fmla="*/ 306973 w 320499"/>
                    <a:gd name="connsiteY6" fmla="*/ 27976 h 28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0499" h="28247">
                      <a:moveTo>
                        <a:pt x="306973" y="27976"/>
                      </a:moveTo>
                      <a:lnTo>
                        <a:pt x="14395" y="27976"/>
                      </a:lnTo>
                      <a:cubicBezTo>
                        <a:pt x="6899" y="27976"/>
                        <a:pt x="815" y="21892"/>
                        <a:pt x="815" y="14395"/>
                      </a:cubicBezTo>
                      <a:cubicBezTo>
                        <a:pt x="815" y="6899"/>
                        <a:pt x="6899" y="815"/>
                        <a:pt x="14395" y="815"/>
                      </a:cubicBezTo>
                      <a:lnTo>
                        <a:pt x="306973" y="815"/>
                      </a:lnTo>
                      <a:cubicBezTo>
                        <a:pt x="314470" y="815"/>
                        <a:pt x="320554" y="6899"/>
                        <a:pt x="320554" y="14395"/>
                      </a:cubicBezTo>
                      <a:cubicBezTo>
                        <a:pt x="320554" y="21892"/>
                        <a:pt x="314470" y="27976"/>
                        <a:pt x="306973" y="27976"/>
                      </a:cubicBezTo>
                      <a:close/>
                    </a:path>
                  </a:pathLst>
                </a:custGeom>
                <a:grpFill/>
                <a:ln w="9525" cap="flat">
                  <a:noFill/>
                  <a:prstDash val="solid"/>
                  <a:miter/>
                </a:ln>
              </p:spPr>
              <p:txBody>
                <a:bodyPr rtlCol="0" anchor="ctr"/>
                <a:lstStyle/>
                <a:p>
                  <a:endParaRPr lang="en-US" sz="900" dirty="0"/>
                </a:p>
              </p:txBody>
            </p:sp>
            <p:sp>
              <p:nvSpPr>
                <p:cNvPr id="170" name="Freeform: Shape 32">
                  <a:extLst>
                    <a:ext uri="{FF2B5EF4-FFF2-40B4-BE49-F238E27FC236}">
                      <a16:creationId xmlns:a16="http://schemas.microsoft.com/office/drawing/2014/main" id="{DE55A9BF-A2C5-A542-94B1-4677EFFF18F7}"/>
                    </a:ext>
                  </a:extLst>
                </p:cNvPr>
                <p:cNvSpPr/>
                <p:nvPr/>
              </p:nvSpPr>
              <p:spPr>
                <a:xfrm>
                  <a:off x="6437087" y="2868792"/>
                  <a:ext cx="169484" cy="169484"/>
                </a:xfrm>
                <a:custGeom>
                  <a:avLst/>
                  <a:gdLst>
                    <a:gd name="connsiteX0" fmla="*/ 85231 w 169484"/>
                    <a:gd name="connsiteY0" fmla="*/ 169647 h 169484"/>
                    <a:gd name="connsiteX1" fmla="*/ 815 w 169484"/>
                    <a:gd name="connsiteY1" fmla="*/ 85231 h 169484"/>
                    <a:gd name="connsiteX2" fmla="*/ 85231 w 169484"/>
                    <a:gd name="connsiteY2" fmla="*/ 815 h 169484"/>
                    <a:gd name="connsiteX3" fmla="*/ 169647 w 169484"/>
                    <a:gd name="connsiteY3" fmla="*/ 85231 h 169484"/>
                    <a:gd name="connsiteX4" fmla="*/ 85231 w 169484"/>
                    <a:gd name="connsiteY4" fmla="*/ 169647 h 169484"/>
                    <a:gd name="connsiteX5" fmla="*/ 85231 w 169484"/>
                    <a:gd name="connsiteY5" fmla="*/ 27976 h 169484"/>
                    <a:gd name="connsiteX6" fmla="*/ 27976 w 169484"/>
                    <a:gd name="connsiteY6" fmla="*/ 85231 h 169484"/>
                    <a:gd name="connsiteX7" fmla="*/ 85231 w 169484"/>
                    <a:gd name="connsiteY7" fmla="*/ 142486 h 169484"/>
                    <a:gd name="connsiteX8" fmla="*/ 142486 w 169484"/>
                    <a:gd name="connsiteY8" fmla="*/ 85231 h 169484"/>
                    <a:gd name="connsiteX9" fmla="*/ 85231 w 169484"/>
                    <a:gd name="connsiteY9" fmla="*/ 27976 h 169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9484" h="169484">
                      <a:moveTo>
                        <a:pt x="85231" y="169647"/>
                      </a:moveTo>
                      <a:cubicBezTo>
                        <a:pt x="38731" y="169647"/>
                        <a:pt x="815" y="131839"/>
                        <a:pt x="815" y="85231"/>
                      </a:cubicBezTo>
                      <a:cubicBezTo>
                        <a:pt x="815" y="38623"/>
                        <a:pt x="38623" y="815"/>
                        <a:pt x="85231" y="815"/>
                      </a:cubicBezTo>
                      <a:cubicBezTo>
                        <a:pt x="131839" y="815"/>
                        <a:pt x="169647" y="38623"/>
                        <a:pt x="169647" y="85231"/>
                      </a:cubicBezTo>
                      <a:cubicBezTo>
                        <a:pt x="169647" y="131839"/>
                        <a:pt x="131731" y="169647"/>
                        <a:pt x="85231" y="169647"/>
                      </a:cubicBezTo>
                      <a:close/>
                      <a:moveTo>
                        <a:pt x="85231" y="27976"/>
                      </a:moveTo>
                      <a:cubicBezTo>
                        <a:pt x="53615" y="27976"/>
                        <a:pt x="27976" y="53616"/>
                        <a:pt x="27976" y="85231"/>
                      </a:cubicBezTo>
                      <a:cubicBezTo>
                        <a:pt x="27976" y="116846"/>
                        <a:pt x="53615" y="142486"/>
                        <a:pt x="85231" y="142486"/>
                      </a:cubicBezTo>
                      <a:cubicBezTo>
                        <a:pt x="116846" y="142486"/>
                        <a:pt x="142486" y="116846"/>
                        <a:pt x="142486" y="85231"/>
                      </a:cubicBezTo>
                      <a:cubicBezTo>
                        <a:pt x="142486" y="53616"/>
                        <a:pt x="116737" y="27976"/>
                        <a:pt x="85231" y="27976"/>
                      </a:cubicBezTo>
                      <a:close/>
                    </a:path>
                  </a:pathLst>
                </a:custGeom>
                <a:grpFill/>
                <a:ln w="9525" cap="flat">
                  <a:noFill/>
                  <a:prstDash val="solid"/>
                  <a:miter/>
                </a:ln>
              </p:spPr>
              <p:txBody>
                <a:bodyPr rtlCol="0" anchor="ctr"/>
                <a:lstStyle/>
                <a:p>
                  <a:endParaRPr lang="en-US" sz="900" dirty="0"/>
                </a:p>
              </p:txBody>
            </p:sp>
            <p:sp>
              <p:nvSpPr>
                <p:cNvPr id="171" name="Freeform: Shape 33">
                  <a:extLst>
                    <a:ext uri="{FF2B5EF4-FFF2-40B4-BE49-F238E27FC236}">
                      <a16:creationId xmlns:a16="http://schemas.microsoft.com/office/drawing/2014/main" id="{0892D3E5-42F2-3D4B-9C21-A8BC3CC483FB}"/>
                    </a:ext>
                  </a:extLst>
                </p:cNvPr>
                <p:cNvSpPr/>
                <p:nvPr/>
              </p:nvSpPr>
              <p:spPr>
                <a:xfrm>
                  <a:off x="6558361" y="2989305"/>
                  <a:ext cx="80396" cy="80396"/>
                </a:xfrm>
                <a:custGeom>
                  <a:avLst/>
                  <a:gdLst>
                    <a:gd name="connsiteX0" fmla="*/ 66952 w 80396"/>
                    <a:gd name="connsiteY0" fmla="*/ 80641 h 80396"/>
                    <a:gd name="connsiteX1" fmla="*/ 57391 w 80396"/>
                    <a:gd name="connsiteY1" fmla="*/ 76621 h 80396"/>
                    <a:gd name="connsiteX2" fmla="*/ 4807 w 80396"/>
                    <a:gd name="connsiteY2" fmla="*/ 24038 h 80396"/>
                    <a:gd name="connsiteX3" fmla="*/ 4807 w 80396"/>
                    <a:gd name="connsiteY3" fmla="*/ 4807 h 80396"/>
                    <a:gd name="connsiteX4" fmla="*/ 24038 w 80396"/>
                    <a:gd name="connsiteY4" fmla="*/ 4807 h 80396"/>
                    <a:gd name="connsiteX5" fmla="*/ 76621 w 80396"/>
                    <a:gd name="connsiteY5" fmla="*/ 57391 h 80396"/>
                    <a:gd name="connsiteX6" fmla="*/ 76621 w 80396"/>
                    <a:gd name="connsiteY6" fmla="*/ 76621 h 80396"/>
                    <a:gd name="connsiteX7" fmla="*/ 66952 w 80396"/>
                    <a:gd name="connsiteY7" fmla="*/ 80641 h 80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6" h="80396">
                      <a:moveTo>
                        <a:pt x="66952" y="80641"/>
                      </a:moveTo>
                      <a:cubicBezTo>
                        <a:pt x="63475" y="80641"/>
                        <a:pt x="59998" y="79337"/>
                        <a:pt x="57391" y="76621"/>
                      </a:cubicBezTo>
                      <a:lnTo>
                        <a:pt x="4807" y="24038"/>
                      </a:lnTo>
                      <a:cubicBezTo>
                        <a:pt x="-516" y="18714"/>
                        <a:pt x="-516" y="10131"/>
                        <a:pt x="4807" y="4807"/>
                      </a:cubicBezTo>
                      <a:cubicBezTo>
                        <a:pt x="10131" y="-516"/>
                        <a:pt x="18714" y="-516"/>
                        <a:pt x="24038" y="4807"/>
                      </a:cubicBezTo>
                      <a:lnTo>
                        <a:pt x="76621" y="57391"/>
                      </a:lnTo>
                      <a:cubicBezTo>
                        <a:pt x="81944" y="62715"/>
                        <a:pt x="81944" y="71298"/>
                        <a:pt x="76621" y="76621"/>
                      </a:cubicBezTo>
                      <a:cubicBezTo>
                        <a:pt x="73905" y="79228"/>
                        <a:pt x="70428" y="80641"/>
                        <a:pt x="66952" y="80641"/>
                      </a:cubicBezTo>
                      <a:close/>
                    </a:path>
                  </a:pathLst>
                </a:custGeom>
                <a:grpFill/>
                <a:ln w="9525" cap="flat">
                  <a:noFill/>
                  <a:prstDash val="solid"/>
                  <a:miter/>
                </a:ln>
              </p:spPr>
              <p:txBody>
                <a:bodyPr rtlCol="0" anchor="ctr"/>
                <a:lstStyle/>
                <a:p>
                  <a:endParaRPr lang="en-US" sz="900" dirty="0"/>
                </a:p>
              </p:txBody>
            </p:sp>
          </p:grpSp>
        </p:grpSp>
        <p:grpSp>
          <p:nvGrpSpPr>
            <p:cNvPr id="137" name="Group 136">
              <a:extLst>
                <a:ext uri="{FF2B5EF4-FFF2-40B4-BE49-F238E27FC236}">
                  <a16:creationId xmlns:a16="http://schemas.microsoft.com/office/drawing/2014/main" id="{4FBBAB07-3319-434B-A3DF-FE5275033E64}"/>
                </a:ext>
              </a:extLst>
            </p:cNvPr>
            <p:cNvGrpSpPr/>
            <p:nvPr/>
          </p:nvGrpSpPr>
          <p:grpSpPr>
            <a:xfrm>
              <a:off x="4567597" y="3552337"/>
              <a:ext cx="648000" cy="648000"/>
              <a:chOff x="10091752" y="781873"/>
              <a:chExt cx="648000" cy="648000"/>
            </a:xfrm>
          </p:grpSpPr>
          <p:sp>
            <p:nvSpPr>
              <p:cNvPr id="146" name="Oval 145">
                <a:extLst>
                  <a:ext uri="{FF2B5EF4-FFF2-40B4-BE49-F238E27FC236}">
                    <a16:creationId xmlns:a16="http://schemas.microsoft.com/office/drawing/2014/main" id="{6CA6397E-9F05-2943-9FA5-55D8089D7A65}"/>
                  </a:ext>
                </a:extLst>
              </p:cNvPr>
              <p:cNvSpPr/>
              <p:nvPr/>
            </p:nvSpPr>
            <p:spPr>
              <a:xfrm>
                <a:off x="10091752" y="781873"/>
                <a:ext cx="648000" cy="648000"/>
              </a:xfrm>
              <a:prstGeom prst="ellipse">
                <a:avLst/>
              </a:prstGeom>
              <a:solidFill>
                <a:srgbClr val="F66A0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err="1">
                  <a:solidFill>
                    <a:schemeClr val="bg1"/>
                  </a:solidFill>
                </a:endParaRPr>
              </a:p>
            </p:txBody>
          </p:sp>
          <p:sp>
            <p:nvSpPr>
              <p:cNvPr id="147" name="Freeform 323">
                <a:extLst>
                  <a:ext uri="{FF2B5EF4-FFF2-40B4-BE49-F238E27FC236}">
                    <a16:creationId xmlns:a16="http://schemas.microsoft.com/office/drawing/2014/main" id="{4F641AD5-8848-C34B-891E-F2DFDCC74158}"/>
                  </a:ext>
                </a:extLst>
              </p:cNvPr>
              <p:cNvSpPr>
                <a:spLocks noEditPoints="1"/>
              </p:cNvSpPr>
              <p:nvPr/>
            </p:nvSpPr>
            <p:spPr bwMode="auto">
              <a:xfrm>
                <a:off x="10300544" y="998425"/>
                <a:ext cx="64796" cy="73220"/>
              </a:xfrm>
              <a:custGeom>
                <a:avLst/>
                <a:gdLst>
                  <a:gd name="T0" fmla="*/ 267 w 533"/>
                  <a:gd name="T1" fmla="*/ 602 h 602"/>
                  <a:gd name="T2" fmla="*/ 242 w 533"/>
                  <a:gd name="T3" fmla="*/ 596 h 602"/>
                  <a:gd name="T4" fmla="*/ 25 w 533"/>
                  <a:gd name="T5" fmla="*/ 471 h 602"/>
                  <a:gd name="T6" fmla="*/ 0 w 533"/>
                  <a:gd name="T7" fmla="*/ 427 h 602"/>
                  <a:gd name="T8" fmla="*/ 0 w 533"/>
                  <a:gd name="T9" fmla="*/ 177 h 602"/>
                  <a:gd name="T10" fmla="*/ 25 w 533"/>
                  <a:gd name="T11" fmla="*/ 134 h 602"/>
                  <a:gd name="T12" fmla="*/ 242 w 533"/>
                  <a:gd name="T13" fmla="*/ 9 h 602"/>
                  <a:gd name="T14" fmla="*/ 292 w 533"/>
                  <a:gd name="T15" fmla="*/ 9 h 602"/>
                  <a:gd name="T16" fmla="*/ 508 w 533"/>
                  <a:gd name="T17" fmla="*/ 134 h 602"/>
                  <a:gd name="T18" fmla="*/ 533 w 533"/>
                  <a:gd name="T19" fmla="*/ 177 h 602"/>
                  <a:gd name="T20" fmla="*/ 533 w 533"/>
                  <a:gd name="T21" fmla="*/ 427 h 602"/>
                  <a:gd name="T22" fmla="*/ 508 w 533"/>
                  <a:gd name="T23" fmla="*/ 471 h 602"/>
                  <a:gd name="T24" fmla="*/ 292 w 533"/>
                  <a:gd name="T25" fmla="*/ 596 h 602"/>
                  <a:gd name="T26" fmla="*/ 267 w 533"/>
                  <a:gd name="T27" fmla="*/ 602 h 602"/>
                  <a:gd name="T28" fmla="*/ 100 w 533"/>
                  <a:gd name="T29" fmla="*/ 398 h 602"/>
                  <a:gd name="T30" fmla="*/ 267 w 533"/>
                  <a:gd name="T31" fmla="*/ 494 h 602"/>
                  <a:gd name="T32" fmla="*/ 433 w 533"/>
                  <a:gd name="T33" fmla="*/ 398 h 602"/>
                  <a:gd name="T34" fmla="*/ 433 w 533"/>
                  <a:gd name="T35" fmla="*/ 206 h 602"/>
                  <a:gd name="T36" fmla="*/ 267 w 533"/>
                  <a:gd name="T37" fmla="*/ 110 h 602"/>
                  <a:gd name="T38" fmla="*/ 100 w 533"/>
                  <a:gd name="T39" fmla="*/ 206 h 602"/>
                  <a:gd name="T40" fmla="*/ 100 w 533"/>
                  <a:gd name="T41" fmla="*/ 398 h 602"/>
                  <a:gd name="T42" fmla="*/ 483 w 533"/>
                  <a:gd name="T43" fmla="*/ 427 h 602"/>
                  <a:gd name="T44" fmla="*/ 483 w 533"/>
                  <a:gd name="T45" fmla="*/ 427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3" h="602">
                    <a:moveTo>
                      <a:pt x="267" y="602"/>
                    </a:moveTo>
                    <a:cubicBezTo>
                      <a:pt x="258" y="602"/>
                      <a:pt x="250" y="600"/>
                      <a:pt x="242" y="596"/>
                    </a:cubicBezTo>
                    <a:cubicBezTo>
                      <a:pt x="25" y="471"/>
                      <a:pt x="25" y="471"/>
                      <a:pt x="25" y="471"/>
                    </a:cubicBezTo>
                    <a:cubicBezTo>
                      <a:pt x="10" y="462"/>
                      <a:pt x="0" y="445"/>
                      <a:pt x="0" y="427"/>
                    </a:cubicBezTo>
                    <a:cubicBezTo>
                      <a:pt x="0" y="177"/>
                      <a:pt x="0" y="177"/>
                      <a:pt x="0" y="177"/>
                    </a:cubicBezTo>
                    <a:cubicBezTo>
                      <a:pt x="0" y="160"/>
                      <a:pt x="10" y="143"/>
                      <a:pt x="25" y="134"/>
                    </a:cubicBezTo>
                    <a:cubicBezTo>
                      <a:pt x="242" y="9"/>
                      <a:pt x="242" y="9"/>
                      <a:pt x="242" y="9"/>
                    </a:cubicBezTo>
                    <a:cubicBezTo>
                      <a:pt x="257" y="0"/>
                      <a:pt x="276" y="0"/>
                      <a:pt x="292" y="9"/>
                    </a:cubicBezTo>
                    <a:cubicBezTo>
                      <a:pt x="508" y="134"/>
                      <a:pt x="508" y="134"/>
                      <a:pt x="508" y="134"/>
                    </a:cubicBezTo>
                    <a:cubicBezTo>
                      <a:pt x="524" y="143"/>
                      <a:pt x="533" y="160"/>
                      <a:pt x="533" y="177"/>
                    </a:cubicBezTo>
                    <a:cubicBezTo>
                      <a:pt x="533" y="427"/>
                      <a:pt x="533" y="427"/>
                      <a:pt x="533" y="427"/>
                    </a:cubicBezTo>
                    <a:cubicBezTo>
                      <a:pt x="533" y="445"/>
                      <a:pt x="524" y="462"/>
                      <a:pt x="508" y="471"/>
                    </a:cubicBezTo>
                    <a:cubicBezTo>
                      <a:pt x="292" y="596"/>
                      <a:pt x="292" y="596"/>
                      <a:pt x="292" y="596"/>
                    </a:cubicBezTo>
                    <a:cubicBezTo>
                      <a:pt x="284" y="600"/>
                      <a:pt x="275" y="602"/>
                      <a:pt x="267" y="602"/>
                    </a:cubicBezTo>
                    <a:close/>
                    <a:moveTo>
                      <a:pt x="100" y="398"/>
                    </a:moveTo>
                    <a:cubicBezTo>
                      <a:pt x="267" y="494"/>
                      <a:pt x="267" y="494"/>
                      <a:pt x="267" y="494"/>
                    </a:cubicBezTo>
                    <a:cubicBezTo>
                      <a:pt x="433" y="398"/>
                      <a:pt x="433" y="398"/>
                      <a:pt x="433" y="398"/>
                    </a:cubicBezTo>
                    <a:cubicBezTo>
                      <a:pt x="433" y="206"/>
                      <a:pt x="433" y="206"/>
                      <a:pt x="433" y="206"/>
                    </a:cubicBezTo>
                    <a:cubicBezTo>
                      <a:pt x="267" y="110"/>
                      <a:pt x="267" y="110"/>
                      <a:pt x="267" y="110"/>
                    </a:cubicBezTo>
                    <a:cubicBezTo>
                      <a:pt x="100" y="206"/>
                      <a:pt x="100" y="206"/>
                      <a:pt x="100" y="206"/>
                    </a:cubicBezTo>
                    <a:lnTo>
                      <a:pt x="100" y="398"/>
                    </a:lnTo>
                    <a:close/>
                    <a:moveTo>
                      <a:pt x="483" y="427"/>
                    </a:moveTo>
                    <a:cubicBezTo>
                      <a:pt x="483" y="427"/>
                      <a:pt x="483" y="427"/>
                      <a:pt x="483" y="427"/>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sp>
            <p:nvSpPr>
              <p:cNvPr id="148" name="Freeform 324">
                <a:extLst>
                  <a:ext uri="{FF2B5EF4-FFF2-40B4-BE49-F238E27FC236}">
                    <a16:creationId xmlns:a16="http://schemas.microsoft.com/office/drawing/2014/main" id="{97461252-168C-9344-8B4E-37E53A93D4EB}"/>
                  </a:ext>
                </a:extLst>
              </p:cNvPr>
              <p:cNvSpPr>
                <a:spLocks noEditPoints="1"/>
              </p:cNvSpPr>
              <p:nvPr/>
            </p:nvSpPr>
            <p:spPr bwMode="auto">
              <a:xfrm>
                <a:off x="10240455" y="961873"/>
                <a:ext cx="350595" cy="288000"/>
              </a:xfrm>
              <a:custGeom>
                <a:avLst/>
                <a:gdLst>
                  <a:gd name="T0" fmla="*/ 2307 w 2517"/>
                  <a:gd name="T1" fmla="*/ 2064 h 2064"/>
                  <a:gd name="T2" fmla="*/ 210 w 2517"/>
                  <a:gd name="T3" fmla="*/ 2064 h 2064"/>
                  <a:gd name="T4" fmla="*/ 0 w 2517"/>
                  <a:gd name="T5" fmla="*/ 1854 h 2064"/>
                  <a:gd name="T6" fmla="*/ 0 w 2517"/>
                  <a:gd name="T7" fmla="*/ 210 h 2064"/>
                  <a:gd name="T8" fmla="*/ 210 w 2517"/>
                  <a:gd name="T9" fmla="*/ 0 h 2064"/>
                  <a:gd name="T10" fmla="*/ 2307 w 2517"/>
                  <a:gd name="T11" fmla="*/ 0 h 2064"/>
                  <a:gd name="T12" fmla="*/ 2517 w 2517"/>
                  <a:gd name="T13" fmla="*/ 210 h 2064"/>
                  <a:gd name="T14" fmla="*/ 2517 w 2517"/>
                  <a:gd name="T15" fmla="*/ 1854 h 2064"/>
                  <a:gd name="T16" fmla="*/ 2307 w 2517"/>
                  <a:gd name="T17" fmla="*/ 2064 h 2064"/>
                  <a:gd name="T18" fmla="*/ 210 w 2517"/>
                  <a:gd name="T19" fmla="*/ 100 h 2064"/>
                  <a:gd name="T20" fmla="*/ 100 w 2517"/>
                  <a:gd name="T21" fmla="*/ 210 h 2064"/>
                  <a:gd name="T22" fmla="*/ 100 w 2517"/>
                  <a:gd name="T23" fmla="*/ 1854 h 2064"/>
                  <a:gd name="T24" fmla="*/ 210 w 2517"/>
                  <a:gd name="T25" fmla="*/ 1964 h 2064"/>
                  <a:gd name="T26" fmla="*/ 2307 w 2517"/>
                  <a:gd name="T27" fmla="*/ 1964 h 2064"/>
                  <a:gd name="T28" fmla="*/ 2417 w 2517"/>
                  <a:gd name="T29" fmla="*/ 1854 h 2064"/>
                  <a:gd name="T30" fmla="*/ 2417 w 2517"/>
                  <a:gd name="T31" fmla="*/ 210 h 2064"/>
                  <a:gd name="T32" fmla="*/ 2307 w 2517"/>
                  <a:gd name="T33" fmla="*/ 100 h 2064"/>
                  <a:gd name="T34" fmla="*/ 210 w 2517"/>
                  <a:gd name="T35" fmla="*/ 100 h 2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17" h="2064">
                    <a:moveTo>
                      <a:pt x="2307" y="2064"/>
                    </a:moveTo>
                    <a:cubicBezTo>
                      <a:pt x="210" y="2064"/>
                      <a:pt x="210" y="2064"/>
                      <a:pt x="210" y="2064"/>
                    </a:cubicBezTo>
                    <a:cubicBezTo>
                      <a:pt x="94" y="2064"/>
                      <a:pt x="0" y="1969"/>
                      <a:pt x="0" y="1854"/>
                    </a:cubicBezTo>
                    <a:cubicBezTo>
                      <a:pt x="0" y="210"/>
                      <a:pt x="0" y="210"/>
                      <a:pt x="0" y="210"/>
                    </a:cubicBezTo>
                    <a:cubicBezTo>
                      <a:pt x="0" y="95"/>
                      <a:pt x="94" y="0"/>
                      <a:pt x="210" y="0"/>
                    </a:cubicBezTo>
                    <a:cubicBezTo>
                      <a:pt x="2307" y="0"/>
                      <a:pt x="2307" y="0"/>
                      <a:pt x="2307" y="0"/>
                    </a:cubicBezTo>
                    <a:cubicBezTo>
                      <a:pt x="2423" y="0"/>
                      <a:pt x="2517" y="95"/>
                      <a:pt x="2517" y="210"/>
                    </a:cubicBezTo>
                    <a:cubicBezTo>
                      <a:pt x="2517" y="1854"/>
                      <a:pt x="2517" y="1854"/>
                      <a:pt x="2517" y="1854"/>
                    </a:cubicBezTo>
                    <a:cubicBezTo>
                      <a:pt x="2517" y="1969"/>
                      <a:pt x="2423" y="2064"/>
                      <a:pt x="2307" y="2064"/>
                    </a:cubicBezTo>
                    <a:close/>
                    <a:moveTo>
                      <a:pt x="210" y="100"/>
                    </a:moveTo>
                    <a:cubicBezTo>
                      <a:pt x="149" y="100"/>
                      <a:pt x="100" y="150"/>
                      <a:pt x="100" y="210"/>
                    </a:cubicBezTo>
                    <a:cubicBezTo>
                      <a:pt x="100" y="1854"/>
                      <a:pt x="100" y="1854"/>
                      <a:pt x="100" y="1854"/>
                    </a:cubicBezTo>
                    <a:cubicBezTo>
                      <a:pt x="100" y="1914"/>
                      <a:pt x="149" y="1964"/>
                      <a:pt x="210" y="1964"/>
                    </a:cubicBezTo>
                    <a:cubicBezTo>
                      <a:pt x="2307" y="1964"/>
                      <a:pt x="2307" y="1964"/>
                      <a:pt x="2307" y="1964"/>
                    </a:cubicBezTo>
                    <a:cubicBezTo>
                      <a:pt x="2367" y="1964"/>
                      <a:pt x="2417" y="1914"/>
                      <a:pt x="2417" y="1854"/>
                    </a:cubicBezTo>
                    <a:cubicBezTo>
                      <a:pt x="2417" y="210"/>
                      <a:pt x="2417" y="210"/>
                      <a:pt x="2417" y="210"/>
                    </a:cubicBezTo>
                    <a:cubicBezTo>
                      <a:pt x="2417" y="150"/>
                      <a:pt x="2367" y="100"/>
                      <a:pt x="2307" y="100"/>
                    </a:cubicBezTo>
                    <a:lnTo>
                      <a:pt x="210" y="100"/>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49" name="Freeform 325">
                <a:extLst>
                  <a:ext uri="{FF2B5EF4-FFF2-40B4-BE49-F238E27FC236}">
                    <a16:creationId xmlns:a16="http://schemas.microsoft.com/office/drawing/2014/main" id="{75502776-BDC0-AD4A-8FDE-8B4C459C06C3}"/>
                  </a:ext>
                </a:extLst>
              </p:cNvPr>
              <p:cNvSpPr>
                <a:spLocks/>
              </p:cNvSpPr>
              <p:nvPr/>
            </p:nvSpPr>
            <p:spPr bwMode="auto">
              <a:xfrm>
                <a:off x="10266141" y="1097214"/>
                <a:ext cx="304221" cy="12145"/>
              </a:xfrm>
              <a:custGeom>
                <a:avLst/>
                <a:gdLst>
                  <a:gd name="T0" fmla="*/ 2453 w 2503"/>
                  <a:gd name="T1" fmla="*/ 100 h 100"/>
                  <a:gd name="T2" fmla="*/ 50 w 2503"/>
                  <a:gd name="T3" fmla="*/ 100 h 100"/>
                  <a:gd name="T4" fmla="*/ 0 w 2503"/>
                  <a:gd name="T5" fmla="*/ 50 h 100"/>
                  <a:gd name="T6" fmla="*/ 50 w 2503"/>
                  <a:gd name="T7" fmla="*/ 0 h 100"/>
                  <a:gd name="T8" fmla="*/ 2453 w 2503"/>
                  <a:gd name="T9" fmla="*/ 0 h 100"/>
                  <a:gd name="T10" fmla="*/ 2503 w 2503"/>
                  <a:gd name="T11" fmla="*/ 50 h 100"/>
                  <a:gd name="T12" fmla="*/ 2453 w 2503"/>
                  <a:gd name="T13" fmla="*/ 100 h 100"/>
                </a:gdLst>
                <a:ahLst/>
                <a:cxnLst>
                  <a:cxn ang="0">
                    <a:pos x="T0" y="T1"/>
                  </a:cxn>
                  <a:cxn ang="0">
                    <a:pos x="T2" y="T3"/>
                  </a:cxn>
                  <a:cxn ang="0">
                    <a:pos x="T4" y="T5"/>
                  </a:cxn>
                  <a:cxn ang="0">
                    <a:pos x="T6" y="T7"/>
                  </a:cxn>
                  <a:cxn ang="0">
                    <a:pos x="T8" y="T9"/>
                  </a:cxn>
                  <a:cxn ang="0">
                    <a:pos x="T10" y="T11"/>
                  </a:cxn>
                  <a:cxn ang="0">
                    <a:pos x="T12" y="T13"/>
                  </a:cxn>
                </a:cxnLst>
                <a:rect l="0" t="0" r="r" b="b"/>
                <a:pathLst>
                  <a:path w="2503" h="100">
                    <a:moveTo>
                      <a:pt x="2453" y="100"/>
                    </a:moveTo>
                    <a:cubicBezTo>
                      <a:pt x="50" y="100"/>
                      <a:pt x="50" y="100"/>
                      <a:pt x="50" y="100"/>
                    </a:cubicBezTo>
                    <a:cubicBezTo>
                      <a:pt x="22" y="100"/>
                      <a:pt x="0" y="78"/>
                      <a:pt x="0" y="50"/>
                    </a:cubicBezTo>
                    <a:cubicBezTo>
                      <a:pt x="0" y="22"/>
                      <a:pt x="22" y="0"/>
                      <a:pt x="50" y="0"/>
                    </a:cubicBezTo>
                    <a:cubicBezTo>
                      <a:pt x="2453" y="0"/>
                      <a:pt x="2453" y="0"/>
                      <a:pt x="2453" y="0"/>
                    </a:cubicBezTo>
                    <a:cubicBezTo>
                      <a:pt x="2480" y="0"/>
                      <a:pt x="2503" y="22"/>
                      <a:pt x="2503" y="50"/>
                    </a:cubicBezTo>
                    <a:cubicBezTo>
                      <a:pt x="2503" y="78"/>
                      <a:pt x="2480" y="100"/>
                      <a:pt x="2453" y="10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sp>
            <p:nvSpPr>
              <p:cNvPr id="152" name="Freeform 326">
                <a:extLst>
                  <a:ext uri="{FF2B5EF4-FFF2-40B4-BE49-F238E27FC236}">
                    <a16:creationId xmlns:a16="http://schemas.microsoft.com/office/drawing/2014/main" id="{17F3E6AA-4AC1-AB46-8CDB-E11931C9833B}"/>
                  </a:ext>
                </a:extLst>
              </p:cNvPr>
              <p:cNvSpPr>
                <a:spLocks/>
              </p:cNvSpPr>
              <p:nvPr/>
            </p:nvSpPr>
            <p:spPr bwMode="auto">
              <a:xfrm>
                <a:off x="10288282" y="1148178"/>
                <a:ext cx="143190" cy="12145"/>
              </a:xfrm>
              <a:custGeom>
                <a:avLst/>
                <a:gdLst>
                  <a:gd name="T0" fmla="*/ 1128 w 1178"/>
                  <a:gd name="T1" fmla="*/ 100 h 100"/>
                  <a:gd name="T2" fmla="*/ 50 w 1178"/>
                  <a:gd name="T3" fmla="*/ 100 h 100"/>
                  <a:gd name="T4" fmla="*/ 0 w 1178"/>
                  <a:gd name="T5" fmla="*/ 50 h 100"/>
                  <a:gd name="T6" fmla="*/ 50 w 1178"/>
                  <a:gd name="T7" fmla="*/ 0 h 100"/>
                  <a:gd name="T8" fmla="*/ 1128 w 1178"/>
                  <a:gd name="T9" fmla="*/ 0 h 100"/>
                  <a:gd name="T10" fmla="*/ 1178 w 1178"/>
                  <a:gd name="T11" fmla="*/ 50 h 100"/>
                  <a:gd name="T12" fmla="*/ 1128 w 1178"/>
                  <a:gd name="T13" fmla="*/ 100 h 100"/>
                </a:gdLst>
                <a:ahLst/>
                <a:cxnLst>
                  <a:cxn ang="0">
                    <a:pos x="T0" y="T1"/>
                  </a:cxn>
                  <a:cxn ang="0">
                    <a:pos x="T2" y="T3"/>
                  </a:cxn>
                  <a:cxn ang="0">
                    <a:pos x="T4" y="T5"/>
                  </a:cxn>
                  <a:cxn ang="0">
                    <a:pos x="T6" y="T7"/>
                  </a:cxn>
                  <a:cxn ang="0">
                    <a:pos x="T8" y="T9"/>
                  </a:cxn>
                  <a:cxn ang="0">
                    <a:pos x="T10" y="T11"/>
                  </a:cxn>
                  <a:cxn ang="0">
                    <a:pos x="T12" y="T13"/>
                  </a:cxn>
                </a:cxnLst>
                <a:rect l="0" t="0" r="r" b="b"/>
                <a:pathLst>
                  <a:path w="1178" h="100">
                    <a:moveTo>
                      <a:pt x="1128" y="100"/>
                    </a:moveTo>
                    <a:cubicBezTo>
                      <a:pt x="50" y="100"/>
                      <a:pt x="50" y="100"/>
                      <a:pt x="50" y="100"/>
                    </a:cubicBezTo>
                    <a:cubicBezTo>
                      <a:pt x="23" y="100"/>
                      <a:pt x="0" y="78"/>
                      <a:pt x="0" y="50"/>
                    </a:cubicBezTo>
                    <a:cubicBezTo>
                      <a:pt x="0" y="23"/>
                      <a:pt x="23" y="0"/>
                      <a:pt x="50" y="0"/>
                    </a:cubicBezTo>
                    <a:cubicBezTo>
                      <a:pt x="1128" y="0"/>
                      <a:pt x="1128" y="0"/>
                      <a:pt x="1128" y="0"/>
                    </a:cubicBezTo>
                    <a:cubicBezTo>
                      <a:pt x="1155" y="0"/>
                      <a:pt x="1178" y="23"/>
                      <a:pt x="1178" y="50"/>
                    </a:cubicBezTo>
                    <a:cubicBezTo>
                      <a:pt x="1178" y="78"/>
                      <a:pt x="1155" y="100"/>
                      <a:pt x="1128" y="10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grpSp>
        <p:sp>
          <p:nvSpPr>
            <p:cNvPr id="139" name="Oval 138">
              <a:extLst>
                <a:ext uri="{FF2B5EF4-FFF2-40B4-BE49-F238E27FC236}">
                  <a16:creationId xmlns:a16="http://schemas.microsoft.com/office/drawing/2014/main" id="{2AD534C5-C7BE-394E-BF11-4E864522C14E}"/>
                </a:ext>
              </a:extLst>
            </p:cNvPr>
            <p:cNvSpPr/>
            <p:nvPr/>
          </p:nvSpPr>
          <p:spPr>
            <a:xfrm>
              <a:off x="4581205" y="3555482"/>
              <a:ext cx="648000" cy="64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err="1">
                <a:solidFill>
                  <a:schemeClr val="bg1"/>
                </a:solidFill>
              </a:endParaRPr>
            </a:p>
          </p:txBody>
        </p:sp>
        <p:sp>
          <p:nvSpPr>
            <p:cNvPr id="140" name="Freeform 323">
              <a:extLst>
                <a:ext uri="{FF2B5EF4-FFF2-40B4-BE49-F238E27FC236}">
                  <a16:creationId xmlns:a16="http://schemas.microsoft.com/office/drawing/2014/main" id="{C7FD2366-E220-4E40-829D-B6CC2A581122}"/>
                </a:ext>
              </a:extLst>
            </p:cNvPr>
            <p:cNvSpPr>
              <a:spLocks noEditPoints="1"/>
            </p:cNvSpPr>
            <p:nvPr/>
          </p:nvSpPr>
          <p:spPr bwMode="auto">
            <a:xfrm>
              <a:off x="4789997" y="3772034"/>
              <a:ext cx="64796" cy="73220"/>
            </a:xfrm>
            <a:custGeom>
              <a:avLst/>
              <a:gdLst>
                <a:gd name="T0" fmla="*/ 267 w 533"/>
                <a:gd name="T1" fmla="*/ 602 h 602"/>
                <a:gd name="T2" fmla="*/ 242 w 533"/>
                <a:gd name="T3" fmla="*/ 596 h 602"/>
                <a:gd name="T4" fmla="*/ 25 w 533"/>
                <a:gd name="T5" fmla="*/ 471 h 602"/>
                <a:gd name="T6" fmla="*/ 0 w 533"/>
                <a:gd name="T7" fmla="*/ 427 h 602"/>
                <a:gd name="T8" fmla="*/ 0 w 533"/>
                <a:gd name="T9" fmla="*/ 177 h 602"/>
                <a:gd name="T10" fmla="*/ 25 w 533"/>
                <a:gd name="T11" fmla="*/ 134 h 602"/>
                <a:gd name="T12" fmla="*/ 242 w 533"/>
                <a:gd name="T13" fmla="*/ 9 h 602"/>
                <a:gd name="T14" fmla="*/ 292 w 533"/>
                <a:gd name="T15" fmla="*/ 9 h 602"/>
                <a:gd name="T16" fmla="*/ 508 w 533"/>
                <a:gd name="T17" fmla="*/ 134 h 602"/>
                <a:gd name="T18" fmla="*/ 533 w 533"/>
                <a:gd name="T19" fmla="*/ 177 h 602"/>
                <a:gd name="T20" fmla="*/ 533 w 533"/>
                <a:gd name="T21" fmla="*/ 427 h 602"/>
                <a:gd name="T22" fmla="*/ 508 w 533"/>
                <a:gd name="T23" fmla="*/ 471 h 602"/>
                <a:gd name="T24" fmla="*/ 292 w 533"/>
                <a:gd name="T25" fmla="*/ 596 h 602"/>
                <a:gd name="T26" fmla="*/ 267 w 533"/>
                <a:gd name="T27" fmla="*/ 602 h 602"/>
                <a:gd name="T28" fmla="*/ 100 w 533"/>
                <a:gd name="T29" fmla="*/ 398 h 602"/>
                <a:gd name="T30" fmla="*/ 267 w 533"/>
                <a:gd name="T31" fmla="*/ 494 h 602"/>
                <a:gd name="T32" fmla="*/ 433 w 533"/>
                <a:gd name="T33" fmla="*/ 398 h 602"/>
                <a:gd name="T34" fmla="*/ 433 w 533"/>
                <a:gd name="T35" fmla="*/ 206 h 602"/>
                <a:gd name="T36" fmla="*/ 267 w 533"/>
                <a:gd name="T37" fmla="*/ 110 h 602"/>
                <a:gd name="T38" fmla="*/ 100 w 533"/>
                <a:gd name="T39" fmla="*/ 206 h 602"/>
                <a:gd name="T40" fmla="*/ 100 w 533"/>
                <a:gd name="T41" fmla="*/ 398 h 602"/>
                <a:gd name="T42" fmla="*/ 483 w 533"/>
                <a:gd name="T43" fmla="*/ 427 h 602"/>
                <a:gd name="T44" fmla="*/ 483 w 533"/>
                <a:gd name="T45" fmla="*/ 427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3" h="602">
                  <a:moveTo>
                    <a:pt x="267" y="602"/>
                  </a:moveTo>
                  <a:cubicBezTo>
                    <a:pt x="258" y="602"/>
                    <a:pt x="250" y="600"/>
                    <a:pt x="242" y="596"/>
                  </a:cubicBezTo>
                  <a:cubicBezTo>
                    <a:pt x="25" y="471"/>
                    <a:pt x="25" y="471"/>
                    <a:pt x="25" y="471"/>
                  </a:cubicBezTo>
                  <a:cubicBezTo>
                    <a:pt x="10" y="462"/>
                    <a:pt x="0" y="445"/>
                    <a:pt x="0" y="427"/>
                  </a:cubicBezTo>
                  <a:cubicBezTo>
                    <a:pt x="0" y="177"/>
                    <a:pt x="0" y="177"/>
                    <a:pt x="0" y="177"/>
                  </a:cubicBezTo>
                  <a:cubicBezTo>
                    <a:pt x="0" y="160"/>
                    <a:pt x="10" y="143"/>
                    <a:pt x="25" y="134"/>
                  </a:cubicBezTo>
                  <a:cubicBezTo>
                    <a:pt x="242" y="9"/>
                    <a:pt x="242" y="9"/>
                    <a:pt x="242" y="9"/>
                  </a:cubicBezTo>
                  <a:cubicBezTo>
                    <a:pt x="257" y="0"/>
                    <a:pt x="276" y="0"/>
                    <a:pt x="292" y="9"/>
                  </a:cubicBezTo>
                  <a:cubicBezTo>
                    <a:pt x="508" y="134"/>
                    <a:pt x="508" y="134"/>
                    <a:pt x="508" y="134"/>
                  </a:cubicBezTo>
                  <a:cubicBezTo>
                    <a:pt x="524" y="143"/>
                    <a:pt x="533" y="160"/>
                    <a:pt x="533" y="177"/>
                  </a:cubicBezTo>
                  <a:cubicBezTo>
                    <a:pt x="533" y="427"/>
                    <a:pt x="533" y="427"/>
                    <a:pt x="533" y="427"/>
                  </a:cubicBezTo>
                  <a:cubicBezTo>
                    <a:pt x="533" y="445"/>
                    <a:pt x="524" y="462"/>
                    <a:pt x="508" y="471"/>
                  </a:cubicBezTo>
                  <a:cubicBezTo>
                    <a:pt x="292" y="596"/>
                    <a:pt x="292" y="596"/>
                    <a:pt x="292" y="596"/>
                  </a:cubicBezTo>
                  <a:cubicBezTo>
                    <a:pt x="284" y="600"/>
                    <a:pt x="275" y="602"/>
                    <a:pt x="267" y="602"/>
                  </a:cubicBezTo>
                  <a:close/>
                  <a:moveTo>
                    <a:pt x="100" y="398"/>
                  </a:moveTo>
                  <a:cubicBezTo>
                    <a:pt x="267" y="494"/>
                    <a:pt x="267" y="494"/>
                    <a:pt x="267" y="494"/>
                  </a:cubicBezTo>
                  <a:cubicBezTo>
                    <a:pt x="433" y="398"/>
                    <a:pt x="433" y="398"/>
                    <a:pt x="433" y="398"/>
                  </a:cubicBezTo>
                  <a:cubicBezTo>
                    <a:pt x="433" y="206"/>
                    <a:pt x="433" y="206"/>
                    <a:pt x="433" y="206"/>
                  </a:cubicBezTo>
                  <a:cubicBezTo>
                    <a:pt x="267" y="110"/>
                    <a:pt x="267" y="110"/>
                    <a:pt x="267" y="110"/>
                  </a:cubicBezTo>
                  <a:cubicBezTo>
                    <a:pt x="100" y="206"/>
                    <a:pt x="100" y="206"/>
                    <a:pt x="100" y="206"/>
                  </a:cubicBezTo>
                  <a:lnTo>
                    <a:pt x="100" y="398"/>
                  </a:lnTo>
                  <a:close/>
                  <a:moveTo>
                    <a:pt x="483" y="427"/>
                  </a:moveTo>
                  <a:cubicBezTo>
                    <a:pt x="483" y="427"/>
                    <a:pt x="483" y="427"/>
                    <a:pt x="483" y="427"/>
                  </a:cubicBezTo>
                  <a:close/>
                </a:path>
              </a:pathLst>
            </a:custGeom>
            <a:solidFill>
              <a:schemeClr val="accent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sp>
          <p:nvSpPr>
            <p:cNvPr id="143" name="Freeform 324">
              <a:extLst>
                <a:ext uri="{FF2B5EF4-FFF2-40B4-BE49-F238E27FC236}">
                  <a16:creationId xmlns:a16="http://schemas.microsoft.com/office/drawing/2014/main" id="{A8944178-8F6B-074E-B664-195CD9F3B8BE}"/>
                </a:ext>
              </a:extLst>
            </p:cNvPr>
            <p:cNvSpPr>
              <a:spLocks noEditPoints="1"/>
            </p:cNvSpPr>
            <p:nvPr/>
          </p:nvSpPr>
          <p:spPr bwMode="auto">
            <a:xfrm>
              <a:off x="4729908" y="3735482"/>
              <a:ext cx="350595" cy="288000"/>
            </a:xfrm>
            <a:custGeom>
              <a:avLst/>
              <a:gdLst>
                <a:gd name="T0" fmla="*/ 2307 w 2517"/>
                <a:gd name="T1" fmla="*/ 2064 h 2064"/>
                <a:gd name="T2" fmla="*/ 210 w 2517"/>
                <a:gd name="T3" fmla="*/ 2064 h 2064"/>
                <a:gd name="T4" fmla="*/ 0 w 2517"/>
                <a:gd name="T5" fmla="*/ 1854 h 2064"/>
                <a:gd name="T6" fmla="*/ 0 w 2517"/>
                <a:gd name="T7" fmla="*/ 210 h 2064"/>
                <a:gd name="T8" fmla="*/ 210 w 2517"/>
                <a:gd name="T9" fmla="*/ 0 h 2064"/>
                <a:gd name="T10" fmla="*/ 2307 w 2517"/>
                <a:gd name="T11" fmla="*/ 0 h 2064"/>
                <a:gd name="T12" fmla="*/ 2517 w 2517"/>
                <a:gd name="T13" fmla="*/ 210 h 2064"/>
                <a:gd name="T14" fmla="*/ 2517 w 2517"/>
                <a:gd name="T15" fmla="*/ 1854 h 2064"/>
                <a:gd name="T16" fmla="*/ 2307 w 2517"/>
                <a:gd name="T17" fmla="*/ 2064 h 2064"/>
                <a:gd name="T18" fmla="*/ 210 w 2517"/>
                <a:gd name="T19" fmla="*/ 100 h 2064"/>
                <a:gd name="T20" fmla="*/ 100 w 2517"/>
                <a:gd name="T21" fmla="*/ 210 h 2064"/>
                <a:gd name="T22" fmla="*/ 100 w 2517"/>
                <a:gd name="T23" fmla="*/ 1854 h 2064"/>
                <a:gd name="T24" fmla="*/ 210 w 2517"/>
                <a:gd name="T25" fmla="*/ 1964 h 2064"/>
                <a:gd name="T26" fmla="*/ 2307 w 2517"/>
                <a:gd name="T27" fmla="*/ 1964 h 2064"/>
                <a:gd name="T28" fmla="*/ 2417 w 2517"/>
                <a:gd name="T29" fmla="*/ 1854 h 2064"/>
                <a:gd name="T30" fmla="*/ 2417 w 2517"/>
                <a:gd name="T31" fmla="*/ 210 h 2064"/>
                <a:gd name="T32" fmla="*/ 2307 w 2517"/>
                <a:gd name="T33" fmla="*/ 100 h 2064"/>
                <a:gd name="T34" fmla="*/ 210 w 2517"/>
                <a:gd name="T35" fmla="*/ 100 h 2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17" h="2064">
                  <a:moveTo>
                    <a:pt x="2307" y="2064"/>
                  </a:moveTo>
                  <a:cubicBezTo>
                    <a:pt x="210" y="2064"/>
                    <a:pt x="210" y="2064"/>
                    <a:pt x="210" y="2064"/>
                  </a:cubicBezTo>
                  <a:cubicBezTo>
                    <a:pt x="94" y="2064"/>
                    <a:pt x="0" y="1969"/>
                    <a:pt x="0" y="1854"/>
                  </a:cubicBezTo>
                  <a:cubicBezTo>
                    <a:pt x="0" y="210"/>
                    <a:pt x="0" y="210"/>
                    <a:pt x="0" y="210"/>
                  </a:cubicBezTo>
                  <a:cubicBezTo>
                    <a:pt x="0" y="95"/>
                    <a:pt x="94" y="0"/>
                    <a:pt x="210" y="0"/>
                  </a:cubicBezTo>
                  <a:cubicBezTo>
                    <a:pt x="2307" y="0"/>
                    <a:pt x="2307" y="0"/>
                    <a:pt x="2307" y="0"/>
                  </a:cubicBezTo>
                  <a:cubicBezTo>
                    <a:pt x="2423" y="0"/>
                    <a:pt x="2517" y="95"/>
                    <a:pt x="2517" y="210"/>
                  </a:cubicBezTo>
                  <a:cubicBezTo>
                    <a:pt x="2517" y="1854"/>
                    <a:pt x="2517" y="1854"/>
                    <a:pt x="2517" y="1854"/>
                  </a:cubicBezTo>
                  <a:cubicBezTo>
                    <a:pt x="2517" y="1969"/>
                    <a:pt x="2423" y="2064"/>
                    <a:pt x="2307" y="2064"/>
                  </a:cubicBezTo>
                  <a:close/>
                  <a:moveTo>
                    <a:pt x="210" y="100"/>
                  </a:moveTo>
                  <a:cubicBezTo>
                    <a:pt x="149" y="100"/>
                    <a:pt x="100" y="150"/>
                    <a:pt x="100" y="210"/>
                  </a:cubicBezTo>
                  <a:cubicBezTo>
                    <a:pt x="100" y="1854"/>
                    <a:pt x="100" y="1854"/>
                    <a:pt x="100" y="1854"/>
                  </a:cubicBezTo>
                  <a:cubicBezTo>
                    <a:pt x="100" y="1914"/>
                    <a:pt x="149" y="1964"/>
                    <a:pt x="210" y="1964"/>
                  </a:cubicBezTo>
                  <a:cubicBezTo>
                    <a:pt x="2307" y="1964"/>
                    <a:pt x="2307" y="1964"/>
                    <a:pt x="2307" y="1964"/>
                  </a:cubicBezTo>
                  <a:cubicBezTo>
                    <a:pt x="2367" y="1964"/>
                    <a:pt x="2417" y="1914"/>
                    <a:pt x="2417" y="1854"/>
                  </a:cubicBezTo>
                  <a:cubicBezTo>
                    <a:pt x="2417" y="210"/>
                    <a:pt x="2417" y="210"/>
                    <a:pt x="2417" y="210"/>
                  </a:cubicBezTo>
                  <a:cubicBezTo>
                    <a:pt x="2417" y="150"/>
                    <a:pt x="2367" y="100"/>
                    <a:pt x="2307" y="100"/>
                  </a:cubicBezTo>
                  <a:lnTo>
                    <a:pt x="210" y="100"/>
                  </a:lnTo>
                  <a:close/>
                </a:path>
              </a:pathLst>
            </a:custGeom>
            <a:solidFill>
              <a:schemeClr val="accent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144" name="Freeform 325">
              <a:extLst>
                <a:ext uri="{FF2B5EF4-FFF2-40B4-BE49-F238E27FC236}">
                  <a16:creationId xmlns:a16="http://schemas.microsoft.com/office/drawing/2014/main" id="{4AC0D00A-45F3-104A-BC9C-AD23C5219970}"/>
                </a:ext>
              </a:extLst>
            </p:cNvPr>
            <p:cNvSpPr>
              <a:spLocks/>
            </p:cNvSpPr>
            <p:nvPr/>
          </p:nvSpPr>
          <p:spPr bwMode="auto">
            <a:xfrm>
              <a:off x="4755594" y="3870823"/>
              <a:ext cx="304221" cy="12145"/>
            </a:xfrm>
            <a:custGeom>
              <a:avLst/>
              <a:gdLst>
                <a:gd name="T0" fmla="*/ 2453 w 2503"/>
                <a:gd name="T1" fmla="*/ 100 h 100"/>
                <a:gd name="T2" fmla="*/ 50 w 2503"/>
                <a:gd name="T3" fmla="*/ 100 h 100"/>
                <a:gd name="T4" fmla="*/ 0 w 2503"/>
                <a:gd name="T5" fmla="*/ 50 h 100"/>
                <a:gd name="T6" fmla="*/ 50 w 2503"/>
                <a:gd name="T7" fmla="*/ 0 h 100"/>
                <a:gd name="T8" fmla="*/ 2453 w 2503"/>
                <a:gd name="T9" fmla="*/ 0 h 100"/>
                <a:gd name="T10" fmla="*/ 2503 w 2503"/>
                <a:gd name="T11" fmla="*/ 50 h 100"/>
                <a:gd name="T12" fmla="*/ 2453 w 2503"/>
                <a:gd name="T13" fmla="*/ 100 h 100"/>
              </a:gdLst>
              <a:ahLst/>
              <a:cxnLst>
                <a:cxn ang="0">
                  <a:pos x="T0" y="T1"/>
                </a:cxn>
                <a:cxn ang="0">
                  <a:pos x="T2" y="T3"/>
                </a:cxn>
                <a:cxn ang="0">
                  <a:pos x="T4" y="T5"/>
                </a:cxn>
                <a:cxn ang="0">
                  <a:pos x="T6" y="T7"/>
                </a:cxn>
                <a:cxn ang="0">
                  <a:pos x="T8" y="T9"/>
                </a:cxn>
                <a:cxn ang="0">
                  <a:pos x="T10" y="T11"/>
                </a:cxn>
                <a:cxn ang="0">
                  <a:pos x="T12" y="T13"/>
                </a:cxn>
              </a:cxnLst>
              <a:rect l="0" t="0" r="r" b="b"/>
              <a:pathLst>
                <a:path w="2503" h="100">
                  <a:moveTo>
                    <a:pt x="2453" y="100"/>
                  </a:moveTo>
                  <a:cubicBezTo>
                    <a:pt x="50" y="100"/>
                    <a:pt x="50" y="100"/>
                    <a:pt x="50" y="100"/>
                  </a:cubicBezTo>
                  <a:cubicBezTo>
                    <a:pt x="22" y="100"/>
                    <a:pt x="0" y="78"/>
                    <a:pt x="0" y="50"/>
                  </a:cubicBezTo>
                  <a:cubicBezTo>
                    <a:pt x="0" y="22"/>
                    <a:pt x="22" y="0"/>
                    <a:pt x="50" y="0"/>
                  </a:cubicBezTo>
                  <a:cubicBezTo>
                    <a:pt x="2453" y="0"/>
                    <a:pt x="2453" y="0"/>
                    <a:pt x="2453" y="0"/>
                  </a:cubicBezTo>
                  <a:cubicBezTo>
                    <a:pt x="2480" y="0"/>
                    <a:pt x="2503" y="22"/>
                    <a:pt x="2503" y="50"/>
                  </a:cubicBezTo>
                  <a:cubicBezTo>
                    <a:pt x="2503" y="78"/>
                    <a:pt x="2480" y="100"/>
                    <a:pt x="2453" y="100"/>
                  </a:cubicBezTo>
                  <a:close/>
                </a:path>
              </a:pathLst>
            </a:custGeom>
            <a:solidFill>
              <a:schemeClr val="accent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sp>
          <p:nvSpPr>
            <p:cNvPr id="145" name="Freeform 326">
              <a:extLst>
                <a:ext uri="{FF2B5EF4-FFF2-40B4-BE49-F238E27FC236}">
                  <a16:creationId xmlns:a16="http://schemas.microsoft.com/office/drawing/2014/main" id="{70A06F0A-EE81-5046-B75B-0B818A05F7DD}"/>
                </a:ext>
              </a:extLst>
            </p:cNvPr>
            <p:cNvSpPr>
              <a:spLocks/>
            </p:cNvSpPr>
            <p:nvPr/>
          </p:nvSpPr>
          <p:spPr bwMode="auto">
            <a:xfrm>
              <a:off x="4777735" y="3921787"/>
              <a:ext cx="143190" cy="12145"/>
            </a:xfrm>
            <a:custGeom>
              <a:avLst/>
              <a:gdLst>
                <a:gd name="T0" fmla="*/ 1128 w 1178"/>
                <a:gd name="T1" fmla="*/ 100 h 100"/>
                <a:gd name="T2" fmla="*/ 50 w 1178"/>
                <a:gd name="T3" fmla="*/ 100 h 100"/>
                <a:gd name="T4" fmla="*/ 0 w 1178"/>
                <a:gd name="T5" fmla="*/ 50 h 100"/>
                <a:gd name="T6" fmla="*/ 50 w 1178"/>
                <a:gd name="T7" fmla="*/ 0 h 100"/>
                <a:gd name="T8" fmla="*/ 1128 w 1178"/>
                <a:gd name="T9" fmla="*/ 0 h 100"/>
                <a:gd name="T10" fmla="*/ 1178 w 1178"/>
                <a:gd name="T11" fmla="*/ 50 h 100"/>
                <a:gd name="T12" fmla="*/ 1128 w 1178"/>
                <a:gd name="T13" fmla="*/ 100 h 100"/>
              </a:gdLst>
              <a:ahLst/>
              <a:cxnLst>
                <a:cxn ang="0">
                  <a:pos x="T0" y="T1"/>
                </a:cxn>
                <a:cxn ang="0">
                  <a:pos x="T2" y="T3"/>
                </a:cxn>
                <a:cxn ang="0">
                  <a:pos x="T4" y="T5"/>
                </a:cxn>
                <a:cxn ang="0">
                  <a:pos x="T6" y="T7"/>
                </a:cxn>
                <a:cxn ang="0">
                  <a:pos x="T8" y="T9"/>
                </a:cxn>
                <a:cxn ang="0">
                  <a:pos x="T10" y="T11"/>
                </a:cxn>
                <a:cxn ang="0">
                  <a:pos x="T12" y="T13"/>
                </a:cxn>
              </a:cxnLst>
              <a:rect l="0" t="0" r="r" b="b"/>
              <a:pathLst>
                <a:path w="1178" h="100">
                  <a:moveTo>
                    <a:pt x="1128" y="100"/>
                  </a:moveTo>
                  <a:cubicBezTo>
                    <a:pt x="50" y="100"/>
                    <a:pt x="50" y="100"/>
                    <a:pt x="50" y="100"/>
                  </a:cubicBezTo>
                  <a:cubicBezTo>
                    <a:pt x="23" y="100"/>
                    <a:pt x="0" y="78"/>
                    <a:pt x="0" y="50"/>
                  </a:cubicBezTo>
                  <a:cubicBezTo>
                    <a:pt x="0" y="23"/>
                    <a:pt x="23" y="0"/>
                    <a:pt x="50" y="0"/>
                  </a:cubicBezTo>
                  <a:cubicBezTo>
                    <a:pt x="1128" y="0"/>
                    <a:pt x="1128" y="0"/>
                    <a:pt x="1128" y="0"/>
                  </a:cubicBezTo>
                  <a:cubicBezTo>
                    <a:pt x="1155" y="0"/>
                    <a:pt x="1178" y="23"/>
                    <a:pt x="1178" y="50"/>
                  </a:cubicBezTo>
                  <a:cubicBezTo>
                    <a:pt x="1178" y="78"/>
                    <a:pt x="1155" y="100"/>
                    <a:pt x="1128" y="100"/>
                  </a:cubicBezTo>
                  <a:close/>
                </a:path>
              </a:pathLst>
            </a:custGeom>
            <a:solidFill>
              <a:schemeClr val="accent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grpSp>
      <p:grpSp>
        <p:nvGrpSpPr>
          <p:cNvPr id="9" name="Group 8">
            <a:extLst>
              <a:ext uri="{FF2B5EF4-FFF2-40B4-BE49-F238E27FC236}">
                <a16:creationId xmlns:a16="http://schemas.microsoft.com/office/drawing/2014/main" id="{C4A56FEC-AFE8-0040-AC87-782A14FEB917}"/>
              </a:ext>
            </a:extLst>
          </p:cNvPr>
          <p:cNvGrpSpPr/>
          <p:nvPr/>
        </p:nvGrpSpPr>
        <p:grpSpPr>
          <a:xfrm>
            <a:off x="6377297" y="3730188"/>
            <a:ext cx="350595" cy="288000"/>
            <a:chOff x="6420161" y="3730188"/>
            <a:chExt cx="350595" cy="288000"/>
          </a:xfrm>
          <a:solidFill>
            <a:schemeClr val="accent2"/>
          </a:solidFill>
        </p:grpSpPr>
        <p:sp>
          <p:nvSpPr>
            <p:cNvPr id="236" name="Freeform 323">
              <a:extLst>
                <a:ext uri="{FF2B5EF4-FFF2-40B4-BE49-F238E27FC236}">
                  <a16:creationId xmlns:a16="http://schemas.microsoft.com/office/drawing/2014/main" id="{DC991FDB-BB89-6A48-90F5-E341819B4994}"/>
                </a:ext>
              </a:extLst>
            </p:cNvPr>
            <p:cNvSpPr>
              <a:spLocks noEditPoints="1"/>
            </p:cNvSpPr>
            <p:nvPr/>
          </p:nvSpPr>
          <p:spPr bwMode="auto">
            <a:xfrm>
              <a:off x="6480250" y="3766740"/>
              <a:ext cx="64796" cy="73220"/>
            </a:xfrm>
            <a:custGeom>
              <a:avLst/>
              <a:gdLst>
                <a:gd name="T0" fmla="*/ 267 w 533"/>
                <a:gd name="T1" fmla="*/ 602 h 602"/>
                <a:gd name="T2" fmla="*/ 242 w 533"/>
                <a:gd name="T3" fmla="*/ 596 h 602"/>
                <a:gd name="T4" fmla="*/ 25 w 533"/>
                <a:gd name="T5" fmla="*/ 471 h 602"/>
                <a:gd name="T6" fmla="*/ 0 w 533"/>
                <a:gd name="T7" fmla="*/ 427 h 602"/>
                <a:gd name="T8" fmla="*/ 0 w 533"/>
                <a:gd name="T9" fmla="*/ 177 h 602"/>
                <a:gd name="T10" fmla="*/ 25 w 533"/>
                <a:gd name="T11" fmla="*/ 134 h 602"/>
                <a:gd name="T12" fmla="*/ 242 w 533"/>
                <a:gd name="T13" fmla="*/ 9 h 602"/>
                <a:gd name="T14" fmla="*/ 292 w 533"/>
                <a:gd name="T15" fmla="*/ 9 h 602"/>
                <a:gd name="T16" fmla="*/ 508 w 533"/>
                <a:gd name="T17" fmla="*/ 134 h 602"/>
                <a:gd name="T18" fmla="*/ 533 w 533"/>
                <a:gd name="T19" fmla="*/ 177 h 602"/>
                <a:gd name="T20" fmla="*/ 533 w 533"/>
                <a:gd name="T21" fmla="*/ 427 h 602"/>
                <a:gd name="T22" fmla="*/ 508 w 533"/>
                <a:gd name="T23" fmla="*/ 471 h 602"/>
                <a:gd name="T24" fmla="*/ 292 w 533"/>
                <a:gd name="T25" fmla="*/ 596 h 602"/>
                <a:gd name="T26" fmla="*/ 267 w 533"/>
                <a:gd name="T27" fmla="*/ 602 h 602"/>
                <a:gd name="T28" fmla="*/ 100 w 533"/>
                <a:gd name="T29" fmla="*/ 398 h 602"/>
                <a:gd name="T30" fmla="*/ 267 w 533"/>
                <a:gd name="T31" fmla="*/ 494 h 602"/>
                <a:gd name="T32" fmla="*/ 433 w 533"/>
                <a:gd name="T33" fmla="*/ 398 h 602"/>
                <a:gd name="T34" fmla="*/ 433 w 533"/>
                <a:gd name="T35" fmla="*/ 206 h 602"/>
                <a:gd name="T36" fmla="*/ 267 w 533"/>
                <a:gd name="T37" fmla="*/ 110 h 602"/>
                <a:gd name="T38" fmla="*/ 100 w 533"/>
                <a:gd name="T39" fmla="*/ 206 h 602"/>
                <a:gd name="T40" fmla="*/ 100 w 533"/>
                <a:gd name="T41" fmla="*/ 398 h 602"/>
                <a:gd name="T42" fmla="*/ 483 w 533"/>
                <a:gd name="T43" fmla="*/ 427 h 602"/>
                <a:gd name="T44" fmla="*/ 483 w 533"/>
                <a:gd name="T45" fmla="*/ 427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3" h="602">
                  <a:moveTo>
                    <a:pt x="267" y="602"/>
                  </a:moveTo>
                  <a:cubicBezTo>
                    <a:pt x="258" y="602"/>
                    <a:pt x="250" y="600"/>
                    <a:pt x="242" y="596"/>
                  </a:cubicBezTo>
                  <a:cubicBezTo>
                    <a:pt x="25" y="471"/>
                    <a:pt x="25" y="471"/>
                    <a:pt x="25" y="471"/>
                  </a:cubicBezTo>
                  <a:cubicBezTo>
                    <a:pt x="10" y="462"/>
                    <a:pt x="0" y="445"/>
                    <a:pt x="0" y="427"/>
                  </a:cubicBezTo>
                  <a:cubicBezTo>
                    <a:pt x="0" y="177"/>
                    <a:pt x="0" y="177"/>
                    <a:pt x="0" y="177"/>
                  </a:cubicBezTo>
                  <a:cubicBezTo>
                    <a:pt x="0" y="160"/>
                    <a:pt x="10" y="143"/>
                    <a:pt x="25" y="134"/>
                  </a:cubicBezTo>
                  <a:cubicBezTo>
                    <a:pt x="242" y="9"/>
                    <a:pt x="242" y="9"/>
                    <a:pt x="242" y="9"/>
                  </a:cubicBezTo>
                  <a:cubicBezTo>
                    <a:pt x="257" y="0"/>
                    <a:pt x="276" y="0"/>
                    <a:pt x="292" y="9"/>
                  </a:cubicBezTo>
                  <a:cubicBezTo>
                    <a:pt x="508" y="134"/>
                    <a:pt x="508" y="134"/>
                    <a:pt x="508" y="134"/>
                  </a:cubicBezTo>
                  <a:cubicBezTo>
                    <a:pt x="524" y="143"/>
                    <a:pt x="533" y="160"/>
                    <a:pt x="533" y="177"/>
                  </a:cubicBezTo>
                  <a:cubicBezTo>
                    <a:pt x="533" y="427"/>
                    <a:pt x="533" y="427"/>
                    <a:pt x="533" y="427"/>
                  </a:cubicBezTo>
                  <a:cubicBezTo>
                    <a:pt x="533" y="445"/>
                    <a:pt x="524" y="462"/>
                    <a:pt x="508" y="471"/>
                  </a:cubicBezTo>
                  <a:cubicBezTo>
                    <a:pt x="292" y="596"/>
                    <a:pt x="292" y="596"/>
                    <a:pt x="292" y="596"/>
                  </a:cubicBezTo>
                  <a:cubicBezTo>
                    <a:pt x="284" y="600"/>
                    <a:pt x="275" y="602"/>
                    <a:pt x="267" y="602"/>
                  </a:cubicBezTo>
                  <a:close/>
                  <a:moveTo>
                    <a:pt x="100" y="398"/>
                  </a:moveTo>
                  <a:cubicBezTo>
                    <a:pt x="267" y="494"/>
                    <a:pt x="267" y="494"/>
                    <a:pt x="267" y="494"/>
                  </a:cubicBezTo>
                  <a:cubicBezTo>
                    <a:pt x="433" y="398"/>
                    <a:pt x="433" y="398"/>
                    <a:pt x="433" y="398"/>
                  </a:cubicBezTo>
                  <a:cubicBezTo>
                    <a:pt x="433" y="206"/>
                    <a:pt x="433" y="206"/>
                    <a:pt x="433" y="206"/>
                  </a:cubicBezTo>
                  <a:cubicBezTo>
                    <a:pt x="267" y="110"/>
                    <a:pt x="267" y="110"/>
                    <a:pt x="267" y="110"/>
                  </a:cubicBezTo>
                  <a:cubicBezTo>
                    <a:pt x="100" y="206"/>
                    <a:pt x="100" y="206"/>
                    <a:pt x="100" y="206"/>
                  </a:cubicBezTo>
                  <a:lnTo>
                    <a:pt x="100" y="398"/>
                  </a:lnTo>
                  <a:close/>
                  <a:moveTo>
                    <a:pt x="483" y="427"/>
                  </a:moveTo>
                  <a:cubicBezTo>
                    <a:pt x="483" y="427"/>
                    <a:pt x="483" y="427"/>
                    <a:pt x="483" y="427"/>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sp>
          <p:nvSpPr>
            <p:cNvPr id="237" name="Freeform 324">
              <a:extLst>
                <a:ext uri="{FF2B5EF4-FFF2-40B4-BE49-F238E27FC236}">
                  <a16:creationId xmlns:a16="http://schemas.microsoft.com/office/drawing/2014/main" id="{7149CC14-7383-7549-A3BF-4222A79AEBC2}"/>
                </a:ext>
              </a:extLst>
            </p:cNvPr>
            <p:cNvSpPr>
              <a:spLocks noEditPoints="1"/>
            </p:cNvSpPr>
            <p:nvPr/>
          </p:nvSpPr>
          <p:spPr bwMode="auto">
            <a:xfrm>
              <a:off x="6420161" y="3730188"/>
              <a:ext cx="350595" cy="288000"/>
            </a:xfrm>
            <a:custGeom>
              <a:avLst/>
              <a:gdLst>
                <a:gd name="T0" fmla="*/ 2307 w 2517"/>
                <a:gd name="T1" fmla="*/ 2064 h 2064"/>
                <a:gd name="T2" fmla="*/ 210 w 2517"/>
                <a:gd name="T3" fmla="*/ 2064 h 2064"/>
                <a:gd name="T4" fmla="*/ 0 w 2517"/>
                <a:gd name="T5" fmla="*/ 1854 h 2064"/>
                <a:gd name="T6" fmla="*/ 0 w 2517"/>
                <a:gd name="T7" fmla="*/ 210 h 2064"/>
                <a:gd name="T8" fmla="*/ 210 w 2517"/>
                <a:gd name="T9" fmla="*/ 0 h 2064"/>
                <a:gd name="T10" fmla="*/ 2307 w 2517"/>
                <a:gd name="T11" fmla="*/ 0 h 2064"/>
                <a:gd name="T12" fmla="*/ 2517 w 2517"/>
                <a:gd name="T13" fmla="*/ 210 h 2064"/>
                <a:gd name="T14" fmla="*/ 2517 w 2517"/>
                <a:gd name="T15" fmla="*/ 1854 h 2064"/>
                <a:gd name="T16" fmla="*/ 2307 w 2517"/>
                <a:gd name="T17" fmla="*/ 2064 h 2064"/>
                <a:gd name="T18" fmla="*/ 210 w 2517"/>
                <a:gd name="T19" fmla="*/ 100 h 2064"/>
                <a:gd name="T20" fmla="*/ 100 w 2517"/>
                <a:gd name="T21" fmla="*/ 210 h 2064"/>
                <a:gd name="T22" fmla="*/ 100 w 2517"/>
                <a:gd name="T23" fmla="*/ 1854 h 2064"/>
                <a:gd name="T24" fmla="*/ 210 w 2517"/>
                <a:gd name="T25" fmla="*/ 1964 h 2064"/>
                <a:gd name="T26" fmla="*/ 2307 w 2517"/>
                <a:gd name="T27" fmla="*/ 1964 h 2064"/>
                <a:gd name="T28" fmla="*/ 2417 w 2517"/>
                <a:gd name="T29" fmla="*/ 1854 h 2064"/>
                <a:gd name="T30" fmla="*/ 2417 w 2517"/>
                <a:gd name="T31" fmla="*/ 210 h 2064"/>
                <a:gd name="T32" fmla="*/ 2307 w 2517"/>
                <a:gd name="T33" fmla="*/ 100 h 2064"/>
                <a:gd name="T34" fmla="*/ 210 w 2517"/>
                <a:gd name="T35" fmla="*/ 100 h 2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17" h="2064">
                  <a:moveTo>
                    <a:pt x="2307" y="2064"/>
                  </a:moveTo>
                  <a:cubicBezTo>
                    <a:pt x="210" y="2064"/>
                    <a:pt x="210" y="2064"/>
                    <a:pt x="210" y="2064"/>
                  </a:cubicBezTo>
                  <a:cubicBezTo>
                    <a:pt x="94" y="2064"/>
                    <a:pt x="0" y="1969"/>
                    <a:pt x="0" y="1854"/>
                  </a:cubicBezTo>
                  <a:cubicBezTo>
                    <a:pt x="0" y="210"/>
                    <a:pt x="0" y="210"/>
                    <a:pt x="0" y="210"/>
                  </a:cubicBezTo>
                  <a:cubicBezTo>
                    <a:pt x="0" y="95"/>
                    <a:pt x="94" y="0"/>
                    <a:pt x="210" y="0"/>
                  </a:cubicBezTo>
                  <a:cubicBezTo>
                    <a:pt x="2307" y="0"/>
                    <a:pt x="2307" y="0"/>
                    <a:pt x="2307" y="0"/>
                  </a:cubicBezTo>
                  <a:cubicBezTo>
                    <a:pt x="2423" y="0"/>
                    <a:pt x="2517" y="95"/>
                    <a:pt x="2517" y="210"/>
                  </a:cubicBezTo>
                  <a:cubicBezTo>
                    <a:pt x="2517" y="1854"/>
                    <a:pt x="2517" y="1854"/>
                    <a:pt x="2517" y="1854"/>
                  </a:cubicBezTo>
                  <a:cubicBezTo>
                    <a:pt x="2517" y="1969"/>
                    <a:pt x="2423" y="2064"/>
                    <a:pt x="2307" y="2064"/>
                  </a:cubicBezTo>
                  <a:close/>
                  <a:moveTo>
                    <a:pt x="210" y="100"/>
                  </a:moveTo>
                  <a:cubicBezTo>
                    <a:pt x="149" y="100"/>
                    <a:pt x="100" y="150"/>
                    <a:pt x="100" y="210"/>
                  </a:cubicBezTo>
                  <a:cubicBezTo>
                    <a:pt x="100" y="1854"/>
                    <a:pt x="100" y="1854"/>
                    <a:pt x="100" y="1854"/>
                  </a:cubicBezTo>
                  <a:cubicBezTo>
                    <a:pt x="100" y="1914"/>
                    <a:pt x="149" y="1964"/>
                    <a:pt x="210" y="1964"/>
                  </a:cubicBezTo>
                  <a:cubicBezTo>
                    <a:pt x="2307" y="1964"/>
                    <a:pt x="2307" y="1964"/>
                    <a:pt x="2307" y="1964"/>
                  </a:cubicBezTo>
                  <a:cubicBezTo>
                    <a:pt x="2367" y="1964"/>
                    <a:pt x="2417" y="1914"/>
                    <a:pt x="2417" y="1854"/>
                  </a:cubicBezTo>
                  <a:cubicBezTo>
                    <a:pt x="2417" y="210"/>
                    <a:pt x="2417" y="210"/>
                    <a:pt x="2417" y="210"/>
                  </a:cubicBezTo>
                  <a:cubicBezTo>
                    <a:pt x="2417" y="150"/>
                    <a:pt x="2367" y="100"/>
                    <a:pt x="2307" y="100"/>
                  </a:cubicBezTo>
                  <a:lnTo>
                    <a:pt x="210" y="1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000000"/>
                </a:solidFill>
              </a:endParaRPr>
            </a:p>
          </p:txBody>
        </p:sp>
        <p:sp>
          <p:nvSpPr>
            <p:cNvPr id="238" name="Freeform 325">
              <a:extLst>
                <a:ext uri="{FF2B5EF4-FFF2-40B4-BE49-F238E27FC236}">
                  <a16:creationId xmlns:a16="http://schemas.microsoft.com/office/drawing/2014/main" id="{F19EE74D-DAD9-8D45-B549-10CAC899CFA4}"/>
                </a:ext>
              </a:extLst>
            </p:cNvPr>
            <p:cNvSpPr>
              <a:spLocks/>
            </p:cNvSpPr>
            <p:nvPr/>
          </p:nvSpPr>
          <p:spPr bwMode="auto">
            <a:xfrm>
              <a:off x="6445847" y="3865529"/>
              <a:ext cx="304221" cy="12145"/>
            </a:xfrm>
            <a:custGeom>
              <a:avLst/>
              <a:gdLst>
                <a:gd name="T0" fmla="*/ 2453 w 2503"/>
                <a:gd name="T1" fmla="*/ 100 h 100"/>
                <a:gd name="T2" fmla="*/ 50 w 2503"/>
                <a:gd name="T3" fmla="*/ 100 h 100"/>
                <a:gd name="T4" fmla="*/ 0 w 2503"/>
                <a:gd name="T5" fmla="*/ 50 h 100"/>
                <a:gd name="T6" fmla="*/ 50 w 2503"/>
                <a:gd name="T7" fmla="*/ 0 h 100"/>
                <a:gd name="T8" fmla="*/ 2453 w 2503"/>
                <a:gd name="T9" fmla="*/ 0 h 100"/>
                <a:gd name="T10" fmla="*/ 2503 w 2503"/>
                <a:gd name="T11" fmla="*/ 50 h 100"/>
                <a:gd name="T12" fmla="*/ 2453 w 2503"/>
                <a:gd name="T13" fmla="*/ 100 h 100"/>
              </a:gdLst>
              <a:ahLst/>
              <a:cxnLst>
                <a:cxn ang="0">
                  <a:pos x="T0" y="T1"/>
                </a:cxn>
                <a:cxn ang="0">
                  <a:pos x="T2" y="T3"/>
                </a:cxn>
                <a:cxn ang="0">
                  <a:pos x="T4" y="T5"/>
                </a:cxn>
                <a:cxn ang="0">
                  <a:pos x="T6" y="T7"/>
                </a:cxn>
                <a:cxn ang="0">
                  <a:pos x="T8" y="T9"/>
                </a:cxn>
                <a:cxn ang="0">
                  <a:pos x="T10" y="T11"/>
                </a:cxn>
                <a:cxn ang="0">
                  <a:pos x="T12" y="T13"/>
                </a:cxn>
              </a:cxnLst>
              <a:rect l="0" t="0" r="r" b="b"/>
              <a:pathLst>
                <a:path w="2503" h="100">
                  <a:moveTo>
                    <a:pt x="2453" y="100"/>
                  </a:moveTo>
                  <a:cubicBezTo>
                    <a:pt x="50" y="100"/>
                    <a:pt x="50" y="100"/>
                    <a:pt x="50" y="100"/>
                  </a:cubicBezTo>
                  <a:cubicBezTo>
                    <a:pt x="22" y="100"/>
                    <a:pt x="0" y="78"/>
                    <a:pt x="0" y="50"/>
                  </a:cubicBezTo>
                  <a:cubicBezTo>
                    <a:pt x="0" y="22"/>
                    <a:pt x="22" y="0"/>
                    <a:pt x="50" y="0"/>
                  </a:cubicBezTo>
                  <a:cubicBezTo>
                    <a:pt x="2453" y="0"/>
                    <a:pt x="2453" y="0"/>
                    <a:pt x="2453" y="0"/>
                  </a:cubicBezTo>
                  <a:cubicBezTo>
                    <a:pt x="2480" y="0"/>
                    <a:pt x="2503" y="22"/>
                    <a:pt x="2503" y="50"/>
                  </a:cubicBezTo>
                  <a:cubicBezTo>
                    <a:pt x="2503" y="78"/>
                    <a:pt x="2480" y="100"/>
                    <a:pt x="2453" y="10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sp>
          <p:nvSpPr>
            <p:cNvPr id="239" name="Freeform 326">
              <a:extLst>
                <a:ext uri="{FF2B5EF4-FFF2-40B4-BE49-F238E27FC236}">
                  <a16:creationId xmlns:a16="http://schemas.microsoft.com/office/drawing/2014/main" id="{D0CBD0AE-40E4-FC43-B4D9-799E5C14ACEE}"/>
                </a:ext>
              </a:extLst>
            </p:cNvPr>
            <p:cNvSpPr>
              <a:spLocks/>
            </p:cNvSpPr>
            <p:nvPr/>
          </p:nvSpPr>
          <p:spPr bwMode="auto">
            <a:xfrm>
              <a:off x="6467988" y="3916493"/>
              <a:ext cx="143190" cy="12145"/>
            </a:xfrm>
            <a:custGeom>
              <a:avLst/>
              <a:gdLst>
                <a:gd name="T0" fmla="*/ 1128 w 1178"/>
                <a:gd name="T1" fmla="*/ 100 h 100"/>
                <a:gd name="T2" fmla="*/ 50 w 1178"/>
                <a:gd name="T3" fmla="*/ 100 h 100"/>
                <a:gd name="T4" fmla="*/ 0 w 1178"/>
                <a:gd name="T5" fmla="*/ 50 h 100"/>
                <a:gd name="T6" fmla="*/ 50 w 1178"/>
                <a:gd name="T7" fmla="*/ 0 h 100"/>
                <a:gd name="T8" fmla="*/ 1128 w 1178"/>
                <a:gd name="T9" fmla="*/ 0 h 100"/>
                <a:gd name="T10" fmla="*/ 1178 w 1178"/>
                <a:gd name="T11" fmla="*/ 50 h 100"/>
                <a:gd name="T12" fmla="*/ 1128 w 1178"/>
                <a:gd name="T13" fmla="*/ 100 h 100"/>
              </a:gdLst>
              <a:ahLst/>
              <a:cxnLst>
                <a:cxn ang="0">
                  <a:pos x="T0" y="T1"/>
                </a:cxn>
                <a:cxn ang="0">
                  <a:pos x="T2" y="T3"/>
                </a:cxn>
                <a:cxn ang="0">
                  <a:pos x="T4" y="T5"/>
                </a:cxn>
                <a:cxn ang="0">
                  <a:pos x="T6" y="T7"/>
                </a:cxn>
                <a:cxn ang="0">
                  <a:pos x="T8" y="T9"/>
                </a:cxn>
                <a:cxn ang="0">
                  <a:pos x="T10" y="T11"/>
                </a:cxn>
                <a:cxn ang="0">
                  <a:pos x="T12" y="T13"/>
                </a:cxn>
              </a:cxnLst>
              <a:rect l="0" t="0" r="r" b="b"/>
              <a:pathLst>
                <a:path w="1178" h="100">
                  <a:moveTo>
                    <a:pt x="1128" y="100"/>
                  </a:moveTo>
                  <a:cubicBezTo>
                    <a:pt x="50" y="100"/>
                    <a:pt x="50" y="100"/>
                    <a:pt x="50" y="100"/>
                  </a:cubicBezTo>
                  <a:cubicBezTo>
                    <a:pt x="23" y="100"/>
                    <a:pt x="0" y="78"/>
                    <a:pt x="0" y="50"/>
                  </a:cubicBezTo>
                  <a:cubicBezTo>
                    <a:pt x="0" y="23"/>
                    <a:pt x="23" y="0"/>
                    <a:pt x="50" y="0"/>
                  </a:cubicBezTo>
                  <a:cubicBezTo>
                    <a:pt x="1128" y="0"/>
                    <a:pt x="1128" y="0"/>
                    <a:pt x="1128" y="0"/>
                  </a:cubicBezTo>
                  <a:cubicBezTo>
                    <a:pt x="1155" y="0"/>
                    <a:pt x="1178" y="23"/>
                    <a:pt x="1178" y="50"/>
                  </a:cubicBezTo>
                  <a:cubicBezTo>
                    <a:pt x="1178" y="78"/>
                    <a:pt x="1155" y="100"/>
                    <a:pt x="1128" y="10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grpSp>
    </p:spTree>
    <p:extLst>
      <p:ext uri="{BB962C8B-B14F-4D97-AF65-F5344CB8AC3E}">
        <p14:creationId xmlns:p14="http://schemas.microsoft.com/office/powerpoint/2010/main" val="3435634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120F8-8C8F-ACB2-2C79-34680D4582F9}"/>
              </a:ext>
            </a:extLst>
          </p:cNvPr>
          <p:cNvSpPr>
            <a:spLocks noGrp="1"/>
          </p:cNvSpPr>
          <p:nvPr>
            <p:ph type="title"/>
          </p:nvPr>
        </p:nvSpPr>
        <p:spPr>
          <a:xfrm>
            <a:off x="687324" y="390542"/>
            <a:ext cx="10817352" cy="677150"/>
          </a:xfrm>
        </p:spPr>
        <p:txBody>
          <a:bodyPr/>
          <a:lstStyle/>
          <a:p>
            <a:pPr algn="ctr" rtl="1"/>
            <a:r>
              <a:rPr lang="he-IL" kern="100" spc="-150" dirty="0">
                <a:ea typeface="+mj-ea"/>
              </a:rPr>
              <a:t>מיפוי וטיוב חוקים קיימים בהתאם לסדנת </a:t>
            </a:r>
            <a:r>
              <a:rPr lang="en-US" kern="100" spc="-150" dirty="0">
                <a:ea typeface="+mj-ea"/>
              </a:rPr>
              <a:t>Use Cases</a:t>
            </a:r>
            <a:r>
              <a:rPr lang="he-IL" kern="100" spc="-150" dirty="0">
                <a:ea typeface="+mj-ea"/>
              </a:rPr>
              <a:t> </a:t>
            </a:r>
            <a:endParaRPr lang="en-US" kern="100" spc="-150" dirty="0">
              <a:ea typeface="+mj-ea"/>
            </a:endParaRPr>
          </a:p>
        </p:txBody>
      </p:sp>
      <p:pic>
        <p:nvPicPr>
          <p:cNvPr id="3" name="Picture 2">
            <a:extLst>
              <a:ext uri="{FF2B5EF4-FFF2-40B4-BE49-F238E27FC236}">
                <a16:creationId xmlns:a16="http://schemas.microsoft.com/office/drawing/2014/main" id="{F47BE71D-7F25-1E9D-3689-0EADD538C51E}"/>
              </a:ext>
            </a:extLst>
          </p:cNvPr>
          <p:cNvPicPr>
            <a:picLocks noChangeAspect="1"/>
          </p:cNvPicPr>
          <p:nvPr/>
        </p:nvPicPr>
        <p:blipFill>
          <a:blip r:embed="rId2"/>
          <a:stretch>
            <a:fillRect/>
          </a:stretch>
        </p:blipFill>
        <p:spPr>
          <a:xfrm>
            <a:off x="0" y="1879573"/>
            <a:ext cx="12105714" cy="2247583"/>
          </a:xfrm>
          <a:prstGeom prst="rect">
            <a:avLst/>
          </a:prstGeom>
        </p:spPr>
      </p:pic>
    </p:spTree>
    <p:extLst>
      <p:ext uri="{BB962C8B-B14F-4D97-AF65-F5344CB8AC3E}">
        <p14:creationId xmlns:p14="http://schemas.microsoft.com/office/powerpoint/2010/main" val="1927850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91338-0546-0001-15BF-99FC47CD14FB}"/>
              </a:ext>
            </a:extLst>
          </p:cNvPr>
          <p:cNvSpPr>
            <a:spLocks noGrp="1"/>
          </p:cNvSpPr>
          <p:nvPr>
            <p:ph type="ctrTitle"/>
          </p:nvPr>
        </p:nvSpPr>
        <p:spPr>
          <a:xfrm>
            <a:off x="344894" y="2362293"/>
            <a:ext cx="5751106" cy="830997"/>
          </a:xfrm>
        </p:spPr>
        <p:txBody>
          <a:bodyPr/>
          <a:lstStyle/>
          <a:p>
            <a:pPr algn="ctr"/>
            <a:r>
              <a:rPr lang="he-IL" dirty="0"/>
              <a:t>שלב הביצוע</a:t>
            </a:r>
            <a:endParaRPr lang="en-US" dirty="0"/>
          </a:p>
        </p:txBody>
      </p:sp>
    </p:spTree>
    <p:extLst>
      <p:ext uri="{BB962C8B-B14F-4D97-AF65-F5344CB8AC3E}">
        <p14:creationId xmlns:p14="http://schemas.microsoft.com/office/powerpoint/2010/main" val="1651525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779B9-983E-45C2-64F5-44161378EFBF}"/>
              </a:ext>
            </a:extLst>
          </p:cNvPr>
          <p:cNvSpPr>
            <a:spLocks noGrp="1"/>
          </p:cNvSpPr>
          <p:nvPr>
            <p:ph type="title"/>
          </p:nvPr>
        </p:nvSpPr>
        <p:spPr>
          <a:xfrm>
            <a:off x="685800" y="521208"/>
            <a:ext cx="10817352" cy="523821"/>
          </a:xfrm>
        </p:spPr>
        <p:txBody>
          <a:bodyPr/>
          <a:lstStyle/>
          <a:p>
            <a:pPr algn="ctr"/>
            <a:r>
              <a:rPr lang="he-IL" dirty="0"/>
              <a:t>ביצוע </a:t>
            </a:r>
            <a:r>
              <a:rPr lang="he-IL" dirty="0" err="1"/>
              <a:t>פרוייקטלי</a:t>
            </a:r>
            <a:endParaRPr lang="en-US" dirty="0"/>
          </a:p>
        </p:txBody>
      </p:sp>
      <p:sp>
        <p:nvSpPr>
          <p:cNvPr id="4" name="Rectangle 3">
            <a:extLst>
              <a:ext uri="{FF2B5EF4-FFF2-40B4-BE49-F238E27FC236}">
                <a16:creationId xmlns:a16="http://schemas.microsoft.com/office/drawing/2014/main" id="{C22A03F4-B9A3-C2BA-A540-4084056159A6}"/>
              </a:ext>
            </a:extLst>
          </p:cNvPr>
          <p:cNvSpPr/>
          <p:nvPr/>
        </p:nvSpPr>
        <p:spPr>
          <a:xfrm>
            <a:off x="1716833" y="5439744"/>
            <a:ext cx="6904653" cy="4198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Clr>
                <a:srgbClr val="000000"/>
              </a:buClr>
              <a:buFont typeface="Arial"/>
            </a:pPr>
            <a:r>
              <a:rPr lang="he-IL" b="1" dirty="0"/>
              <a:t>הקמת מערכת</a:t>
            </a:r>
            <a:endParaRPr lang="en-US" b="1" dirty="0"/>
          </a:p>
        </p:txBody>
      </p:sp>
      <p:sp>
        <p:nvSpPr>
          <p:cNvPr id="5" name="Rectangle 4">
            <a:extLst>
              <a:ext uri="{FF2B5EF4-FFF2-40B4-BE49-F238E27FC236}">
                <a16:creationId xmlns:a16="http://schemas.microsoft.com/office/drawing/2014/main" id="{263AC89D-19F7-C4BF-0D20-E040307A0F4F}"/>
              </a:ext>
            </a:extLst>
          </p:cNvPr>
          <p:cNvSpPr/>
          <p:nvPr/>
        </p:nvSpPr>
        <p:spPr>
          <a:xfrm>
            <a:off x="2323323" y="5019866"/>
            <a:ext cx="6298162" cy="4198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Clr>
                <a:srgbClr val="000000"/>
              </a:buClr>
              <a:buFont typeface="Arial"/>
            </a:pPr>
            <a:r>
              <a:rPr lang="he-IL" b="1" dirty="0"/>
              <a:t>חיבור מקורות מידע</a:t>
            </a:r>
            <a:endParaRPr lang="en-US" b="1" dirty="0"/>
          </a:p>
        </p:txBody>
      </p:sp>
      <p:sp>
        <p:nvSpPr>
          <p:cNvPr id="6" name="Rectangle 5">
            <a:extLst>
              <a:ext uri="{FF2B5EF4-FFF2-40B4-BE49-F238E27FC236}">
                <a16:creationId xmlns:a16="http://schemas.microsoft.com/office/drawing/2014/main" id="{920DC225-E98A-6F2A-B1DA-6BCE5E2247ED}"/>
              </a:ext>
            </a:extLst>
          </p:cNvPr>
          <p:cNvSpPr/>
          <p:nvPr/>
        </p:nvSpPr>
        <p:spPr>
          <a:xfrm>
            <a:off x="2892489" y="4599988"/>
            <a:ext cx="5728995" cy="4198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Clr>
                <a:srgbClr val="000000"/>
              </a:buClr>
              <a:buFont typeface="Arial"/>
            </a:pPr>
            <a:r>
              <a:rPr lang="he-IL" b="1" dirty="0"/>
              <a:t>העתקת חוקים קיימים </a:t>
            </a:r>
            <a:r>
              <a:rPr lang="he-IL" b="1" dirty="0" err="1"/>
              <a:t>רלוונטים</a:t>
            </a:r>
            <a:endParaRPr lang="en-US" b="1" dirty="0"/>
          </a:p>
        </p:txBody>
      </p:sp>
      <p:sp>
        <p:nvSpPr>
          <p:cNvPr id="7" name="Rectangle 6">
            <a:extLst>
              <a:ext uri="{FF2B5EF4-FFF2-40B4-BE49-F238E27FC236}">
                <a16:creationId xmlns:a16="http://schemas.microsoft.com/office/drawing/2014/main" id="{50FEB462-7342-3824-31C2-7F722581A034}"/>
              </a:ext>
            </a:extLst>
          </p:cNvPr>
          <p:cNvSpPr/>
          <p:nvPr/>
        </p:nvSpPr>
        <p:spPr>
          <a:xfrm>
            <a:off x="3377682" y="4170776"/>
            <a:ext cx="5243801" cy="4198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r" rtl="1">
              <a:lnSpc>
                <a:spcPct val="100000"/>
              </a:lnSpc>
              <a:spcBef>
                <a:spcPts val="0"/>
              </a:spcBef>
              <a:spcAft>
                <a:spcPts val="0"/>
              </a:spcAft>
              <a:buClr>
                <a:srgbClr val="000000"/>
              </a:buClr>
              <a:buFont typeface="Arial"/>
            </a:pPr>
            <a:r>
              <a:rPr lang="he-IL" dirty="0"/>
              <a:t>                           </a:t>
            </a:r>
            <a:r>
              <a:rPr lang="he-IL" b="1" dirty="0"/>
              <a:t>יצירת חוקים חדשים </a:t>
            </a:r>
            <a:endParaRPr lang="en-US" b="1" dirty="0"/>
          </a:p>
        </p:txBody>
      </p:sp>
      <p:sp>
        <p:nvSpPr>
          <p:cNvPr id="8" name="Rectangle 7">
            <a:extLst>
              <a:ext uri="{FF2B5EF4-FFF2-40B4-BE49-F238E27FC236}">
                <a16:creationId xmlns:a16="http://schemas.microsoft.com/office/drawing/2014/main" id="{F5676D5F-0309-AD3A-FD48-FAAAEC46D681}"/>
              </a:ext>
            </a:extLst>
          </p:cNvPr>
          <p:cNvSpPr/>
          <p:nvPr/>
        </p:nvSpPr>
        <p:spPr>
          <a:xfrm>
            <a:off x="3797559" y="3741564"/>
            <a:ext cx="4823924" cy="4198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355600" algn="r" rtl="1">
              <a:lnSpc>
                <a:spcPct val="95000"/>
              </a:lnSpc>
              <a:spcBef>
                <a:spcPts val="1200"/>
              </a:spcBef>
              <a:buClr>
                <a:schemeClr val="dk1"/>
              </a:buClr>
              <a:buSzPts val="2000"/>
              <a:buFont typeface="Arial"/>
              <a:buChar char="​"/>
            </a:pPr>
            <a:r>
              <a:rPr lang="he-IL" b="1" dirty="0">
                <a:cs typeface="Arial"/>
              </a:rPr>
              <a:t>בדיקת תקינות לחוקים, בדיקת שרידות מערכת</a:t>
            </a:r>
          </a:p>
        </p:txBody>
      </p:sp>
      <p:sp>
        <p:nvSpPr>
          <p:cNvPr id="9" name="Rectangle 8">
            <a:extLst>
              <a:ext uri="{FF2B5EF4-FFF2-40B4-BE49-F238E27FC236}">
                <a16:creationId xmlns:a16="http://schemas.microsoft.com/office/drawing/2014/main" id="{294020FE-557D-8938-E2CA-9B53BAEA842E}"/>
              </a:ext>
            </a:extLst>
          </p:cNvPr>
          <p:cNvSpPr/>
          <p:nvPr/>
        </p:nvSpPr>
        <p:spPr>
          <a:xfrm>
            <a:off x="4282751" y="3317019"/>
            <a:ext cx="4338732" cy="4198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355600" algn="r" rtl="1">
              <a:lnSpc>
                <a:spcPct val="95000"/>
              </a:lnSpc>
              <a:spcBef>
                <a:spcPts val="1200"/>
              </a:spcBef>
              <a:buClr>
                <a:schemeClr val="dk1"/>
              </a:buClr>
              <a:buSzPts val="2000"/>
              <a:buFont typeface="Arial"/>
              <a:buChar char="​"/>
            </a:pPr>
            <a:r>
              <a:rPr lang="he-IL" b="1" dirty="0">
                <a:cs typeface="Arial"/>
              </a:rPr>
              <a:t>יצירת </a:t>
            </a:r>
            <a:r>
              <a:rPr lang="en-US" b="1" dirty="0">
                <a:cs typeface="Arial"/>
              </a:rPr>
              <a:t>Dashboards</a:t>
            </a:r>
            <a:r>
              <a:rPr lang="he-IL" b="1" dirty="0">
                <a:cs typeface="Arial"/>
              </a:rPr>
              <a:t>  ייחודיים</a:t>
            </a:r>
          </a:p>
        </p:txBody>
      </p:sp>
      <p:sp>
        <p:nvSpPr>
          <p:cNvPr id="10" name="Rectangle 9">
            <a:extLst>
              <a:ext uri="{FF2B5EF4-FFF2-40B4-BE49-F238E27FC236}">
                <a16:creationId xmlns:a16="http://schemas.microsoft.com/office/drawing/2014/main" id="{946C68C7-D651-2AD5-4D7B-ED95E0DD8F38}"/>
              </a:ext>
            </a:extLst>
          </p:cNvPr>
          <p:cNvSpPr/>
          <p:nvPr/>
        </p:nvSpPr>
        <p:spPr>
          <a:xfrm>
            <a:off x="4282751" y="2883158"/>
            <a:ext cx="4338732" cy="4198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355600" algn="r" rtl="1">
              <a:lnSpc>
                <a:spcPct val="95000"/>
              </a:lnSpc>
              <a:spcBef>
                <a:spcPts val="1200"/>
              </a:spcBef>
              <a:buClr>
                <a:schemeClr val="dk1"/>
              </a:buClr>
              <a:buSzPts val="2000"/>
              <a:buFont typeface="Arial"/>
              <a:buChar char="​"/>
            </a:pPr>
            <a:r>
              <a:rPr lang="he-IL" b="1" dirty="0">
                <a:cs typeface="Arial"/>
              </a:rPr>
              <a:t>הדרכה על המערכת</a:t>
            </a:r>
          </a:p>
        </p:txBody>
      </p:sp>
      <p:sp>
        <p:nvSpPr>
          <p:cNvPr id="11" name="Rectangle 10">
            <a:extLst>
              <a:ext uri="{FF2B5EF4-FFF2-40B4-BE49-F238E27FC236}">
                <a16:creationId xmlns:a16="http://schemas.microsoft.com/office/drawing/2014/main" id="{4E609DF5-35B1-90A8-C079-8F9A66708C39}"/>
              </a:ext>
            </a:extLst>
          </p:cNvPr>
          <p:cNvSpPr/>
          <p:nvPr/>
        </p:nvSpPr>
        <p:spPr>
          <a:xfrm>
            <a:off x="4282751" y="2467929"/>
            <a:ext cx="4338732" cy="4198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355600" algn="r" rtl="1">
              <a:lnSpc>
                <a:spcPct val="95000"/>
              </a:lnSpc>
              <a:spcBef>
                <a:spcPts val="1200"/>
              </a:spcBef>
              <a:buClr>
                <a:schemeClr val="dk1"/>
              </a:buClr>
              <a:buSzPts val="2000"/>
              <a:buFont typeface="Arial"/>
              <a:buChar char="​"/>
            </a:pPr>
            <a:r>
              <a:rPr lang="he-IL" b="1" dirty="0">
                <a:cs typeface="Arial"/>
              </a:rPr>
              <a:t>חיים בצוותא ותחילת עבודה מלאה עם המערכת החדשה</a:t>
            </a:r>
          </a:p>
        </p:txBody>
      </p:sp>
      <p:sp>
        <p:nvSpPr>
          <p:cNvPr id="12" name="Curved Left Arrow 11">
            <a:extLst>
              <a:ext uri="{FF2B5EF4-FFF2-40B4-BE49-F238E27FC236}">
                <a16:creationId xmlns:a16="http://schemas.microsoft.com/office/drawing/2014/main" id="{E7525A22-62F5-49E6-94B0-BFD7E24D9548}"/>
              </a:ext>
            </a:extLst>
          </p:cNvPr>
          <p:cNvSpPr/>
          <p:nvPr/>
        </p:nvSpPr>
        <p:spPr>
          <a:xfrm>
            <a:off x="8621483" y="2668553"/>
            <a:ext cx="634484" cy="1922101"/>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Clr>
                <a:srgbClr val="000000"/>
              </a:buClr>
              <a:buFont typeface="Arial"/>
            </a:pPr>
            <a:endParaRPr lang="en-US">
              <a:solidFill>
                <a:schemeClr val="tx1"/>
              </a:solidFill>
            </a:endParaRPr>
          </a:p>
        </p:txBody>
      </p:sp>
      <p:sp>
        <p:nvSpPr>
          <p:cNvPr id="13" name="TextBox 12">
            <a:extLst>
              <a:ext uri="{FF2B5EF4-FFF2-40B4-BE49-F238E27FC236}">
                <a16:creationId xmlns:a16="http://schemas.microsoft.com/office/drawing/2014/main" id="{A38858A3-8C98-C41D-3DD3-3F1A97712488}"/>
              </a:ext>
            </a:extLst>
          </p:cNvPr>
          <p:cNvSpPr txBox="1"/>
          <p:nvPr/>
        </p:nvSpPr>
        <p:spPr>
          <a:xfrm>
            <a:off x="9255967" y="3212839"/>
            <a:ext cx="1800808" cy="523220"/>
          </a:xfrm>
          <a:prstGeom prst="rect">
            <a:avLst/>
          </a:prstGeom>
          <a:noFill/>
        </p:spPr>
        <p:txBody>
          <a:bodyPr wrap="square" rtlCol="0">
            <a:spAutoFit/>
          </a:bodyPr>
          <a:lstStyle/>
          <a:p>
            <a:pPr marR="0" algn="r" rtl="1">
              <a:lnSpc>
                <a:spcPct val="100000"/>
              </a:lnSpc>
              <a:spcBef>
                <a:spcPts val="0"/>
              </a:spcBef>
              <a:spcAft>
                <a:spcPts val="0"/>
              </a:spcAft>
              <a:buClr>
                <a:srgbClr val="000000"/>
              </a:buClr>
              <a:buFont typeface="Arial"/>
            </a:pPr>
            <a:r>
              <a:rPr lang="he-IL" dirty="0"/>
              <a:t>דינאמיות מלאה לאורך כל הדרך במימוש חוקים</a:t>
            </a:r>
            <a:endParaRPr lang="en-US" dirty="0"/>
          </a:p>
        </p:txBody>
      </p:sp>
      <p:sp>
        <p:nvSpPr>
          <p:cNvPr id="14" name="Up Arrow 13">
            <a:extLst>
              <a:ext uri="{FF2B5EF4-FFF2-40B4-BE49-F238E27FC236}">
                <a16:creationId xmlns:a16="http://schemas.microsoft.com/office/drawing/2014/main" id="{31227CD9-B287-7962-5BCB-8868368B4B42}"/>
              </a:ext>
            </a:extLst>
          </p:cNvPr>
          <p:cNvSpPr/>
          <p:nvPr/>
        </p:nvSpPr>
        <p:spPr>
          <a:xfrm>
            <a:off x="765110" y="2341984"/>
            <a:ext cx="121298" cy="3526969"/>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Clr>
                <a:srgbClr val="000000"/>
              </a:buClr>
              <a:buFont typeface="Arial"/>
            </a:pPr>
            <a:endParaRPr lang="en-US"/>
          </a:p>
        </p:txBody>
      </p:sp>
      <p:sp>
        <p:nvSpPr>
          <p:cNvPr id="15" name="TextBox 14">
            <a:extLst>
              <a:ext uri="{FF2B5EF4-FFF2-40B4-BE49-F238E27FC236}">
                <a16:creationId xmlns:a16="http://schemas.microsoft.com/office/drawing/2014/main" id="{E723904C-169A-E04D-DE4B-DDC18B7E19C6}"/>
              </a:ext>
            </a:extLst>
          </p:cNvPr>
          <p:cNvSpPr txBox="1"/>
          <p:nvPr/>
        </p:nvSpPr>
        <p:spPr>
          <a:xfrm>
            <a:off x="699793" y="5924936"/>
            <a:ext cx="270588" cy="400110"/>
          </a:xfrm>
          <a:prstGeom prst="rect">
            <a:avLst/>
          </a:prstGeom>
          <a:noFill/>
        </p:spPr>
        <p:txBody>
          <a:bodyPr wrap="square" rtlCol="0">
            <a:spAutoFit/>
          </a:bodyPr>
          <a:lstStyle/>
          <a:p>
            <a:pPr marR="0" algn="r" rtl="1">
              <a:lnSpc>
                <a:spcPct val="100000"/>
              </a:lnSpc>
              <a:spcBef>
                <a:spcPts val="0"/>
              </a:spcBef>
              <a:spcAft>
                <a:spcPts val="0"/>
              </a:spcAft>
              <a:buClr>
                <a:srgbClr val="000000"/>
              </a:buClr>
              <a:buFont typeface="Arial"/>
            </a:pPr>
            <a:r>
              <a:rPr lang="en-US" sz="2000" dirty="0"/>
              <a:t>t</a:t>
            </a:r>
          </a:p>
        </p:txBody>
      </p:sp>
    </p:spTree>
    <p:extLst>
      <p:ext uri="{BB962C8B-B14F-4D97-AF65-F5344CB8AC3E}">
        <p14:creationId xmlns:p14="http://schemas.microsoft.com/office/powerpoint/2010/main" val="3206978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55"/>
        <p:cNvGrpSpPr/>
        <p:nvPr/>
      </p:nvGrpSpPr>
      <p:grpSpPr>
        <a:xfrm>
          <a:off x="0" y="0"/>
          <a:ext cx="0" cy="0"/>
          <a:chOff x="0" y="0"/>
          <a:chExt cx="0" cy="0"/>
        </a:xfrm>
      </p:grpSpPr>
      <p:sp>
        <p:nvSpPr>
          <p:cNvPr id="1256" name="Google Shape;1256;p23"/>
          <p:cNvSpPr txBox="1">
            <a:spLocks noGrp="1"/>
          </p:cNvSpPr>
          <p:nvPr>
            <p:ph type="body" idx="1"/>
          </p:nvPr>
        </p:nvSpPr>
        <p:spPr>
          <a:xfrm>
            <a:off x="685799" y="812801"/>
            <a:ext cx="10820400" cy="2370900"/>
          </a:xfrm>
          <a:prstGeom prst="rect">
            <a:avLst/>
          </a:prstGeom>
          <a:noFill/>
          <a:ln>
            <a:noFill/>
          </a:ln>
        </p:spPr>
        <p:txBody>
          <a:bodyPr spcFirstLastPara="1" wrap="square" lIns="0" tIns="0" rIns="0" bIns="0" anchor="ctr" anchorCtr="0">
            <a:noAutofit/>
          </a:bodyPr>
          <a:lstStyle/>
          <a:p>
            <a:pPr marL="0" lvl="0" indent="0" algn="ctr" rtl="0">
              <a:lnSpc>
                <a:spcPct val="83000"/>
              </a:lnSpc>
              <a:spcBef>
                <a:spcPts val="0"/>
              </a:spcBef>
              <a:spcAft>
                <a:spcPts val="0"/>
              </a:spcAft>
              <a:buClr>
                <a:schemeClr val="dk1"/>
              </a:buClr>
              <a:buSzPts val="9600"/>
              <a:buFont typeface="Arial"/>
              <a:buChar char="​"/>
            </a:pPr>
            <a:r>
              <a:rPr lang="en-US" sz="9600"/>
              <a:t>Thank You</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6.8|2|2.5"/>
</p:tagLst>
</file>

<file path=ppt/theme/theme1.xml><?xml version="1.0" encoding="utf-8"?>
<a:theme xmlns:a="http://schemas.openxmlformats.org/drawingml/2006/main" name="Splunk Theme">
  <a:themeElements>
    <a:clrScheme name=" ">
      <a:dk1>
        <a:srgbClr val="000000"/>
      </a:dk1>
      <a:lt1>
        <a:srgbClr val="FFFFFF"/>
      </a:lt1>
      <a:dk2>
        <a:srgbClr val="7F7F7F"/>
      </a:dk2>
      <a:lt2>
        <a:srgbClr val="E6E6E6"/>
      </a:lt2>
      <a:accent1>
        <a:srgbClr val="EC008C"/>
      </a:accent1>
      <a:accent2>
        <a:srgbClr val="F56A00"/>
      </a:accent2>
      <a:accent3>
        <a:srgbClr val="F0D318"/>
      </a:accent3>
      <a:accent4>
        <a:srgbClr val="AB006B"/>
      </a:accent4>
      <a:accent5>
        <a:srgbClr val="C83C10"/>
      </a:accent5>
      <a:accent6>
        <a:srgbClr val="F99D1C"/>
      </a:accent6>
      <a:hlink>
        <a:srgbClr val="EC008C"/>
      </a:hlink>
      <a:folHlink>
        <a:srgbClr val="E6E6E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378</TotalTime>
  <Words>1379</Words>
  <Application>Microsoft Office PowerPoint</Application>
  <PresentationFormat>Widescreen</PresentationFormat>
  <Paragraphs>196</Paragraphs>
  <Slides>19</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.AppleSystemUIFont</vt:lpstr>
      <vt:lpstr>Arial</vt:lpstr>
      <vt:lpstr>Calibri</vt:lpstr>
      <vt:lpstr>Consolas</vt:lpstr>
      <vt:lpstr>NTR</vt:lpstr>
      <vt:lpstr>Wingdings</vt:lpstr>
      <vt:lpstr>Splunk Theme</vt:lpstr>
      <vt:lpstr>לקחים מהטמעת פרוייקטי סייבר  )Siem(</vt:lpstr>
      <vt:lpstr>PowerPoint Presentation</vt:lpstr>
      <vt:lpstr>PowerPoint Presentation</vt:lpstr>
      <vt:lpstr>PowerPoint Presentation</vt:lpstr>
      <vt:lpstr>Splunk Enterprise Security: Analytics-Driven SIEM</vt:lpstr>
      <vt:lpstr>Support Threat Hunting &amp; IR</vt:lpstr>
      <vt:lpstr>PowerPoint Presentation</vt:lpstr>
      <vt:lpstr>PowerPoint Presentation</vt:lpstr>
      <vt:lpstr>שיקולי לקוח ליציאה לתהליך ייזום</vt:lpstr>
      <vt:lpstr>תהליך הבחינה</vt:lpstr>
      <vt:lpstr>תהליך ההתנעה</vt:lpstr>
      <vt:lpstr>קביעת צוות פרוייקטלי</vt:lpstr>
      <vt:lpstr>PowerPoint Presentation</vt:lpstr>
      <vt:lpstr>סדנת Use Cases – וקביעת סדרי עדיפויות</vt:lpstr>
      <vt:lpstr>PowerPoint Presentation</vt:lpstr>
      <vt:lpstr>מיפוי וטיוב חוקים קיימים בהתאם לסדנת Use Cases </vt:lpstr>
      <vt:lpstr>שלב הביצוע</vt:lpstr>
      <vt:lpstr>ביצוע פרוייקטלי</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Maloney</dc:creator>
  <cp:lastModifiedBy>USER</cp:lastModifiedBy>
  <cp:revision>31</cp:revision>
  <dcterms:created xsi:type="dcterms:W3CDTF">2022-06-14T22:47:43Z</dcterms:created>
  <dcterms:modified xsi:type="dcterms:W3CDTF">2022-09-12T12:04:49Z</dcterms:modified>
</cp:coreProperties>
</file>